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6" r:id="rId3"/>
    <p:sldMasterId id="2147483807" r:id="rId4"/>
    <p:sldMasterId id="2147483808" r:id="rId5"/>
    <p:sldMasterId id="2147483809" r:id="rId6"/>
    <p:sldMasterId id="2147483810" r:id="rId7"/>
    <p:sldMasterId id="2147483811" r:id="rId8"/>
    <p:sldMasterId id="2147483812" r:id="rId9"/>
    <p:sldMasterId id="214748381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Lst>
  <p:sldSz cy="6858000" cx="12192000"/>
  <p:notesSz cx="6858000" cy="9144000"/>
  <p:embeddedFontLst>
    <p:embeddedFont>
      <p:font typeface="Roboto ExtraBold"/>
      <p:bold r:id="rId35"/>
      <p:boldItalic r:id="rId36"/>
    </p:embeddedFont>
    <p:embeddedFont>
      <p:font typeface="Anuphan"/>
      <p:regular r:id="rId37"/>
      <p:bold r:id="rId38"/>
    </p:embeddedFont>
    <p:embeddedFont>
      <p:font typeface="Proxima Nova"/>
      <p:regular r:id="rId39"/>
      <p:bold r:id="rId40"/>
      <p:italic r:id="rId41"/>
      <p:boldItalic r:id="rId42"/>
    </p:embeddedFont>
    <p:embeddedFont>
      <p:font typeface="Proxima Nova Semibold"/>
      <p:regular r:id="rId43"/>
      <p:bold r:id="rId44"/>
      <p:boldItalic r:id="rId45"/>
    </p:embeddedFont>
    <p:embeddedFont>
      <p:font typeface="Albert Sans Black"/>
      <p:bold r:id="rId46"/>
      <p:boldItalic r:id="rId47"/>
    </p:embeddedFont>
    <p:embeddedFont>
      <p:font typeface="Roboto"/>
      <p:regular r:id="rId48"/>
      <p:bold r:id="rId49"/>
      <p:italic r:id="rId50"/>
      <p:boldItalic r:id="rId51"/>
    </p:embeddedFont>
    <p:embeddedFont>
      <p:font typeface="Albert Sans Medium"/>
      <p:regular r:id="rId52"/>
      <p:bold r:id="rId53"/>
      <p:italic r:id="rId54"/>
      <p:boldItalic r:id="rId55"/>
    </p:embeddedFont>
    <p:embeddedFont>
      <p:font typeface="Albert Sans ExtraBold"/>
      <p:bold r:id="rId56"/>
      <p:boldItalic r:id="rId57"/>
    </p:embeddedFont>
    <p:embeddedFont>
      <p:font typeface="Lora"/>
      <p:regular r:id="rId58"/>
      <p:bold r:id="rId59"/>
      <p:italic r:id="rId60"/>
      <p:boldItalic r:id="rId61"/>
    </p:embeddedFont>
    <p:embeddedFont>
      <p:font typeface="Albert Sans SemiBold"/>
      <p:regular r:id="rId62"/>
      <p:bold r:id="rId63"/>
      <p:italic r:id="rId64"/>
      <p:boldItalic r:id="rId65"/>
    </p:embeddedFont>
    <p:embeddedFont>
      <p:font typeface="Albert Sans"/>
      <p:regular r:id="rId66"/>
      <p:bold r:id="rId67"/>
      <p:italic r:id="rId68"/>
      <p:boldItalic r:id="rId69"/>
    </p:embeddedFont>
    <p:embeddedFont>
      <p:font typeface="PT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ProximaNovaSemibold-bold.fntdata"/><Relationship Id="rId43" Type="http://schemas.openxmlformats.org/officeDocument/2006/relationships/font" Target="fonts/ProximaNovaSemibold-regular.fntdata"/><Relationship Id="rId46" Type="http://schemas.openxmlformats.org/officeDocument/2006/relationships/font" Target="fonts/AlbertSansBlack-bold.fntdata"/><Relationship Id="rId45" Type="http://schemas.openxmlformats.org/officeDocument/2006/relationships/font" Target="fonts/ProximaNovaSemibold-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font" Target="fonts/Roboto-regular.fntdata"/><Relationship Id="rId47" Type="http://schemas.openxmlformats.org/officeDocument/2006/relationships/font" Target="fonts/AlbertSansBlack-boldItalic.fntdata"/><Relationship Id="rId49" Type="http://schemas.openxmlformats.org/officeDocument/2006/relationships/font" Target="fonts/Roboto-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font" Target="fonts/PTSans-boldItalic.fntdata"/><Relationship Id="rId72" Type="http://schemas.openxmlformats.org/officeDocument/2006/relationships/font" Target="fonts/PTSans-italic.fntdata"/><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font" Target="fonts/RobotoExtraBold-bold.fntdata"/><Relationship Id="rId34" Type="http://schemas.openxmlformats.org/officeDocument/2006/relationships/slide" Target="slides/slide23.xml"/><Relationship Id="rId71" Type="http://schemas.openxmlformats.org/officeDocument/2006/relationships/font" Target="fonts/PTSans-bold.fntdata"/><Relationship Id="rId70" Type="http://schemas.openxmlformats.org/officeDocument/2006/relationships/font" Target="fonts/PTSans-regular.fntdata"/><Relationship Id="rId37" Type="http://schemas.openxmlformats.org/officeDocument/2006/relationships/font" Target="fonts/Anuphan-regular.fntdata"/><Relationship Id="rId36" Type="http://schemas.openxmlformats.org/officeDocument/2006/relationships/font" Target="fonts/RobotoExtraBold-boldItalic.fntdata"/><Relationship Id="rId39" Type="http://schemas.openxmlformats.org/officeDocument/2006/relationships/font" Target="fonts/ProximaNova-regular.fntdata"/><Relationship Id="rId38" Type="http://schemas.openxmlformats.org/officeDocument/2006/relationships/font" Target="fonts/Anuphan-bold.fntdata"/><Relationship Id="rId62" Type="http://schemas.openxmlformats.org/officeDocument/2006/relationships/font" Target="fonts/AlbertSansSemiBold-regular.fntdata"/><Relationship Id="rId61" Type="http://schemas.openxmlformats.org/officeDocument/2006/relationships/font" Target="fonts/Lora-boldItalic.fntdata"/><Relationship Id="rId20" Type="http://schemas.openxmlformats.org/officeDocument/2006/relationships/slide" Target="slides/slide9.xml"/><Relationship Id="rId64" Type="http://schemas.openxmlformats.org/officeDocument/2006/relationships/font" Target="fonts/AlbertSansSemiBold-italic.fntdata"/><Relationship Id="rId63" Type="http://schemas.openxmlformats.org/officeDocument/2006/relationships/font" Target="fonts/AlbertSansSemiBold-bold.fntdata"/><Relationship Id="rId22" Type="http://schemas.openxmlformats.org/officeDocument/2006/relationships/slide" Target="slides/slide11.xml"/><Relationship Id="rId66" Type="http://schemas.openxmlformats.org/officeDocument/2006/relationships/font" Target="fonts/AlbertSans-regular.fntdata"/><Relationship Id="rId21" Type="http://schemas.openxmlformats.org/officeDocument/2006/relationships/slide" Target="slides/slide10.xml"/><Relationship Id="rId65" Type="http://schemas.openxmlformats.org/officeDocument/2006/relationships/font" Target="fonts/AlbertSansSemiBold-boldItalic.fntdata"/><Relationship Id="rId24" Type="http://schemas.openxmlformats.org/officeDocument/2006/relationships/slide" Target="slides/slide13.xml"/><Relationship Id="rId68" Type="http://schemas.openxmlformats.org/officeDocument/2006/relationships/font" Target="fonts/AlbertSans-italic.fntdata"/><Relationship Id="rId23" Type="http://schemas.openxmlformats.org/officeDocument/2006/relationships/slide" Target="slides/slide12.xml"/><Relationship Id="rId67" Type="http://schemas.openxmlformats.org/officeDocument/2006/relationships/font" Target="fonts/AlbertSans-bold.fntdata"/><Relationship Id="rId60" Type="http://schemas.openxmlformats.org/officeDocument/2006/relationships/font" Target="fonts/Lora-italic.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AlbertSans-boldItalic.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AlbertSansMedium-bold.fntdata"/><Relationship Id="rId52" Type="http://schemas.openxmlformats.org/officeDocument/2006/relationships/font" Target="fonts/AlbertSansMedium-regular.fntdata"/><Relationship Id="rId11" Type="http://schemas.openxmlformats.org/officeDocument/2006/relationships/notesMaster" Target="notesMasters/notesMaster1.xml"/><Relationship Id="rId55" Type="http://schemas.openxmlformats.org/officeDocument/2006/relationships/font" Target="fonts/AlbertSansMedium-boldItalic.fntdata"/><Relationship Id="rId10" Type="http://schemas.openxmlformats.org/officeDocument/2006/relationships/slideMaster" Target="slideMasters/slideMaster8.xml"/><Relationship Id="rId54" Type="http://schemas.openxmlformats.org/officeDocument/2006/relationships/font" Target="fonts/AlbertSansMedium-italic.fntdata"/><Relationship Id="rId13" Type="http://schemas.openxmlformats.org/officeDocument/2006/relationships/slide" Target="slides/slide2.xml"/><Relationship Id="rId57" Type="http://schemas.openxmlformats.org/officeDocument/2006/relationships/font" Target="fonts/AlbertSansExtraBold-boldItalic.fntdata"/><Relationship Id="rId12" Type="http://schemas.openxmlformats.org/officeDocument/2006/relationships/slide" Target="slides/slide1.xml"/><Relationship Id="rId56" Type="http://schemas.openxmlformats.org/officeDocument/2006/relationships/font" Target="fonts/AlbertSansExtraBold-bold.fntdata"/><Relationship Id="rId15" Type="http://schemas.openxmlformats.org/officeDocument/2006/relationships/slide" Target="slides/slide4.xml"/><Relationship Id="rId59" Type="http://schemas.openxmlformats.org/officeDocument/2006/relationships/font" Target="fonts/Lora-bold.fntdata"/><Relationship Id="rId14" Type="http://schemas.openxmlformats.org/officeDocument/2006/relationships/slide" Target="slides/slide3.xml"/><Relationship Id="rId58" Type="http://schemas.openxmlformats.org/officeDocument/2006/relationships/font" Target="fonts/Lora-regular.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5e6972d1a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5e6972d1a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35e6972d1a3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5e6972d1a3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77c7e73fb3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377c7e73f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35e6972d1a3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35e6972d1a3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35e6972d1a3_0_2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35e6972d1a3_0_2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35e6972d1a3_0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35e6972d1a3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35e6972d1a3_0_4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35e6972d1a3_0_4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35e6972d1a3_0_40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35e6972d1a3_0_4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35e6972d1a3_0_4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35e6972d1a3_0_4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377c7e73fb3_0_13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377c7e73fb3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377c7e73fb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377c7e73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5e6972d1a3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5e6972d1a3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377c7e73fb3_0_1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377c7e73fb3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377c7e73fb3_0_1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377c7e73fb3_0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377c7e73fb3_0_1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377c7e73fb3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35e6972d1a3_0_4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35e6972d1a3_0_4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5e6972d1a3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5e6972d1a3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377c7e73fb3_0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377c7e73f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5e6972d1a3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35e6972d1a3_0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5e6972d1a3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35e6972d1a3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5e6972d1a3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35e6972d1a3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35e6972d1a3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35e6972d1a3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635" name="Shape 635"/>
        <p:cNvGrpSpPr/>
        <p:nvPr/>
      </p:nvGrpSpPr>
      <p:grpSpPr>
        <a:xfrm>
          <a:off x="0" y="0"/>
          <a:ext cx="0" cy="0"/>
          <a:chOff x="0" y="0"/>
          <a:chExt cx="0" cy="0"/>
        </a:xfrm>
      </p:grpSpPr>
      <p:sp>
        <p:nvSpPr>
          <p:cNvPr id="636" name="Google Shape;636;p10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7" name="Google Shape;637;p106"/>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638" name="Google Shape;638;p10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639" name="Shape 639"/>
        <p:cNvGrpSpPr/>
        <p:nvPr/>
      </p:nvGrpSpPr>
      <p:grpSpPr>
        <a:xfrm>
          <a:off x="0" y="0"/>
          <a:ext cx="0" cy="0"/>
          <a:chOff x="0" y="0"/>
          <a:chExt cx="0" cy="0"/>
        </a:xfrm>
      </p:grpSpPr>
      <p:sp>
        <p:nvSpPr>
          <p:cNvPr id="640" name="Google Shape;640;p10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p107"/>
          <p:cNvSpPr txBox="1"/>
          <p:nvPr>
            <p:ph idx="1" type="subTitle"/>
          </p:nvPr>
        </p:nvSpPr>
        <p:spPr>
          <a:xfrm>
            <a:off x="4631465" y="2809533"/>
            <a:ext cx="5752500" cy="25215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1"/>
              </a:buClr>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sp>
        <p:nvSpPr>
          <p:cNvPr id="642" name="Google Shape;642;p107"/>
          <p:cNvSpPr txBox="1"/>
          <p:nvPr>
            <p:ph type="title"/>
          </p:nvPr>
        </p:nvSpPr>
        <p:spPr>
          <a:xfrm>
            <a:off x="4631467" y="1526867"/>
            <a:ext cx="5756400" cy="1301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643" name="Google Shape;643;p10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_1">
    <p:spTree>
      <p:nvGrpSpPr>
        <p:cNvPr id="644" name="Shape 644"/>
        <p:cNvGrpSpPr/>
        <p:nvPr/>
      </p:nvGrpSpPr>
      <p:grpSpPr>
        <a:xfrm>
          <a:off x="0" y="0"/>
          <a:ext cx="0" cy="0"/>
          <a:chOff x="0" y="0"/>
          <a:chExt cx="0" cy="0"/>
        </a:xfrm>
      </p:grpSpPr>
      <p:sp>
        <p:nvSpPr>
          <p:cNvPr id="645" name="Google Shape;645;p10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6" name="Google Shape;646;p108"/>
          <p:cNvSpPr txBox="1"/>
          <p:nvPr>
            <p:ph type="title"/>
          </p:nvPr>
        </p:nvSpPr>
        <p:spPr>
          <a:xfrm>
            <a:off x="5063000" y="4482767"/>
            <a:ext cx="61785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000"/>
              <a:buNone/>
              <a:defRPr b="1"/>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647" name="Google Shape;647;p108"/>
          <p:cNvSpPr txBox="1"/>
          <p:nvPr>
            <p:ph idx="1" type="subTitle"/>
          </p:nvPr>
        </p:nvSpPr>
        <p:spPr>
          <a:xfrm>
            <a:off x="5063000" y="5099401"/>
            <a:ext cx="61749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48" name="Google Shape;648;p108"/>
          <p:cNvSpPr/>
          <p:nvPr>
            <p:ph idx="2" type="pic"/>
          </p:nvPr>
        </p:nvSpPr>
        <p:spPr>
          <a:xfrm>
            <a:off x="950967" y="722367"/>
            <a:ext cx="3791700" cy="5052300"/>
          </a:xfrm>
          <a:prstGeom prst="rect">
            <a:avLst/>
          </a:prstGeom>
          <a:noFill/>
          <a:ln>
            <a:noFill/>
          </a:ln>
        </p:spPr>
      </p:sp>
      <p:sp>
        <p:nvSpPr>
          <p:cNvPr id="649" name="Google Shape;649;p108"/>
          <p:cNvSpPr/>
          <p:nvPr>
            <p:ph idx="3" type="pic"/>
          </p:nvPr>
        </p:nvSpPr>
        <p:spPr>
          <a:xfrm>
            <a:off x="5062967" y="722367"/>
            <a:ext cx="6178500" cy="3756300"/>
          </a:xfrm>
          <a:prstGeom prst="rect">
            <a:avLst/>
          </a:prstGeom>
          <a:noFill/>
          <a:ln>
            <a:noFill/>
          </a:ln>
        </p:spPr>
      </p:sp>
      <p:cxnSp>
        <p:nvCxnSpPr>
          <p:cNvPr id="650" name="Google Shape;650;p10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651" name="Shape 651"/>
        <p:cNvGrpSpPr/>
        <p:nvPr/>
      </p:nvGrpSpPr>
      <p:grpSpPr>
        <a:xfrm>
          <a:off x="0" y="0"/>
          <a:ext cx="0" cy="0"/>
          <a:chOff x="0" y="0"/>
          <a:chExt cx="0" cy="0"/>
        </a:xfrm>
      </p:grpSpPr>
      <p:sp>
        <p:nvSpPr>
          <p:cNvPr id="652" name="Google Shape;652;p10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 name="Google Shape;653;p109"/>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654" name="Google Shape;654;p109"/>
          <p:cNvSpPr txBox="1"/>
          <p:nvPr>
            <p:ph idx="1" type="subTitle"/>
          </p:nvPr>
        </p:nvSpPr>
        <p:spPr>
          <a:xfrm>
            <a:off x="1085104"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55" name="Google Shape;655;p109"/>
          <p:cNvSpPr txBox="1"/>
          <p:nvPr>
            <p:ph idx="2" type="subTitle"/>
          </p:nvPr>
        </p:nvSpPr>
        <p:spPr>
          <a:xfrm>
            <a:off x="4468200"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56" name="Google Shape;656;p109"/>
          <p:cNvSpPr txBox="1"/>
          <p:nvPr>
            <p:ph idx="3" type="subTitle"/>
          </p:nvPr>
        </p:nvSpPr>
        <p:spPr>
          <a:xfrm>
            <a:off x="7851296"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57" name="Google Shape;657;p109"/>
          <p:cNvSpPr txBox="1"/>
          <p:nvPr>
            <p:ph idx="4" type="title"/>
          </p:nvPr>
        </p:nvSpPr>
        <p:spPr>
          <a:xfrm>
            <a:off x="1082304"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658" name="Google Shape;658;p109"/>
          <p:cNvSpPr txBox="1"/>
          <p:nvPr>
            <p:ph idx="5" type="title"/>
          </p:nvPr>
        </p:nvSpPr>
        <p:spPr>
          <a:xfrm>
            <a:off x="4465400"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659" name="Google Shape;659;p109"/>
          <p:cNvSpPr txBox="1"/>
          <p:nvPr>
            <p:ph idx="6" type="title"/>
          </p:nvPr>
        </p:nvSpPr>
        <p:spPr>
          <a:xfrm>
            <a:off x="7848496"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660" name="Google Shape;660;p10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5">
    <p:spTree>
      <p:nvGrpSpPr>
        <p:cNvPr id="661" name="Shape 661"/>
        <p:cNvGrpSpPr/>
        <p:nvPr/>
      </p:nvGrpSpPr>
      <p:grpSpPr>
        <a:xfrm>
          <a:off x="0" y="0"/>
          <a:ext cx="0" cy="0"/>
          <a:chOff x="0" y="0"/>
          <a:chExt cx="0" cy="0"/>
        </a:xfrm>
      </p:grpSpPr>
      <p:sp>
        <p:nvSpPr>
          <p:cNvPr id="662" name="Google Shape;662;p11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3" name="Google Shape;663;p110"/>
          <p:cNvSpPr txBox="1"/>
          <p:nvPr>
            <p:ph idx="1" type="body"/>
          </p:nvPr>
        </p:nvSpPr>
        <p:spPr>
          <a:xfrm>
            <a:off x="1059933"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400"/>
              </a:spcBef>
              <a:spcAft>
                <a:spcPts val="0"/>
              </a:spcAft>
              <a:buClr>
                <a:schemeClr val="dk1"/>
              </a:buClr>
              <a:buSzPts val="1600"/>
              <a:buChar char="●"/>
              <a:defRPr/>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664" name="Google Shape;664;p110"/>
          <p:cNvSpPr txBox="1"/>
          <p:nvPr>
            <p:ph idx="2" type="body"/>
          </p:nvPr>
        </p:nvSpPr>
        <p:spPr>
          <a:xfrm>
            <a:off x="6132867"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Char char="●"/>
              <a:defRPr u="sng"/>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665" name="Google Shape;665;p110"/>
          <p:cNvSpPr txBox="1"/>
          <p:nvPr>
            <p:ph type="title"/>
          </p:nvPr>
        </p:nvSpPr>
        <p:spPr>
          <a:xfrm>
            <a:off x="958333" y="487680"/>
            <a:ext cx="10278000" cy="731700"/>
          </a:xfrm>
          <a:prstGeom prst="rect">
            <a:avLst/>
          </a:prstGeom>
        </p:spPr>
        <p:txBody>
          <a:bodyPr anchorCtr="0" anchor="t" bIns="121900" lIns="121900" spcFirstLastPara="1" rIns="121900" wrap="square" tIns="121900">
            <a:noAutofit/>
          </a:bodyPr>
          <a:lstStyle>
            <a:lvl1pPr lvl="0">
              <a:spcBef>
                <a:spcPts val="0"/>
              </a:spcBef>
              <a:spcAft>
                <a:spcPts val="0"/>
              </a:spcAft>
              <a:buSzPts val="3300"/>
              <a:buNone/>
              <a:defRPr b="1">
                <a:solidFill>
                  <a:schemeClr val="dk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cxnSp>
        <p:nvCxnSpPr>
          <p:cNvPr id="666" name="Google Shape;666;p11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67" name="Shape 667"/>
        <p:cNvGrpSpPr/>
        <p:nvPr/>
      </p:nvGrpSpPr>
      <p:grpSpPr>
        <a:xfrm>
          <a:off x="0" y="0"/>
          <a:ext cx="0" cy="0"/>
          <a:chOff x="0" y="0"/>
          <a:chExt cx="0" cy="0"/>
        </a:xfrm>
      </p:grpSpPr>
      <p:sp>
        <p:nvSpPr>
          <p:cNvPr id="668" name="Google Shape;668;p11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9" name="Google Shape;669;p111"/>
          <p:cNvSpPr txBox="1"/>
          <p:nvPr>
            <p:ph type="title"/>
          </p:nvPr>
        </p:nvSpPr>
        <p:spPr>
          <a:xfrm>
            <a:off x="1761133" y="1256900"/>
            <a:ext cx="41637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70" name="Google Shape;670;p111"/>
          <p:cNvSpPr txBox="1"/>
          <p:nvPr>
            <p:ph idx="1" type="subTitle"/>
          </p:nvPr>
        </p:nvSpPr>
        <p:spPr>
          <a:xfrm>
            <a:off x="1761133" y="1919280"/>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71" name="Google Shape;671;p111"/>
          <p:cNvSpPr txBox="1"/>
          <p:nvPr>
            <p:ph idx="2" type="title"/>
          </p:nvPr>
        </p:nvSpPr>
        <p:spPr>
          <a:xfrm>
            <a:off x="6234121" y="1256900"/>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72" name="Google Shape;672;p111"/>
          <p:cNvSpPr txBox="1"/>
          <p:nvPr>
            <p:ph idx="3" type="subTitle"/>
          </p:nvPr>
        </p:nvSpPr>
        <p:spPr>
          <a:xfrm>
            <a:off x="6234116" y="1919280"/>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73" name="Google Shape;673;p111"/>
          <p:cNvSpPr txBox="1"/>
          <p:nvPr>
            <p:ph idx="4" type="title"/>
          </p:nvPr>
        </p:nvSpPr>
        <p:spPr>
          <a:xfrm>
            <a:off x="1761133" y="3595343"/>
            <a:ext cx="41568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74" name="Google Shape;674;p111"/>
          <p:cNvSpPr txBox="1"/>
          <p:nvPr>
            <p:ph idx="5" type="subTitle"/>
          </p:nvPr>
        </p:nvSpPr>
        <p:spPr>
          <a:xfrm>
            <a:off x="1761133" y="4257715"/>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75" name="Google Shape;675;p111"/>
          <p:cNvSpPr txBox="1"/>
          <p:nvPr>
            <p:ph idx="6" type="title"/>
          </p:nvPr>
        </p:nvSpPr>
        <p:spPr>
          <a:xfrm>
            <a:off x="6234121" y="3595343"/>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76" name="Google Shape;676;p111"/>
          <p:cNvSpPr txBox="1"/>
          <p:nvPr>
            <p:ph idx="7" type="subTitle"/>
          </p:nvPr>
        </p:nvSpPr>
        <p:spPr>
          <a:xfrm>
            <a:off x="6234131" y="4257715"/>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77" name="Google Shape;677;p111"/>
          <p:cNvSpPr txBox="1"/>
          <p:nvPr>
            <p:ph idx="8"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678" name="Google Shape;678;p111"/>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79" name="Shape 679"/>
        <p:cNvGrpSpPr/>
        <p:nvPr/>
      </p:nvGrpSpPr>
      <p:grpSpPr>
        <a:xfrm>
          <a:off x="0" y="0"/>
          <a:ext cx="0" cy="0"/>
          <a:chOff x="0" y="0"/>
          <a:chExt cx="0" cy="0"/>
        </a:xfrm>
      </p:grpSpPr>
      <p:sp>
        <p:nvSpPr>
          <p:cNvPr id="680" name="Google Shape;680;p11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1" name="Google Shape;681;p112"/>
          <p:cNvSpPr txBox="1"/>
          <p:nvPr>
            <p:ph type="title"/>
          </p:nvPr>
        </p:nvSpPr>
        <p:spPr>
          <a:xfrm>
            <a:off x="2332542"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82" name="Google Shape;682;p112"/>
          <p:cNvSpPr txBox="1"/>
          <p:nvPr>
            <p:ph idx="1" type="subTitle"/>
          </p:nvPr>
        </p:nvSpPr>
        <p:spPr>
          <a:xfrm>
            <a:off x="2332542"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83" name="Google Shape;683;p112"/>
          <p:cNvSpPr txBox="1"/>
          <p:nvPr>
            <p:ph idx="2" type="title"/>
          </p:nvPr>
        </p:nvSpPr>
        <p:spPr>
          <a:xfrm>
            <a:off x="7440917"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84" name="Google Shape;684;p112"/>
          <p:cNvSpPr txBox="1"/>
          <p:nvPr>
            <p:ph idx="3" type="subTitle"/>
          </p:nvPr>
        </p:nvSpPr>
        <p:spPr>
          <a:xfrm>
            <a:off x="7440917"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85" name="Google Shape;685;p112"/>
          <p:cNvSpPr txBox="1"/>
          <p:nvPr>
            <p:ph idx="4" type="title"/>
          </p:nvPr>
        </p:nvSpPr>
        <p:spPr>
          <a:xfrm>
            <a:off x="2332542"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86" name="Google Shape;686;p112"/>
          <p:cNvSpPr txBox="1"/>
          <p:nvPr>
            <p:ph idx="5" type="subTitle"/>
          </p:nvPr>
        </p:nvSpPr>
        <p:spPr>
          <a:xfrm>
            <a:off x="2332542"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87" name="Google Shape;687;p112"/>
          <p:cNvSpPr txBox="1"/>
          <p:nvPr>
            <p:ph idx="6" type="title"/>
          </p:nvPr>
        </p:nvSpPr>
        <p:spPr>
          <a:xfrm>
            <a:off x="7440917"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88" name="Google Shape;688;p112"/>
          <p:cNvSpPr txBox="1"/>
          <p:nvPr>
            <p:ph idx="7" type="subTitle"/>
          </p:nvPr>
        </p:nvSpPr>
        <p:spPr>
          <a:xfrm>
            <a:off x="7440917"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89" name="Google Shape;689;p112"/>
          <p:cNvSpPr txBox="1"/>
          <p:nvPr>
            <p:ph idx="8" type="title"/>
          </p:nvPr>
        </p:nvSpPr>
        <p:spPr>
          <a:xfrm>
            <a:off x="7440917"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90" name="Google Shape;690;p112"/>
          <p:cNvSpPr txBox="1"/>
          <p:nvPr>
            <p:ph idx="9" type="subTitle"/>
          </p:nvPr>
        </p:nvSpPr>
        <p:spPr>
          <a:xfrm>
            <a:off x="7440917"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91" name="Google Shape;691;p112"/>
          <p:cNvSpPr txBox="1"/>
          <p:nvPr>
            <p:ph idx="13" type="title"/>
          </p:nvPr>
        </p:nvSpPr>
        <p:spPr>
          <a:xfrm>
            <a:off x="2332542"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92" name="Google Shape;692;p112"/>
          <p:cNvSpPr txBox="1"/>
          <p:nvPr>
            <p:ph idx="14" type="subTitle"/>
          </p:nvPr>
        </p:nvSpPr>
        <p:spPr>
          <a:xfrm>
            <a:off x="2332542"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93" name="Google Shape;693;p112"/>
          <p:cNvSpPr txBox="1"/>
          <p:nvPr>
            <p:ph idx="1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694" name="Google Shape;694;p11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95" name="Shape 695"/>
        <p:cNvGrpSpPr/>
        <p:nvPr/>
      </p:nvGrpSpPr>
      <p:grpSpPr>
        <a:xfrm>
          <a:off x="0" y="0"/>
          <a:ext cx="0" cy="0"/>
          <a:chOff x="0" y="0"/>
          <a:chExt cx="0" cy="0"/>
        </a:xfrm>
      </p:grpSpPr>
      <p:sp>
        <p:nvSpPr>
          <p:cNvPr id="696" name="Google Shape;696;p11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p113"/>
          <p:cNvSpPr txBox="1"/>
          <p:nvPr>
            <p:ph hasCustomPrompt="1" type="title"/>
          </p:nvPr>
        </p:nvSpPr>
        <p:spPr>
          <a:xfrm>
            <a:off x="756800" y="841267"/>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698" name="Google Shape;698;p113"/>
          <p:cNvSpPr txBox="1"/>
          <p:nvPr>
            <p:ph idx="1" type="subTitle"/>
          </p:nvPr>
        </p:nvSpPr>
        <p:spPr>
          <a:xfrm>
            <a:off x="757859" y="1824708"/>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699" name="Google Shape;699;p113"/>
          <p:cNvSpPr txBox="1"/>
          <p:nvPr>
            <p:ph hasCustomPrompt="1" idx="2" type="title"/>
          </p:nvPr>
        </p:nvSpPr>
        <p:spPr>
          <a:xfrm>
            <a:off x="756800" y="2515510"/>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700" name="Google Shape;700;p113"/>
          <p:cNvSpPr txBox="1"/>
          <p:nvPr>
            <p:ph idx="3" type="subTitle"/>
          </p:nvPr>
        </p:nvSpPr>
        <p:spPr>
          <a:xfrm>
            <a:off x="757859" y="3500212"/>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701" name="Google Shape;701;p113"/>
          <p:cNvSpPr txBox="1"/>
          <p:nvPr>
            <p:ph hasCustomPrompt="1" idx="4" type="title"/>
          </p:nvPr>
        </p:nvSpPr>
        <p:spPr>
          <a:xfrm>
            <a:off x="756800" y="4190996"/>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702" name="Google Shape;702;p113"/>
          <p:cNvSpPr txBox="1"/>
          <p:nvPr>
            <p:ph idx="5" type="subTitle"/>
          </p:nvPr>
        </p:nvSpPr>
        <p:spPr>
          <a:xfrm>
            <a:off x="757859" y="5175699"/>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cxnSp>
        <p:nvCxnSpPr>
          <p:cNvPr id="703" name="Google Shape;703;p11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04" name="Shape 704"/>
        <p:cNvGrpSpPr/>
        <p:nvPr/>
      </p:nvGrpSpPr>
      <p:grpSpPr>
        <a:xfrm>
          <a:off x="0" y="0"/>
          <a:ext cx="0" cy="0"/>
          <a:chOff x="0" y="0"/>
          <a:chExt cx="0" cy="0"/>
        </a:xfrm>
      </p:grpSpPr>
      <p:sp>
        <p:nvSpPr>
          <p:cNvPr id="705" name="Google Shape;705;p11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6" name="Google Shape;706;p114"/>
          <p:cNvSpPr txBox="1"/>
          <p:nvPr>
            <p:ph type="title"/>
          </p:nvPr>
        </p:nvSpPr>
        <p:spPr>
          <a:xfrm>
            <a:off x="1271000" y="818866"/>
            <a:ext cx="6155700" cy="1463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4000"/>
              <a:buNone/>
              <a:defRPr b="1" sz="91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707" name="Google Shape;707;p114"/>
          <p:cNvSpPr txBox="1"/>
          <p:nvPr>
            <p:ph idx="1" type="subTitle"/>
          </p:nvPr>
        </p:nvSpPr>
        <p:spPr>
          <a:xfrm>
            <a:off x="1271000" y="2283589"/>
            <a:ext cx="6159900" cy="1219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708" name="Google Shape;708;p11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709" name="Google Shape;709;p114"/>
          <p:cNvSpPr txBox="1"/>
          <p:nvPr/>
        </p:nvSpPr>
        <p:spPr>
          <a:xfrm>
            <a:off x="1271000" y="4554467"/>
            <a:ext cx="5446800" cy="60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CREDITS: This presentation template was created by </a:t>
            </a:r>
            <a:r>
              <a:rPr b="1" lang="en-US" sz="1300" u="sng">
                <a:solidFill>
                  <a:schemeClr val="lt1"/>
                </a:solidFill>
                <a:latin typeface="Roboto"/>
                <a:ea typeface="Roboto"/>
                <a:cs typeface="Roboto"/>
                <a:sym typeface="Roboto"/>
                <a:hlinkClick r:id="rId2">
                  <a:extLst>
                    <a:ext uri="{A12FA001-AC4F-418D-AE19-62706E023703}">
                      <ahyp:hlinkClr val="tx"/>
                    </a:ext>
                  </a:extLst>
                </a:hlinkClick>
              </a:rPr>
              <a:t>Slidesgo</a:t>
            </a:r>
            <a:r>
              <a:rPr lang="en-US" sz="1300">
                <a:solidFill>
                  <a:schemeClr val="lt1"/>
                </a:solidFill>
                <a:latin typeface="Roboto"/>
                <a:ea typeface="Roboto"/>
                <a:cs typeface="Roboto"/>
                <a:sym typeface="Roboto"/>
              </a:rPr>
              <a:t>, including icons by </a:t>
            </a:r>
            <a:r>
              <a:rPr b="1" lang="en-US" sz="1300" u="sng">
                <a:solidFill>
                  <a:schemeClr val="lt1"/>
                </a:solidFill>
                <a:latin typeface="Roboto"/>
                <a:ea typeface="Roboto"/>
                <a:cs typeface="Roboto"/>
                <a:sym typeface="Roboto"/>
                <a:hlinkClick r:id="rId3">
                  <a:extLst>
                    <a:ext uri="{A12FA001-AC4F-418D-AE19-62706E023703}">
                      <ahyp:hlinkClr val="tx"/>
                    </a:ext>
                  </a:extLst>
                </a:hlinkClick>
              </a:rPr>
              <a:t>Flaticon</a:t>
            </a:r>
            <a:r>
              <a:rPr lang="en-US" sz="1300">
                <a:solidFill>
                  <a:schemeClr val="lt1"/>
                </a:solidFill>
                <a:latin typeface="Roboto"/>
                <a:ea typeface="Roboto"/>
                <a:cs typeface="Roboto"/>
                <a:sym typeface="Roboto"/>
              </a:rPr>
              <a:t>, infographics &amp; images by </a:t>
            </a:r>
            <a:r>
              <a:rPr b="1" lang="en-US" sz="1300" u="sng">
                <a:solidFill>
                  <a:schemeClr val="lt1"/>
                </a:solidFill>
                <a:latin typeface="Roboto"/>
                <a:ea typeface="Roboto"/>
                <a:cs typeface="Roboto"/>
                <a:sym typeface="Roboto"/>
                <a:hlinkClick r:id="rId4">
                  <a:extLst>
                    <a:ext uri="{A12FA001-AC4F-418D-AE19-62706E023703}">
                      <ahyp:hlinkClr val="tx"/>
                    </a:ext>
                  </a:extLst>
                </a:hlinkClick>
              </a:rPr>
              <a:t>Freepik</a:t>
            </a:r>
            <a:endParaRPr b="1" sz="1300" u="sng">
              <a:solidFill>
                <a:schemeClr val="lt1"/>
              </a:solidFill>
              <a:latin typeface="Roboto"/>
              <a:ea typeface="Roboto"/>
              <a:cs typeface="Roboto"/>
              <a:sym typeface="Roboto"/>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10" name="Shape 710"/>
        <p:cNvGrpSpPr/>
        <p:nvPr/>
      </p:nvGrpSpPr>
      <p:grpSpPr>
        <a:xfrm>
          <a:off x="0" y="0"/>
          <a:ext cx="0" cy="0"/>
          <a:chOff x="0" y="0"/>
          <a:chExt cx="0" cy="0"/>
        </a:xfrm>
      </p:grpSpPr>
      <p:sp>
        <p:nvSpPr>
          <p:cNvPr id="711" name="Google Shape;711;p11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712" name="Google Shape;712;p11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13" name="Shape 713"/>
        <p:cNvGrpSpPr/>
        <p:nvPr/>
      </p:nvGrpSpPr>
      <p:grpSpPr>
        <a:xfrm>
          <a:off x="0" y="0"/>
          <a:ext cx="0" cy="0"/>
          <a:chOff x="0" y="0"/>
          <a:chExt cx="0" cy="0"/>
        </a:xfrm>
      </p:grpSpPr>
      <p:sp>
        <p:nvSpPr>
          <p:cNvPr id="714" name="Google Shape;714;p11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8" name="Shape 718"/>
        <p:cNvGrpSpPr/>
        <p:nvPr/>
      </p:nvGrpSpPr>
      <p:grpSpPr>
        <a:xfrm>
          <a:off x="0" y="0"/>
          <a:ext cx="0" cy="0"/>
          <a:chOff x="0" y="0"/>
          <a:chExt cx="0" cy="0"/>
        </a:xfrm>
      </p:grpSpPr>
      <p:sp>
        <p:nvSpPr>
          <p:cNvPr id="719" name="Google Shape;719;p118"/>
          <p:cNvSpPr txBox="1"/>
          <p:nvPr>
            <p:ph type="ctrTitle"/>
          </p:nvPr>
        </p:nvSpPr>
        <p:spPr>
          <a:xfrm>
            <a:off x="960133" y="1232467"/>
            <a:ext cx="6056400" cy="2966100"/>
          </a:xfrm>
          <a:prstGeom prst="rect">
            <a:avLst/>
          </a:prstGeom>
          <a:noFill/>
        </p:spPr>
        <p:txBody>
          <a:bodyPr anchorCtr="0" anchor="t" bIns="121900" lIns="121900" spcFirstLastPara="1" rIns="121900" wrap="square" tIns="121900">
            <a:noAutofit/>
          </a:bodyPr>
          <a:lstStyle>
            <a:lvl1pPr lvl="0" algn="l">
              <a:lnSpc>
                <a:spcPct val="95000"/>
              </a:lnSpc>
              <a:spcBef>
                <a:spcPts val="0"/>
              </a:spcBef>
              <a:spcAft>
                <a:spcPts val="0"/>
              </a:spcAft>
              <a:buSzPts val="6000"/>
              <a:buFont typeface="Loved by the King"/>
              <a:buNone/>
              <a:defRPr sz="8000"/>
            </a:lvl1pPr>
            <a:lvl2pPr lvl="1" algn="ctr">
              <a:spcBef>
                <a:spcPts val="0"/>
              </a:spcBef>
              <a:spcAft>
                <a:spcPts val="0"/>
              </a:spcAft>
              <a:buClr>
                <a:schemeClr val="lt1"/>
              </a:buClr>
              <a:buSzPts val="6900"/>
              <a:buNone/>
              <a:defRPr sz="6900">
                <a:solidFill>
                  <a:schemeClr val="lt1"/>
                </a:solidFill>
              </a:defRPr>
            </a:lvl2pPr>
            <a:lvl3pPr lvl="2" algn="ctr">
              <a:spcBef>
                <a:spcPts val="0"/>
              </a:spcBef>
              <a:spcAft>
                <a:spcPts val="0"/>
              </a:spcAft>
              <a:buClr>
                <a:schemeClr val="lt1"/>
              </a:buClr>
              <a:buSzPts val="6900"/>
              <a:buNone/>
              <a:defRPr sz="6900">
                <a:solidFill>
                  <a:schemeClr val="lt1"/>
                </a:solidFill>
              </a:defRPr>
            </a:lvl3pPr>
            <a:lvl4pPr lvl="3" algn="ctr">
              <a:spcBef>
                <a:spcPts val="0"/>
              </a:spcBef>
              <a:spcAft>
                <a:spcPts val="0"/>
              </a:spcAft>
              <a:buClr>
                <a:schemeClr val="lt1"/>
              </a:buClr>
              <a:buSzPts val="6900"/>
              <a:buNone/>
              <a:defRPr sz="6900">
                <a:solidFill>
                  <a:schemeClr val="lt1"/>
                </a:solidFill>
              </a:defRPr>
            </a:lvl4pPr>
            <a:lvl5pPr lvl="4" algn="ctr">
              <a:spcBef>
                <a:spcPts val="0"/>
              </a:spcBef>
              <a:spcAft>
                <a:spcPts val="0"/>
              </a:spcAft>
              <a:buClr>
                <a:schemeClr val="lt1"/>
              </a:buClr>
              <a:buSzPts val="6900"/>
              <a:buNone/>
              <a:defRPr sz="6900">
                <a:solidFill>
                  <a:schemeClr val="lt1"/>
                </a:solidFill>
              </a:defRPr>
            </a:lvl5pPr>
            <a:lvl6pPr lvl="5" algn="ctr">
              <a:spcBef>
                <a:spcPts val="0"/>
              </a:spcBef>
              <a:spcAft>
                <a:spcPts val="0"/>
              </a:spcAft>
              <a:buClr>
                <a:schemeClr val="lt1"/>
              </a:buClr>
              <a:buSzPts val="6900"/>
              <a:buNone/>
              <a:defRPr sz="6900">
                <a:solidFill>
                  <a:schemeClr val="lt1"/>
                </a:solidFill>
              </a:defRPr>
            </a:lvl6pPr>
            <a:lvl7pPr lvl="6" algn="ctr">
              <a:spcBef>
                <a:spcPts val="0"/>
              </a:spcBef>
              <a:spcAft>
                <a:spcPts val="0"/>
              </a:spcAft>
              <a:buClr>
                <a:schemeClr val="lt1"/>
              </a:buClr>
              <a:buSzPts val="6900"/>
              <a:buNone/>
              <a:defRPr sz="6900">
                <a:solidFill>
                  <a:schemeClr val="lt1"/>
                </a:solidFill>
              </a:defRPr>
            </a:lvl7pPr>
            <a:lvl8pPr lvl="7" algn="ctr">
              <a:spcBef>
                <a:spcPts val="0"/>
              </a:spcBef>
              <a:spcAft>
                <a:spcPts val="0"/>
              </a:spcAft>
              <a:buClr>
                <a:schemeClr val="lt1"/>
              </a:buClr>
              <a:buSzPts val="6900"/>
              <a:buNone/>
              <a:defRPr sz="6900">
                <a:solidFill>
                  <a:schemeClr val="lt1"/>
                </a:solidFill>
              </a:defRPr>
            </a:lvl8pPr>
            <a:lvl9pPr lvl="8" algn="ctr">
              <a:spcBef>
                <a:spcPts val="0"/>
              </a:spcBef>
              <a:spcAft>
                <a:spcPts val="0"/>
              </a:spcAft>
              <a:buClr>
                <a:schemeClr val="lt1"/>
              </a:buClr>
              <a:buSzPts val="6900"/>
              <a:buNone/>
              <a:defRPr sz="6900">
                <a:solidFill>
                  <a:schemeClr val="lt1"/>
                </a:solidFill>
              </a:defRPr>
            </a:lvl9pPr>
          </a:lstStyle>
          <a:p/>
        </p:txBody>
      </p:sp>
      <p:sp>
        <p:nvSpPr>
          <p:cNvPr id="720" name="Google Shape;720;p118"/>
          <p:cNvSpPr txBox="1"/>
          <p:nvPr>
            <p:ph idx="1" type="subTitle"/>
          </p:nvPr>
        </p:nvSpPr>
        <p:spPr>
          <a:xfrm>
            <a:off x="960149" y="4325167"/>
            <a:ext cx="6056400" cy="487500"/>
          </a:xfrm>
          <a:prstGeom prst="rect">
            <a:avLst/>
          </a:prstGeom>
        </p:spPr>
        <p:txBody>
          <a:bodyPr anchorCtr="0" anchor="t" bIns="121900" lIns="121900" spcFirstLastPara="1" rIns="121900" wrap="square" tIns="121900">
            <a:noAutofit/>
          </a:bodyPr>
          <a:lstStyle>
            <a:lvl1pPr lvl="0">
              <a:spcBef>
                <a:spcPts val="0"/>
              </a:spcBef>
              <a:spcAft>
                <a:spcPts val="0"/>
              </a:spcAft>
              <a:buSzPts val="1600"/>
              <a:buNone/>
              <a:defRPr sz="21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cxnSp>
        <p:nvCxnSpPr>
          <p:cNvPr id="721" name="Google Shape;721;p11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722" name="Google Shape;722;p11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3" name="Shape 723"/>
        <p:cNvGrpSpPr/>
        <p:nvPr/>
      </p:nvGrpSpPr>
      <p:grpSpPr>
        <a:xfrm>
          <a:off x="0" y="0"/>
          <a:ext cx="0" cy="0"/>
          <a:chOff x="0" y="0"/>
          <a:chExt cx="0" cy="0"/>
        </a:xfrm>
      </p:grpSpPr>
      <p:sp>
        <p:nvSpPr>
          <p:cNvPr id="724" name="Google Shape;724;p11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5" name="Google Shape;725;p119"/>
          <p:cNvSpPr txBox="1"/>
          <p:nvPr>
            <p:ph type="title"/>
          </p:nvPr>
        </p:nvSpPr>
        <p:spPr>
          <a:xfrm flipH="1">
            <a:off x="4165933" y="2867867"/>
            <a:ext cx="7358100" cy="20508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800"/>
              <a:buNone/>
              <a:defRPr b="1" sz="6700"/>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726" name="Google Shape;726;p119"/>
          <p:cNvSpPr txBox="1"/>
          <p:nvPr>
            <p:ph hasCustomPrompt="1" idx="2" type="title"/>
          </p:nvPr>
        </p:nvSpPr>
        <p:spPr>
          <a:xfrm flipH="1">
            <a:off x="7113533" y="1561532"/>
            <a:ext cx="1463100" cy="9753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8000"/>
              <a:buNone/>
              <a:defRPr b="1" sz="7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727" name="Google Shape;727;p119"/>
          <p:cNvSpPr txBox="1"/>
          <p:nvPr>
            <p:ph idx="1" type="subTitle"/>
          </p:nvPr>
        </p:nvSpPr>
        <p:spPr>
          <a:xfrm flipH="1">
            <a:off x="4168333" y="5052867"/>
            <a:ext cx="73533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728" name="Google Shape;728;p11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9" name="Shape 729"/>
        <p:cNvGrpSpPr/>
        <p:nvPr/>
      </p:nvGrpSpPr>
      <p:grpSpPr>
        <a:xfrm>
          <a:off x="0" y="0"/>
          <a:ext cx="0" cy="0"/>
          <a:chOff x="0" y="0"/>
          <a:chExt cx="0" cy="0"/>
        </a:xfrm>
      </p:grpSpPr>
      <p:sp>
        <p:nvSpPr>
          <p:cNvPr id="730" name="Google Shape;730;p12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1" name="Google Shape;731;p120"/>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sp>
        <p:nvSpPr>
          <p:cNvPr id="732" name="Google Shape;732;p120"/>
          <p:cNvSpPr txBox="1"/>
          <p:nvPr>
            <p:ph idx="1" type="body"/>
          </p:nvPr>
        </p:nvSpPr>
        <p:spPr>
          <a:xfrm>
            <a:off x="955867" y="1504066"/>
            <a:ext cx="10272000" cy="487500"/>
          </a:xfrm>
          <a:prstGeom prst="rect">
            <a:avLst/>
          </a:prstGeom>
        </p:spPr>
        <p:txBody>
          <a:bodyPr anchorCtr="0" anchor="t" bIns="121900" lIns="121900" spcFirstLastPara="1" rIns="121900" wrap="square" tIns="121900">
            <a:noAutofit/>
          </a:bodyPr>
          <a:lstStyle>
            <a:lvl1pPr indent="-361950" lvl="0" marL="457200" algn="ctr">
              <a:lnSpc>
                <a:spcPct val="100000"/>
              </a:lnSpc>
              <a:spcBef>
                <a:spcPts val="0"/>
              </a:spcBef>
              <a:spcAft>
                <a:spcPts val="0"/>
              </a:spcAft>
              <a:buSzPts val="2100"/>
              <a:buFont typeface="Mulish SemiBold"/>
              <a:buAutoNum type="arabicPeriod"/>
              <a:defRPr/>
            </a:lvl1pPr>
            <a:lvl2pPr indent="-361950" lvl="1" marL="914400">
              <a:lnSpc>
                <a:spcPct val="100000"/>
              </a:lnSpc>
              <a:spcBef>
                <a:spcPts val="0"/>
              </a:spcBef>
              <a:spcAft>
                <a:spcPts val="0"/>
              </a:spcAft>
              <a:buSzPts val="2100"/>
              <a:buFont typeface="Roboto Condensed Light"/>
              <a:buAutoNum type="alphaLcPeriod"/>
              <a:defRPr sz="2100"/>
            </a:lvl2pPr>
            <a:lvl3pPr indent="-361950" lvl="2" marL="1371600">
              <a:lnSpc>
                <a:spcPct val="100000"/>
              </a:lnSpc>
              <a:spcBef>
                <a:spcPts val="0"/>
              </a:spcBef>
              <a:spcAft>
                <a:spcPts val="0"/>
              </a:spcAft>
              <a:buSzPts val="2100"/>
              <a:buFont typeface="Roboto Condensed Light"/>
              <a:buAutoNum type="romanLcPeriod"/>
              <a:defRPr sz="2100"/>
            </a:lvl3pPr>
            <a:lvl4pPr indent="-361950" lvl="3" marL="1828800">
              <a:lnSpc>
                <a:spcPct val="100000"/>
              </a:lnSpc>
              <a:spcBef>
                <a:spcPts val="0"/>
              </a:spcBef>
              <a:spcAft>
                <a:spcPts val="0"/>
              </a:spcAft>
              <a:buSzPts val="2100"/>
              <a:buFont typeface="Roboto Condensed Light"/>
              <a:buAutoNum type="arabicPeriod"/>
              <a:defRPr sz="2100"/>
            </a:lvl4pPr>
            <a:lvl5pPr indent="-361950" lvl="4" marL="2286000">
              <a:lnSpc>
                <a:spcPct val="100000"/>
              </a:lnSpc>
              <a:spcBef>
                <a:spcPts val="0"/>
              </a:spcBef>
              <a:spcAft>
                <a:spcPts val="0"/>
              </a:spcAft>
              <a:buSzPts val="2100"/>
              <a:buFont typeface="Roboto Condensed Light"/>
              <a:buAutoNum type="alphaLcPeriod"/>
              <a:defRPr sz="2100"/>
            </a:lvl5pPr>
            <a:lvl6pPr indent="-361950" lvl="5" marL="2743200">
              <a:lnSpc>
                <a:spcPct val="100000"/>
              </a:lnSpc>
              <a:spcBef>
                <a:spcPts val="0"/>
              </a:spcBef>
              <a:spcAft>
                <a:spcPts val="0"/>
              </a:spcAft>
              <a:buSzPts val="2100"/>
              <a:buFont typeface="Roboto Condensed Light"/>
              <a:buAutoNum type="romanLcPeriod"/>
              <a:defRPr sz="2100"/>
            </a:lvl6pPr>
            <a:lvl7pPr indent="-361950" lvl="6" marL="3200400">
              <a:lnSpc>
                <a:spcPct val="100000"/>
              </a:lnSpc>
              <a:spcBef>
                <a:spcPts val="0"/>
              </a:spcBef>
              <a:spcAft>
                <a:spcPts val="0"/>
              </a:spcAft>
              <a:buSzPts val="2100"/>
              <a:buFont typeface="Roboto Condensed Light"/>
              <a:buAutoNum type="arabicPeriod"/>
              <a:defRPr sz="2100"/>
            </a:lvl7pPr>
            <a:lvl8pPr indent="-361950" lvl="7" marL="3657600">
              <a:lnSpc>
                <a:spcPct val="100000"/>
              </a:lnSpc>
              <a:spcBef>
                <a:spcPts val="0"/>
              </a:spcBef>
              <a:spcAft>
                <a:spcPts val="0"/>
              </a:spcAft>
              <a:buSzPts val="2100"/>
              <a:buFont typeface="Roboto Condensed Light"/>
              <a:buAutoNum type="alphaLcPeriod"/>
              <a:defRPr sz="2100"/>
            </a:lvl8pPr>
            <a:lvl9pPr indent="-361950" lvl="8" marL="4114800">
              <a:lnSpc>
                <a:spcPct val="100000"/>
              </a:lnSpc>
              <a:spcBef>
                <a:spcPts val="0"/>
              </a:spcBef>
              <a:spcAft>
                <a:spcPts val="0"/>
              </a:spcAft>
              <a:buSzPts val="2100"/>
              <a:buFont typeface="Roboto Condensed Light"/>
              <a:buAutoNum type="romanLcPeriod"/>
              <a:defRPr sz="2100"/>
            </a:lvl9pPr>
          </a:lstStyle>
          <a:p/>
        </p:txBody>
      </p:sp>
      <p:cxnSp>
        <p:nvCxnSpPr>
          <p:cNvPr id="733" name="Google Shape;733;p12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4" name="Shape 734"/>
        <p:cNvGrpSpPr/>
        <p:nvPr/>
      </p:nvGrpSpPr>
      <p:grpSpPr>
        <a:xfrm>
          <a:off x="0" y="0"/>
          <a:ext cx="0" cy="0"/>
          <a:chOff x="0" y="0"/>
          <a:chExt cx="0" cy="0"/>
        </a:xfrm>
      </p:grpSpPr>
      <p:sp>
        <p:nvSpPr>
          <p:cNvPr id="735" name="Google Shape;735;p12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6" name="Google Shape;736;p121"/>
          <p:cNvSpPr txBox="1"/>
          <p:nvPr>
            <p:ph type="title"/>
          </p:nvPr>
        </p:nvSpPr>
        <p:spPr>
          <a:xfrm>
            <a:off x="25526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737" name="Google Shape;737;p121"/>
          <p:cNvSpPr txBox="1"/>
          <p:nvPr>
            <p:ph idx="2" type="title"/>
          </p:nvPr>
        </p:nvSpPr>
        <p:spPr>
          <a:xfrm>
            <a:off x="64128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738" name="Google Shape;738;p121"/>
          <p:cNvSpPr txBox="1"/>
          <p:nvPr>
            <p:ph idx="1" type="subTitle"/>
          </p:nvPr>
        </p:nvSpPr>
        <p:spPr>
          <a:xfrm>
            <a:off x="6412800" y="3320467"/>
            <a:ext cx="32268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739" name="Google Shape;739;p121"/>
          <p:cNvSpPr txBox="1"/>
          <p:nvPr>
            <p:ph idx="3" type="subTitle"/>
          </p:nvPr>
        </p:nvSpPr>
        <p:spPr>
          <a:xfrm>
            <a:off x="2552400" y="3320467"/>
            <a:ext cx="32271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740" name="Google Shape;740;p121"/>
          <p:cNvSpPr txBox="1"/>
          <p:nvPr>
            <p:ph idx="4"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741" name="Google Shape;741;p121"/>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2" name="Shape 742"/>
        <p:cNvGrpSpPr/>
        <p:nvPr/>
      </p:nvGrpSpPr>
      <p:grpSpPr>
        <a:xfrm>
          <a:off x="0" y="0"/>
          <a:ext cx="0" cy="0"/>
          <a:chOff x="0" y="0"/>
          <a:chExt cx="0" cy="0"/>
        </a:xfrm>
      </p:grpSpPr>
      <p:sp>
        <p:nvSpPr>
          <p:cNvPr id="743" name="Google Shape;743;p122"/>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744" name="Google Shape;744;p12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745" name="Google Shape;745;p12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6" name="Shape 746"/>
        <p:cNvGrpSpPr/>
        <p:nvPr/>
      </p:nvGrpSpPr>
      <p:grpSpPr>
        <a:xfrm>
          <a:off x="0" y="0"/>
          <a:ext cx="0" cy="0"/>
          <a:chOff x="0" y="0"/>
          <a:chExt cx="0" cy="0"/>
        </a:xfrm>
      </p:grpSpPr>
      <p:cxnSp>
        <p:nvCxnSpPr>
          <p:cNvPr id="747" name="Google Shape;747;p12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748" name="Google Shape;748;p12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9" name="Google Shape;749;p123"/>
          <p:cNvSpPr txBox="1"/>
          <p:nvPr>
            <p:ph idx="1" type="body"/>
          </p:nvPr>
        </p:nvSpPr>
        <p:spPr>
          <a:xfrm flipH="1">
            <a:off x="5133867" y="2440350"/>
            <a:ext cx="6276300" cy="2433900"/>
          </a:xfrm>
          <a:prstGeom prst="rect">
            <a:avLst/>
          </a:prstGeom>
        </p:spPr>
        <p:txBody>
          <a:bodyPr anchorCtr="0" anchor="ctr"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AutoNum type="arabicPeriod"/>
              <a:defRPr/>
            </a:lvl1pPr>
            <a:lvl2pPr indent="-361950" lvl="1" marL="914400">
              <a:lnSpc>
                <a:spcPct val="100000"/>
              </a:lnSpc>
              <a:spcBef>
                <a:spcPts val="0"/>
              </a:spcBef>
              <a:spcAft>
                <a:spcPts val="0"/>
              </a:spcAft>
              <a:buSzPts val="2100"/>
              <a:buFont typeface="Nunito Light"/>
              <a:buAutoNum type="alphaLcPeriod"/>
              <a:defRPr/>
            </a:lvl2pPr>
            <a:lvl3pPr indent="-355600" lvl="2" marL="1371600">
              <a:lnSpc>
                <a:spcPct val="100000"/>
              </a:lnSpc>
              <a:spcBef>
                <a:spcPts val="2100"/>
              </a:spcBef>
              <a:spcAft>
                <a:spcPts val="0"/>
              </a:spcAft>
              <a:buSzPts val="2000"/>
              <a:buFont typeface="Nunito Light"/>
              <a:buAutoNum type="romanLcPeriod"/>
              <a:defRPr/>
            </a:lvl3pPr>
            <a:lvl4pPr indent="-355600" lvl="3" marL="1828800">
              <a:lnSpc>
                <a:spcPct val="100000"/>
              </a:lnSpc>
              <a:spcBef>
                <a:spcPts val="2100"/>
              </a:spcBef>
              <a:spcAft>
                <a:spcPts val="0"/>
              </a:spcAft>
              <a:buSzPts val="2000"/>
              <a:buFont typeface="Nunito Light"/>
              <a:buAutoNum type="arabicPeriod"/>
              <a:defRPr/>
            </a:lvl4pPr>
            <a:lvl5pPr indent="-330200" lvl="4" marL="2286000">
              <a:lnSpc>
                <a:spcPct val="100000"/>
              </a:lnSpc>
              <a:spcBef>
                <a:spcPts val="2100"/>
              </a:spcBef>
              <a:spcAft>
                <a:spcPts val="0"/>
              </a:spcAft>
              <a:buSzPts val="1600"/>
              <a:buFont typeface="Nunito Light"/>
              <a:buAutoNum type="alphaLcPeriod"/>
              <a:defRPr/>
            </a:lvl5pPr>
            <a:lvl6pPr indent="-330200" lvl="5" marL="2743200">
              <a:lnSpc>
                <a:spcPct val="100000"/>
              </a:lnSpc>
              <a:spcBef>
                <a:spcPts val="2100"/>
              </a:spcBef>
              <a:spcAft>
                <a:spcPts val="0"/>
              </a:spcAft>
              <a:buSzPts val="1600"/>
              <a:buFont typeface="Nunito Light"/>
              <a:buAutoNum type="romanLcPeriod"/>
              <a:defRPr/>
            </a:lvl6pPr>
            <a:lvl7pPr indent="-336550" lvl="6" marL="3200400">
              <a:lnSpc>
                <a:spcPct val="100000"/>
              </a:lnSpc>
              <a:spcBef>
                <a:spcPts val="2100"/>
              </a:spcBef>
              <a:spcAft>
                <a:spcPts val="0"/>
              </a:spcAft>
              <a:buSzPts val="1700"/>
              <a:buFont typeface="Nunito Light"/>
              <a:buAutoNum type="arabicPeriod"/>
              <a:defRPr/>
            </a:lvl7pPr>
            <a:lvl8pPr indent="-336550" lvl="7" marL="3657600">
              <a:lnSpc>
                <a:spcPct val="100000"/>
              </a:lnSpc>
              <a:spcBef>
                <a:spcPts val="2100"/>
              </a:spcBef>
              <a:spcAft>
                <a:spcPts val="0"/>
              </a:spcAft>
              <a:buSzPts val="1700"/>
              <a:buFont typeface="Nunito Light"/>
              <a:buAutoNum type="alphaLcPeriod"/>
              <a:defRPr/>
            </a:lvl8pPr>
            <a:lvl9pPr indent="-330200" lvl="8" marL="4114800">
              <a:lnSpc>
                <a:spcPct val="100000"/>
              </a:lnSpc>
              <a:spcBef>
                <a:spcPts val="2100"/>
              </a:spcBef>
              <a:spcAft>
                <a:spcPts val="2100"/>
              </a:spcAft>
              <a:buSzPts val="1600"/>
              <a:buFont typeface="Nunito Light"/>
              <a:buAutoNum type="romanLcPeriod"/>
              <a:defRPr/>
            </a:lvl9pPr>
          </a:lstStyle>
          <a:p/>
        </p:txBody>
      </p:sp>
      <p:sp>
        <p:nvSpPr>
          <p:cNvPr id="750" name="Google Shape;750;p123"/>
          <p:cNvSpPr txBox="1"/>
          <p:nvPr>
            <p:ph type="title"/>
          </p:nvPr>
        </p:nvSpPr>
        <p:spPr>
          <a:xfrm flipH="1">
            <a:off x="5112145" y="967650"/>
            <a:ext cx="6276300" cy="12192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751" name="Google Shape;751;p123"/>
          <p:cNvSpPr/>
          <p:nvPr>
            <p:ph idx="2" type="pic"/>
          </p:nvPr>
        </p:nvSpPr>
        <p:spPr>
          <a:xfrm>
            <a:off x="950967" y="722367"/>
            <a:ext cx="3791700" cy="5047500"/>
          </a:xfrm>
          <a:prstGeom prst="rect">
            <a:avLst/>
          </a:prstGeom>
          <a:no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2" name="Shape 752"/>
        <p:cNvGrpSpPr/>
        <p:nvPr/>
      </p:nvGrpSpPr>
      <p:grpSpPr>
        <a:xfrm>
          <a:off x="0" y="0"/>
          <a:ext cx="0" cy="0"/>
          <a:chOff x="0" y="0"/>
          <a:chExt cx="0" cy="0"/>
        </a:xfrm>
      </p:grpSpPr>
      <p:cxnSp>
        <p:nvCxnSpPr>
          <p:cNvPr id="753" name="Google Shape;753;p12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754" name="Google Shape;754;p12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5" name="Google Shape;755;p124"/>
          <p:cNvSpPr txBox="1"/>
          <p:nvPr>
            <p:ph type="title"/>
          </p:nvPr>
        </p:nvSpPr>
        <p:spPr>
          <a:xfrm>
            <a:off x="1707000" y="1976400"/>
            <a:ext cx="8778000" cy="2905200"/>
          </a:xfrm>
          <a:prstGeom prst="rect">
            <a:avLst/>
          </a:prstGeom>
        </p:spPr>
        <p:txBody>
          <a:bodyPr anchorCtr="0" anchor="t" bIns="121900" lIns="121900" spcFirstLastPara="1" rIns="121900" wrap="square" tIns="121900">
            <a:noAutofit/>
          </a:bodyPr>
          <a:lstStyle>
            <a:lvl1pPr lvl="0">
              <a:lnSpc>
                <a:spcPct val="80000"/>
              </a:lnSpc>
              <a:spcBef>
                <a:spcPts val="0"/>
              </a:spcBef>
              <a:spcAft>
                <a:spcPts val="0"/>
              </a:spcAft>
              <a:buSzPts val="6400"/>
              <a:buNone/>
              <a:defRPr sz="12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6" name="Shape 756"/>
        <p:cNvGrpSpPr/>
        <p:nvPr/>
      </p:nvGrpSpPr>
      <p:grpSpPr>
        <a:xfrm>
          <a:off x="0" y="0"/>
          <a:ext cx="0" cy="0"/>
          <a:chOff x="0" y="0"/>
          <a:chExt cx="0" cy="0"/>
        </a:xfrm>
      </p:grpSpPr>
      <p:cxnSp>
        <p:nvCxnSpPr>
          <p:cNvPr id="757" name="Google Shape;757;p12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758" name="Google Shape;758;p12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9" name="Google Shape;759;p125"/>
          <p:cNvSpPr txBox="1"/>
          <p:nvPr>
            <p:ph type="title"/>
          </p:nvPr>
        </p:nvSpPr>
        <p:spPr>
          <a:xfrm>
            <a:off x="1492600" y="2270000"/>
            <a:ext cx="9206700" cy="10971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4000"/>
              <a:buNone/>
              <a:defRPr sz="87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760" name="Google Shape;760;p125"/>
          <p:cNvSpPr txBox="1"/>
          <p:nvPr>
            <p:ph idx="1" type="subTitle"/>
          </p:nvPr>
        </p:nvSpPr>
        <p:spPr>
          <a:xfrm>
            <a:off x="1492600" y="3368797"/>
            <a:ext cx="9206700" cy="12192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1" name="Shape 761"/>
        <p:cNvGrpSpPr/>
        <p:nvPr/>
      </p:nvGrpSpPr>
      <p:grpSpPr>
        <a:xfrm>
          <a:off x="0" y="0"/>
          <a:ext cx="0" cy="0"/>
          <a:chOff x="0" y="0"/>
          <a:chExt cx="0" cy="0"/>
        </a:xfrm>
      </p:grpSpPr>
      <p:sp>
        <p:nvSpPr>
          <p:cNvPr id="762" name="Google Shape;762;p126"/>
          <p:cNvSpPr/>
          <p:nvPr>
            <p:ph idx="2" type="pic"/>
          </p:nvPr>
        </p:nvSpPr>
        <p:spPr>
          <a:xfrm>
            <a:off x="0" y="0"/>
            <a:ext cx="12192000" cy="6858000"/>
          </a:xfrm>
          <a:prstGeom prst="rect">
            <a:avLst/>
          </a:prstGeom>
          <a:noFill/>
          <a:ln>
            <a:noFill/>
          </a:ln>
        </p:spPr>
      </p:sp>
      <p:sp>
        <p:nvSpPr>
          <p:cNvPr id="763" name="Google Shape;763;p126"/>
          <p:cNvSpPr txBox="1"/>
          <p:nvPr>
            <p:ph type="title"/>
          </p:nvPr>
        </p:nvSpPr>
        <p:spPr>
          <a:xfrm>
            <a:off x="5649867" y="4790567"/>
            <a:ext cx="5591100" cy="1341900"/>
          </a:xfrm>
          <a:prstGeom prst="rect">
            <a:avLst/>
          </a:prstGeom>
          <a:solidFill>
            <a:schemeClr val="lt2"/>
          </a:solidFill>
        </p:spPr>
        <p:txBody>
          <a:bodyPr anchorCtr="0" anchor="ctr" bIns="121900" lIns="121900" spcFirstLastPara="1" rIns="121900" wrap="square" tIns="121900">
            <a:noAutofit/>
          </a:bodyPr>
          <a:lstStyle>
            <a:lvl1pPr lvl="0" algn="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1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13"/>
          <p:cNvSpPr txBox="1"/>
          <p:nvPr>
            <p:ph type="title"/>
          </p:nvPr>
        </p:nvSpPr>
        <p:spPr>
          <a:xfrm>
            <a:off x="2552600" y="3031633"/>
            <a:ext cx="3226800" cy="487500"/>
          </a:xfrm>
          <a:prstGeom prst="rect">
            <a:avLst/>
          </a:prstGeom>
        </p:spPr>
        <p:txBody>
          <a:bodyPr anchorCtr="0" anchor="b" bIns="45700" lIns="91425" spcFirstLastPara="1" rIns="91425" wrap="square" tIns="45700">
            <a:normAutofit/>
          </a:bodyPr>
          <a:lstStyle>
            <a:lvl1pPr lvl="0">
              <a:spcBef>
                <a:spcPts val="0"/>
              </a:spcBef>
              <a:spcAft>
                <a:spcPts val="0"/>
              </a:spcAft>
              <a:buSzPts val="4400"/>
              <a:buNone/>
              <a:defRPr b="1"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2" type="title"/>
          </p:nvPr>
        </p:nvSpPr>
        <p:spPr>
          <a:xfrm>
            <a:off x="6412800" y="3031633"/>
            <a:ext cx="3226800" cy="487500"/>
          </a:xfrm>
          <a:prstGeom prst="rect">
            <a:avLst/>
          </a:prstGeom>
        </p:spPr>
        <p:txBody>
          <a:bodyPr anchorCtr="0" anchor="b" bIns="45700" lIns="91425" spcFirstLastPara="1" rIns="91425" wrap="square" tIns="45700">
            <a:normAutofit/>
          </a:bodyPr>
          <a:lstStyle>
            <a:lvl1pPr lvl="0">
              <a:spcBef>
                <a:spcPts val="0"/>
              </a:spcBef>
              <a:spcAft>
                <a:spcPts val="0"/>
              </a:spcAft>
              <a:buSzPts val="4400"/>
              <a:buNone/>
              <a:defRPr b="1"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3"/>
          <p:cNvSpPr txBox="1"/>
          <p:nvPr>
            <p:ph idx="1" type="subTitle"/>
          </p:nvPr>
        </p:nvSpPr>
        <p:spPr>
          <a:xfrm>
            <a:off x="6412800" y="3320467"/>
            <a:ext cx="3226800" cy="1828800"/>
          </a:xfrm>
          <a:prstGeom prst="rect">
            <a:avLst/>
          </a:prstGeom>
        </p:spPr>
        <p:txBody>
          <a:bodyPr anchorCtr="0" anchor="t" bIns="45700" lIns="91425" spcFirstLastPara="1" rIns="91425" wrap="square" tIns="45700">
            <a:normAutofit/>
          </a:bodyPr>
          <a:lstStyle>
            <a:lvl1pPr lvl="0" algn="ctr">
              <a:lnSpc>
                <a:spcPct val="100000"/>
              </a:lnSpc>
              <a:spcBef>
                <a:spcPts val="1000"/>
              </a:spcBef>
              <a:spcAft>
                <a:spcPts val="0"/>
              </a:spcAft>
              <a:buSzPts val="3700"/>
              <a:buNone/>
              <a:defRPr b="0"/>
            </a:lvl1pPr>
            <a:lvl2pPr lvl="1" algn="ctr">
              <a:lnSpc>
                <a:spcPct val="100000"/>
              </a:lnSpc>
              <a:spcBef>
                <a:spcPts val="500"/>
              </a:spcBef>
              <a:spcAft>
                <a:spcPts val="0"/>
              </a:spcAft>
              <a:buSzPts val="3700"/>
              <a:buNone/>
              <a:defRPr sz="3700"/>
            </a:lvl2pPr>
            <a:lvl3pPr lvl="2" algn="ctr">
              <a:lnSpc>
                <a:spcPct val="100000"/>
              </a:lnSpc>
              <a:spcBef>
                <a:spcPts val="500"/>
              </a:spcBef>
              <a:spcAft>
                <a:spcPts val="0"/>
              </a:spcAft>
              <a:buSzPts val="3700"/>
              <a:buNone/>
              <a:defRPr sz="3700"/>
            </a:lvl3pPr>
            <a:lvl4pPr lvl="3" algn="ctr">
              <a:lnSpc>
                <a:spcPct val="100000"/>
              </a:lnSpc>
              <a:spcBef>
                <a:spcPts val="500"/>
              </a:spcBef>
              <a:spcAft>
                <a:spcPts val="0"/>
              </a:spcAft>
              <a:buSzPts val="3700"/>
              <a:buNone/>
              <a:defRPr sz="3700"/>
            </a:lvl4pPr>
            <a:lvl5pPr lvl="4" algn="ctr">
              <a:lnSpc>
                <a:spcPct val="100000"/>
              </a:lnSpc>
              <a:spcBef>
                <a:spcPts val="500"/>
              </a:spcBef>
              <a:spcAft>
                <a:spcPts val="0"/>
              </a:spcAft>
              <a:buSzPts val="3700"/>
              <a:buNone/>
              <a:defRPr sz="3700"/>
            </a:lvl5pPr>
            <a:lvl6pPr lvl="5" algn="ctr">
              <a:lnSpc>
                <a:spcPct val="100000"/>
              </a:lnSpc>
              <a:spcBef>
                <a:spcPts val="500"/>
              </a:spcBef>
              <a:spcAft>
                <a:spcPts val="0"/>
              </a:spcAft>
              <a:buSzPts val="3700"/>
              <a:buNone/>
              <a:defRPr sz="3700"/>
            </a:lvl6pPr>
            <a:lvl7pPr lvl="6" algn="ctr">
              <a:lnSpc>
                <a:spcPct val="100000"/>
              </a:lnSpc>
              <a:spcBef>
                <a:spcPts val="500"/>
              </a:spcBef>
              <a:spcAft>
                <a:spcPts val="0"/>
              </a:spcAft>
              <a:buSzPts val="3700"/>
              <a:buNone/>
              <a:defRPr sz="3700"/>
            </a:lvl7pPr>
            <a:lvl8pPr lvl="7" algn="ctr">
              <a:lnSpc>
                <a:spcPct val="100000"/>
              </a:lnSpc>
              <a:spcBef>
                <a:spcPts val="500"/>
              </a:spcBef>
              <a:spcAft>
                <a:spcPts val="0"/>
              </a:spcAft>
              <a:buSzPts val="3700"/>
              <a:buNone/>
              <a:defRPr sz="3700"/>
            </a:lvl8pPr>
            <a:lvl9pPr lvl="8" algn="ctr">
              <a:lnSpc>
                <a:spcPct val="100000"/>
              </a:lnSpc>
              <a:spcBef>
                <a:spcPts val="500"/>
              </a:spcBef>
              <a:spcAft>
                <a:spcPts val="0"/>
              </a:spcAft>
              <a:buSzPts val="3700"/>
              <a:buNone/>
              <a:defRPr sz="3700"/>
            </a:lvl9pPr>
          </a:lstStyle>
          <a:p/>
        </p:txBody>
      </p:sp>
      <p:sp>
        <p:nvSpPr>
          <p:cNvPr id="86" name="Google Shape;86;p13"/>
          <p:cNvSpPr txBox="1"/>
          <p:nvPr>
            <p:ph idx="3" type="subTitle"/>
          </p:nvPr>
        </p:nvSpPr>
        <p:spPr>
          <a:xfrm>
            <a:off x="2552400" y="3320467"/>
            <a:ext cx="3227100" cy="1828800"/>
          </a:xfrm>
          <a:prstGeom prst="rect">
            <a:avLst/>
          </a:prstGeom>
        </p:spPr>
        <p:txBody>
          <a:bodyPr anchorCtr="0" anchor="t" bIns="45700" lIns="91425" spcFirstLastPara="1" rIns="91425" wrap="square" tIns="45700">
            <a:normAutofit/>
          </a:bodyPr>
          <a:lstStyle>
            <a:lvl1pPr lvl="0" algn="ctr">
              <a:lnSpc>
                <a:spcPct val="100000"/>
              </a:lnSpc>
              <a:spcBef>
                <a:spcPts val="1000"/>
              </a:spcBef>
              <a:spcAft>
                <a:spcPts val="0"/>
              </a:spcAft>
              <a:buSzPts val="3700"/>
              <a:buNone/>
              <a:defRPr b="0"/>
            </a:lvl1pPr>
            <a:lvl2pPr lvl="1" algn="ctr">
              <a:lnSpc>
                <a:spcPct val="100000"/>
              </a:lnSpc>
              <a:spcBef>
                <a:spcPts val="500"/>
              </a:spcBef>
              <a:spcAft>
                <a:spcPts val="0"/>
              </a:spcAft>
              <a:buSzPts val="3700"/>
              <a:buNone/>
              <a:defRPr sz="3700"/>
            </a:lvl2pPr>
            <a:lvl3pPr lvl="2" algn="ctr">
              <a:lnSpc>
                <a:spcPct val="100000"/>
              </a:lnSpc>
              <a:spcBef>
                <a:spcPts val="500"/>
              </a:spcBef>
              <a:spcAft>
                <a:spcPts val="0"/>
              </a:spcAft>
              <a:buSzPts val="3700"/>
              <a:buNone/>
              <a:defRPr sz="3700"/>
            </a:lvl3pPr>
            <a:lvl4pPr lvl="3" algn="ctr">
              <a:lnSpc>
                <a:spcPct val="100000"/>
              </a:lnSpc>
              <a:spcBef>
                <a:spcPts val="500"/>
              </a:spcBef>
              <a:spcAft>
                <a:spcPts val="0"/>
              </a:spcAft>
              <a:buSzPts val="3700"/>
              <a:buNone/>
              <a:defRPr sz="3700"/>
            </a:lvl4pPr>
            <a:lvl5pPr lvl="4" algn="ctr">
              <a:lnSpc>
                <a:spcPct val="100000"/>
              </a:lnSpc>
              <a:spcBef>
                <a:spcPts val="500"/>
              </a:spcBef>
              <a:spcAft>
                <a:spcPts val="0"/>
              </a:spcAft>
              <a:buSzPts val="3700"/>
              <a:buNone/>
              <a:defRPr sz="3700"/>
            </a:lvl5pPr>
            <a:lvl6pPr lvl="5" algn="ctr">
              <a:lnSpc>
                <a:spcPct val="100000"/>
              </a:lnSpc>
              <a:spcBef>
                <a:spcPts val="500"/>
              </a:spcBef>
              <a:spcAft>
                <a:spcPts val="0"/>
              </a:spcAft>
              <a:buSzPts val="3700"/>
              <a:buNone/>
              <a:defRPr sz="3700"/>
            </a:lvl6pPr>
            <a:lvl7pPr lvl="6" algn="ctr">
              <a:lnSpc>
                <a:spcPct val="100000"/>
              </a:lnSpc>
              <a:spcBef>
                <a:spcPts val="500"/>
              </a:spcBef>
              <a:spcAft>
                <a:spcPts val="0"/>
              </a:spcAft>
              <a:buSzPts val="3700"/>
              <a:buNone/>
              <a:defRPr sz="3700"/>
            </a:lvl7pPr>
            <a:lvl8pPr lvl="7" algn="ctr">
              <a:lnSpc>
                <a:spcPct val="100000"/>
              </a:lnSpc>
              <a:spcBef>
                <a:spcPts val="500"/>
              </a:spcBef>
              <a:spcAft>
                <a:spcPts val="0"/>
              </a:spcAft>
              <a:buSzPts val="3700"/>
              <a:buNone/>
              <a:defRPr sz="3700"/>
            </a:lvl8pPr>
            <a:lvl9pPr lvl="8" algn="ctr">
              <a:lnSpc>
                <a:spcPct val="100000"/>
              </a:lnSpc>
              <a:spcBef>
                <a:spcPts val="500"/>
              </a:spcBef>
              <a:spcAft>
                <a:spcPts val="0"/>
              </a:spcAft>
              <a:buSzPts val="3700"/>
              <a:buNone/>
              <a:defRPr sz="3700"/>
            </a:lvl9pPr>
          </a:lstStyle>
          <a:p/>
        </p:txBody>
      </p:sp>
      <p:sp>
        <p:nvSpPr>
          <p:cNvPr id="87" name="Google Shape;87;p13"/>
          <p:cNvSpPr txBox="1"/>
          <p:nvPr>
            <p:ph idx="4" type="title"/>
          </p:nvPr>
        </p:nvSpPr>
        <p:spPr>
          <a:xfrm>
            <a:off x="960000" y="487680"/>
            <a:ext cx="10272000" cy="731700"/>
          </a:xfrm>
          <a:prstGeom prst="rect">
            <a:avLst/>
          </a:prstGeom>
          <a:noFill/>
        </p:spPr>
        <p:txBody>
          <a:bodyPr anchorCtr="0" anchor="t" bIns="45700" lIns="91425" spcFirstLastPara="1" rIns="91425" wrap="square" tIns="45700">
            <a:normAutofit/>
          </a:bodyPr>
          <a:lstStyle>
            <a:lvl1pPr lvl="0" algn="ctr">
              <a:spcBef>
                <a:spcPts val="0"/>
              </a:spcBef>
              <a:spcAft>
                <a:spcPts val="0"/>
              </a:spcAft>
              <a:buSzPts val="3700"/>
              <a:buNone/>
              <a:defRPr b="1"/>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cxnSp>
        <p:nvCxnSpPr>
          <p:cNvPr id="88" name="Google Shape;88;p1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4" name="Shape 764"/>
        <p:cNvGrpSpPr/>
        <p:nvPr/>
      </p:nvGrpSpPr>
      <p:grpSpPr>
        <a:xfrm>
          <a:off x="0" y="0"/>
          <a:ext cx="0" cy="0"/>
          <a:chOff x="0" y="0"/>
          <a:chExt cx="0" cy="0"/>
        </a:xfrm>
      </p:grpSpPr>
      <p:sp>
        <p:nvSpPr>
          <p:cNvPr id="765" name="Google Shape;765;p12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6" name="Google Shape;766;p127"/>
          <p:cNvSpPr txBox="1"/>
          <p:nvPr>
            <p:ph hasCustomPrompt="1" type="title"/>
          </p:nvPr>
        </p:nvSpPr>
        <p:spPr>
          <a:xfrm>
            <a:off x="5291076" y="2435167"/>
            <a:ext cx="6278100" cy="15771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2800"/>
              <a:buNone/>
              <a:defRPr sz="84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767" name="Google Shape;767;p127"/>
          <p:cNvSpPr txBox="1"/>
          <p:nvPr>
            <p:ph idx="1" type="subTitle"/>
          </p:nvPr>
        </p:nvSpPr>
        <p:spPr>
          <a:xfrm>
            <a:off x="5288633" y="3935235"/>
            <a:ext cx="6283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768" name="Google Shape;768;p12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69" name="Shape 769"/>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0" name="Shape 770"/>
        <p:cNvGrpSpPr/>
        <p:nvPr/>
      </p:nvGrpSpPr>
      <p:grpSpPr>
        <a:xfrm>
          <a:off x="0" y="0"/>
          <a:ext cx="0" cy="0"/>
          <a:chOff x="0" y="0"/>
          <a:chExt cx="0" cy="0"/>
        </a:xfrm>
      </p:grpSpPr>
      <p:sp>
        <p:nvSpPr>
          <p:cNvPr id="771" name="Google Shape;771;p12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2" name="Google Shape;772;p129"/>
          <p:cNvSpPr txBox="1"/>
          <p:nvPr>
            <p:ph type="title"/>
          </p:nvPr>
        </p:nvSpPr>
        <p:spPr>
          <a:xfrm>
            <a:off x="2227622"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773" name="Google Shape;773;p129"/>
          <p:cNvSpPr txBox="1"/>
          <p:nvPr>
            <p:ph idx="2" type="title"/>
          </p:nvPr>
        </p:nvSpPr>
        <p:spPr>
          <a:xfrm flipH="1">
            <a:off x="7247013"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774" name="Google Shape;774;p129"/>
          <p:cNvSpPr txBox="1"/>
          <p:nvPr>
            <p:ph hasCustomPrompt="1" idx="3" type="title"/>
          </p:nvPr>
        </p:nvSpPr>
        <p:spPr>
          <a:xfrm>
            <a:off x="112388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75" name="Google Shape;775;p129"/>
          <p:cNvSpPr txBox="1"/>
          <p:nvPr>
            <p:ph hasCustomPrompt="1" idx="4" type="title"/>
          </p:nvPr>
        </p:nvSpPr>
        <p:spPr>
          <a:xfrm flipH="1">
            <a:off x="612949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76" name="Google Shape;776;p129"/>
          <p:cNvSpPr txBox="1"/>
          <p:nvPr>
            <p:ph idx="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777" name="Google Shape;777;p129"/>
          <p:cNvSpPr txBox="1"/>
          <p:nvPr>
            <p:ph idx="6" type="title"/>
          </p:nvPr>
        </p:nvSpPr>
        <p:spPr>
          <a:xfrm>
            <a:off x="2227622" y="3022983"/>
            <a:ext cx="3821100" cy="853500"/>
          </a:xfrm>
          <a:prstGeom prst="rect">
            <a:avLst/>
          </a:prstGeom>
        </p:spPr>
        <p:txBody>
          <a:bodyPr anchorCtr="0" anchor="b" bIns="121900" lIns="121900" spcFirstLastPara="1" rIns="121900" wrap="square" tIns="121900">
            <a:noAutofit/>
          </a:bodyPr>
          <a:lstStyle>
            <a:lvl1pPr lvl="0" algn="l">
              <a:lnSpc>
                <a:spcPct val="115000"/>
              </a:lnSpc>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778" name="Google Shape;778;p129"/>
          <p:cNvSpPr txBox="1"/>
          <p:nvPr>
            <p:ph idx="7" type="title"/>
          </p:nvPr>
        </p:nvSpPr>
        <p:spPr>
          <a:xfrm flipH="1">
            <a:off x="7247013"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779" name="Google Shape;779;p129"/>
          <p:cNvSpPr txBox="1"/>
          <p:nvPr>
            <p:ph hasCustomPrompt="1" idx="8" type="title"/>
          </p:nvPr>
        </p:nvSpPr>
        <p:spPr>
          <a:xfrm>
            <a:off x="112388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80" name="Google Shape;780;p129"/>
          <p:cNvSpPr txBox="1"/>
          <p:nvPr>
            <p:ph hasCustomPrompt="1" idx="9" type="title"/>
          </p:nvPr>
        </p:nvSpPr>
        <p:spPr>
          <a:xfrm flipH="1">
            <a:off x="612949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81" name="Google Shape;781;p129"/>
          <p:cNvSpPr txBox="1"/>
          <p:nvPr>
            <p:ph idx="13" type="title"/>
          </p:nvPr>
        </p:nvSpPr>
        <p:spPr>
          <a:xfrm>
            <a:off x="2227622"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782" name="Google Shape;782;p129"/>
          <p:cNvSpPr txBox="1"/>
          <p:nvPr>
            <p:ph idx="14" type="title"/>
          </p:nvPr>
        </p:nvSpPr>
        <p:spPr>
          <a:xfrm flipH="1">
            <a:off x="7247013" y="30229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783" name="Google Shape;783;p129"/>
          <p:cNvSpPr txBox="1"/>
          <p:nvPr>
            <p:ph hasCustomPrompt="1" idx="15" type="title"/>
          </p:nvPr>
        </p:nvSpPr>
        <p:spPr>
          <a:xfrm>
            <a:off x="112388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84" name="Google Shape;784;p129"/>
          <p:cNvSpPr txBox="1"/>
          <p:nvPr>
            <p:ph hasCustomPrompt="1" idx="16" type="title"/>
          </p:nvPr>
        </p:nvSpPr>
        <p:spPr>
          <a:xfrm flipH="1">
            <a:off x="612949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cxnSp>
        <p:nvCxnSpPr>
          <p:cNvPr id="785" name="Google Shape;785;p12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786" name="Shape 786"/>
        <p:cNvGrpSpPr/>
        <p:nvPr/>
      </p:nvGrpSpPr>
      <p:grpSpPr>
        <a:xfrm>
          <a:off x="0" y="0"/>
          <a:ext cx="0" cy="0"/>
          <a:chOff x="0" y="0"/>
          <a:chExt cx="0" cy="0"/>
        </a:xfrm>
      </p:grpSpPr>
      <p:sp>
        <p:nvSpPr>
          <p:cNvPr id="787" name="Google Shape;787;p13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8" name="Google Shape;788;p130"/>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789" name="Google Shape;789;p13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790" name="Shape 790"/>
        <p:cNvGrpSpPr/>
        <p:nvPr/>
      </p:nvGrpSpPr>
      <p:grpSpPr>
        <a:xfrm>
          <a:off x="0" y="0"/>
          <a:ext cx="0" cy="0"/>
          <a:chOff x="0" y="0"/>
          <a:chExt cx="0" cy="0"/>
        </a:xfrm>
      </p:grpSpPr>
      <p:sp>
        <p:nvSpPr>
          <p:cNvPr id="791" name="Google Shape;791;p13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2" name="Google Shape;792;p131"/>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793" name="Google Shape;793;p131"/>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794" name="Shape 794"/>
        <p:cNvGrpSpPr/>
        <p:nvPr/>
      </p:nvGrpSpPr>
      <p:grpSpPr>
        <a:xfrm>
          <a:off x="0" y="0"/>
          <a:ext cx="0" cy="0"/>
          <a:chOff x="0" y="0"/>
          <a:chExt cx="0" cy="0"/>
        </a:xfrm>
      </p:grpSpPr>
      <p:sp>
        <p:nvSpPr>
          <p:cNvPr id="795" name="Google Shape;795;p13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6" name="Google Shape;796;p132"/>
          <p:cNvSpPr txBox="1"/>
          <p:nvPr>
            <p:ph idx="1" type="subTitle"/>
          </p:nvPr>
        </p:nvSpPr>
        <p:spPr>
          <a:xfrm>
            <a:off x="4631465" y="2809533"/>
            <a:ext cx="5752500" cy="25215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1"/>
              </a:buClr>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sp>
        <p:nvSpPr>
          <p:cNvPr id="797" name="Google Shape;797;p132"/>
          <p:cNvSpPr txBox="1"/>
          <p:nvPr>
            <p:ph type="title"/>
          </p:nvPr>
        </p:nvSpPr>
        <p:spPr>
          <a:xfrm>
            <a:off x="4631467" y="1526867"/>
            <a:ext cx="5756400" cy="1301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798" name="Google Shape;798;p13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_1">
    <p:spTree>
      <p:nvGrpSpPr>
        <p:cNvPr id="799" name="Shape 799"/>
        <p:cNvGrpSpPr/>
        <p:nvPr/>
      </p:nvGrpSpPr>
      <p:grpSpPr>
        <a:xfrm>
          <a:off x="0" y="0"/>
          <a:ext cx="0" cy="0"/>
          <a:chOff x="0" y="0"/>
          <a:chExt cx="0" cy="0"/>
        </a:xfrm>
      </p:grpSpPr>
      <p:sp>
        <p:nvSpPr>
          <p:cNvPr id="800" name="Google Shape;800;p13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1" name="Google Shape;801;p133"/>
          <p:cNvSpPr txBox="1"/>
          <p:nvPr>
            <p:ph type="title"/>
          </p:nvPr>
        </p:nvSpPr>
        <p:spPr>
          <a:xfrm>
            <a:off x="5063000" y="4482767"/>
            <a:ext cx="61785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000"/>
              <a:buNone/>
              <a:defRPr b="1"/>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802" name="Google Shape;802;p133"/>
          <p:cNvSpPr txBox="1"/>
          <p:nvPr>
            <p:ph idx="1" type="subTitle"/>
          </p:nvPr>
        </p:nvSpPr>
        <p:spPr>
          <a:xfrm>
            <a:off x="5063000" y="5099401"/>
            <a:ext cx="61749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03" name="Google Shape;803;p133"/>
          <p:cNvSpPr/>
          <p:nvPr>
            <p:ph idx="2" type="pic"/>
          </p:nvPr>
        </p:nvSpPr>
        <p:spPr>
          <a:xfrm>
            <a:off x="950967" y="722367"/>
            <a:ext cx="3791700" cy="5052300"/>
          </a:xfrm>
          <a:prstGeom prst="rect">
            <a:avLst/>
          </a:prstGeom>
          <a:noFill/>
          <a:ln>
            <a:noFill/>
          </a:ln>
        </p:spPr>
      </p:sp>
      <p:sp>
        <p:nvSpPr>
          <p:cNvPr id="804" name="Google Shape;804;p133"/>
          <p:cNvSpPr/>
          <p:nvPr>
            <p:ph idx="3" type="pic"/>
          </p:nvPr>
        </p:nvSpPr>
        <p:spPr>
          <a:xfrm>
            <a:off x="5062967" y="722367"/>
            <a:ext cx="6178500" cy="3756300"/>
          </a:xfrm>
          <a:prstGeom prst="rect">
            <a:avLst/>
          </a:prstGeom>
          <a:noFill/>
          <a:ln>
            <a:noFill/>
          </a:ln>
        </p:spPr>
      </p:sp>
      <p:cxnSp>
        <p:nvCxnSpPr>
          <p:cNvPr id="805" name="Google Shape;805;p13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806" name="Shape 806"/>
        <p:cNvGrpSpPr/>
        <p:nvPr/>
      </p:nvGrpSpPr>
      <p:grpSpPr>
        <a:xfrm>
          <a:off x="0" y="0"/>
          <a:ext cx="0" cy="0"/>
          <a:chOff x="0" y="0"/>
          <a:chExt cx="0" cy="0"/>
        </a:xfrm>
      </p:grpSpPr>
      <p:sp>
        <p:nvSpPr>
          <p:cNvPr id="807" name="Google Shape;807;p13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8" name="Google Shape;808;p134"/>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809" name="Google Shape;809;p134"/>
          <p:cNvSpPr txBox="1"/>
          <p:nvPr>
            <p:ph idx="1" type="subTitle"/>
          </p:nvPr>
        </p:nvSpPr>
        <p:spPr>
          <a:xfrm>
            <a:off x="1085104"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810" name="Google Shape;810;p134"/>
          <p:cNvSpPr txBox="1"/>
          <p:nvPr>
            <p:ph idx="2" type="subTitle"/>
          </p:nvPr>
        </p:nvSpPr>
        <p:spPr>
          <a:xfrm>
            <a:off x="4468200"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811" name="Google Shape;811;p134"/>
          <p:cNvSpPr txBox="1"/>
          <p:nvPr>
            <p:ph idx="3" type="subTitle"/>
          </p:nvPr>
        </p:nvSpPr>
        <p:spPr>
          <a:xfrm>
            <a:off x="7851296"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812" name="Google Shape;812;p134"/>
          <p:cNvSpPr txBox="1"/>
          <p:nvPr>
            <p:ph idx="4" type="title"/>
          </p:nvPr>
        </p:nvSpPr>
        <p:spPr>
          <a:xfrm>
            <a:off x="1082304"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813" name="Google Shape;813;p134"/>
          <p:cNvSpPr txBox="1"/>
          <p:nvPr>
            <p:ph idx="5" type="title"/>
          </p:nvPr>
        </p:nvSpPr>
        <p:spPr>
          <a:xfrm>
            <a:off x="4465400"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814" name="Google Shape;814;p134"/>
          <p:cNvSpPr txBox="1"/>
          <p:nvPr>
            <p:ph idx="6" type="title"/>
          </p:nvPr>
        </p:nvSpPr>
        <p:spPr>
          <a:xfrm>
            <a:off x="7848496"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815" name="Google Shape;815;p13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5">
    <p:spTree>
      <p:nvGrpSpPr>
        <p:cNvPr id="816" name="Shape 816"/>
        <p:cNvGrpSpPr/>
        <p:nvPr/>
      </p:nvGrpSpPr>
      <p:grpSpPr>
        <a:xfrm>
          <a:off x="0" y="0"/>
          <a:ext cx="0" cy="0"/>
          <a:chOff x="0" y="0"/>
          <a:chExt cx="0" cy="0"/>
        </a:xfrm>
      </p:grpSpPr>
      <p:sp>
        <p:nvSpPr>
          <p:cNvPr id="817" name="Google Shape;817;p13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8" name="Google Shape;818;p135"/>
          <p:cNvSpPr txBox="1"/>
          <p:nvPr>
            <p:ph idx="1" type="body"/>
          </p:nvPr>
        </p:nvSpPr>
        <p:spPr>
          <a:xfrm>
            <a:off x="1059933"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400"/>
              </a:spcBef>
              <a:spcAft>
                <a:spcPts val="0"/>
              </a:spcAft>
              <a:buClr>
                <a:schemeClr val="dk1"/>
              </a:buClr>
              <a:buSzPts val="1600"/>
              <a:buChar char="●"/>
              <a:defRPr/>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819" name="Google Shape;819;p135"/>
          <p:cNvSpPr txBox="1"/>
          <p:nvPr>
            <p:ph idx="2" type="body"/>
          </p:nvPr>
        </p:nvSpPr>
        <p:spPr>
          <a:xfrm>
            <a:off x="6132867"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Char char="●"/>
              <a:defRPr u="sng"/>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820" name="Google Shape;820;p135"/>
          <p:cNvSpPr txBox="1"/>
          <p:nvPr>
            <p:ph type="title"/>
          </p:nvPr>
        </p:nvSpPr>
        <p:spPr>
          <a:xfrm>
            <a:off x="958333" y="487680"/>
            <a:ext cx="10278000" cy="731700"/>
          </a:xfrm>
          <a:prstGeom prst="rect">
            <a:avLst/>
          </a:prstGeom>
        </p:spPr>
        <p:txBody>
          <a:bodyPr anchorCtr="0" anchor="t" bIns="121900" lIns="121900" spcFirstLastPara="1" rIns="121900" wrap="square" tIns="121900">
            <a:noAutofit/>
          </a:bodyPr>
          <a:lstStyle>
            <a:lvl1pPr lvl="0">
              <a:spcBef>
                <a:spcPts val="0"/>
              </a:spcBef>
              <a:spcAft>
                <a:spcPts val="0"/>
              </a:spcAft>
              <a:buSzPts val="3300"/>
              <a:buNone/>
              <a:defRPr b="1">
                <a:solidFill>
                  <a:schemeClr val="dk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cxnSp>
        <p:nvCxnSpPr>
          <p:cNvPr id="821" name="Google Shape;821;p13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22" name="Shape 822"/>
        <p:cNvGrpSpPr/>
        <p:nvPr/>
      </p:nvGrpSpPr>
      <p:grpSpPr>
        <a:xfrm>
          <a:off x="0" y="0"/>
          <a:ext cx="0" cy="0"/>
          <a:chOff x="0" y="0"/>
          <a:chExt cx="0" cy="0"/>
        </a:xfrm>
      </p:grpSpPr>
      <p:sp>
        <p:nvSpPr>
          <p:cNvPr id="823" name="Google Shape;823;p13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4" name="Google Shape;824;p136"/>
          <p:cNvSpPr txBox="1"/>
          <p:nvPr>
            <p:ph type="title"/>
          </p:nvPr>
        </p:nvSpPr>
        <p:spPr>
          <a:xfrm>
            <a:off x="1761133" y="1256900"/>
            <a:ext cx="41637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25" name="Google Shape;825;p136"/>
          <p:cNvSpPr txBox="1"/>
          <p:nvPr>
            <p:ph idx="1" type="subTitle"/>
          </p:nvPr>
        </p:nvSpPr>
        <p:spPr>
          <a:xfrm>
            <a:off x="1761133" y="1919280"/>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26" name="Google Shape;826;p136"/>
          <p:cNvSpPr txBox="1"/>
          <p:nvPr>
            <p:ph idx="2" type="title"/>
          </p:nvPr>
        </p:nvSpPr>
        <p:spPr>
          <a:xfrm>
            <a:off x="6234121" y="1256900"/>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27" name="Google Shape;827;p136"/>
          <p:cNvSpPr txBox="1"/>
          <p:nvPr>
            <p:ph idx="3" type="subTitle"/>
          </p:nvPr>
        </p:nvSpPr>
        <p:spPr>
          <a:xfrm>
            <a:off x="6234116" y="1919280"/>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28" name="Google Shape;828;p136"/>
          <p:cNvSpPr txBox="1"/>
          <p:nvPr>
            <p:ph idx="4" type="title"/>
          </p:nvPr>
        </p:nvSpPr>
        <p:spPr>
          <a:xfrm>
            <a:off x="1761133" y="3595343"/>
            <a:ext cx="41568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29" name="Google Shape;829;p136"/>
          <p:cNvSpPr txBox="1"/>
          <p:nvPr>
            <p:ph idx="5" type="subTitle"/>
          </p:nvPr>
        </p:nvSpPr>
        <p:spPr>
          <a:xfrm>
            <a:off x="1761133" y="4257715"/>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30" name="Google Shape;830;p136"/>
          <p:cNvSpPr txBox="1"/>
          <p:nvPr>
            <p:ph idx="6" type="title"/>
          </p:nvPr>
        </p:nvSpPr>
        <p:spPr>
          <a:xfrm>
            <a:off x="6234121" y="3595343"/>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31" name="Google Shape;831;p136"/>
          <p:cNvSpPr txBox="1"/>
          <p:nvPr>
            <p:ph idx="7" type="subTitle"/>
          </p:nvPr>
        </p:nvSpPr>
        <p:spPr>
          <a:xfrm>
            <a:off x="6234131" y="4257715"/>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32" name="Google Shape;832;p136"/>
          <p:cNvSpPr txBox="1"/>
          <p:nvPr>
            <p:ph idx="8"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833" name="Google Shape;833;p13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 name="Shape 92"/>
        <p:cNvGrpSpPr/>
        <p:nvPr/>
      </p:nvGrpSpPr>
      <p:grpSpPr>
        <a:xfrm>
          <a:off x="0" y="0"/>
          <a:ext cx="0" cy="0"/>
          <a:chOff x="0" y="0"/>
          <a:chExt cx="0" cy="0"/>
        </a:xfrm>
      </p:grpSpPr>
      <p:sp>
        <p:nvSpPr>
          <p:cNvPr id="93" name="Google Shape;93;p15"/>
          <p:cNvSpPr txBox="1"/>
          <p:nvPr>
            <p:ph type="ctrTitle"/>
          </p:nvPr>
        </p:nvSpPr>
        <p:spPr>
          <a:xfrm>
            <a:off x="960133" y="1232467"/>
            <a:ext cx="6056400" cy="2966100"/>
          </a:xfrm>
          <a:prstGeom prst="rect">
            <a:avLst/>
          </a:prstGeom>
          <a:noFill/>
        </p:spPr>
        <p:txBody>
          <a:bodyPr anchorCtr="0" anchor="t" bIns="121900" lIns="121900" spcFirstLastPara="1" rIns="121900" wrap="square" tIns="121900">
            <a:noAutofit/>
          </a:bodyPr>
          <a:lstStyle>
            <a:lvl1pPr lvl="0" algn="l">
              <a:lnSpc>
                <a:spcPct val="95000"/>
              </a:lnSpc>
              <a:spcBef>
                <a:spcPts val="0"/>
              </a:spcBef>
              <a:spcAft>
                <a:spcPts val="0"/>
              </a:spcAft>
              <a:buSzPts val="6000"/>
              <a:buFont typeface="Loved by the King"/>
              <a:buNone/>
              <a:defRPr sz="8000"/>
            </a:lvl1pPr>
            <a:lvl2pPr lvl="1" algn="ctr">
              <a:spcBef>
                <a:spcPts val="0"/>
              </a:spcBef>
              <a:spcAft>
                <a:spcPts val="0"/>
              </a:spcAft>
              <a:buClr>
                <a:schemeClr val="lt1"/>
              </a:buClr>
              <a:buSzPts val="6900"/>
              <a:buNone/>
              <a:defRPr sz="6900">
                <a:solidFill>
                  <a:schemeClr val="lt1"/>
                </a:solidFill>
              </a:defRPr>
            </a:lvl2pPr>
            <a:lvl3pPr lvl="2" algn="ctr">
              <a:spcBef>
                <a:spcPts val="0"/>
              </a:spcBef>
              <a:spcAft>
                <a:spcPts val="0"/>
              </a:spcAft>
              <a:buClr>
                <a:schemeClr val="lt1"/>
              </a:buClr>
              <a:buSzPts val="6900"/>
              <a:buNone/>
              <a:defRPr sz="6900">
                <a:solidFill>
                  <a:schemeClr val="lt1"/>
                </a:solidFill>
              </a:defRPr>
            </a:lvl3pPr>
            <a:lvl4pPr lvl="3" algn="ctr">
              <a:spcBef>
                <a:spcPts val="0"/>
              </a:spcBef>
              <a:spcAft>
                <a:spcPts val="0"/>
              </a:spcAft>
              <a:buClr>
                <a:schemeClr val="lt1"/>
              </a:buClr>
              <a:buSzPts val="6900"/>
              <a:buNone/>
              <a:defRPr sz="6900">
                <a:solidFill>
                  <a:schemeClr val="lt1"/>
                </a:solidFill>
              </a:defRPr>
            </a:lvl4pPr>
            <a:lvl5pPr lvl="4" algn="ctr">
              <a:spcBef>
                <a:spcPts val="0"/>
              </a:spcBef>
              <a:spcAft>
                <a:spcPts val="0"/>
              </a:spcAft>
              <a:buClr>
                <a:schemeClr val="lt1"/>
              </a:buClr>
              <a:buSzPts val="6900"/>
              <a:buNone/>
              <a:defRPr sz="6900">
                <a:solidFill>
                  <a:schemeClr val="lt1"/>
                </a:solidFill>
              </a:defRPr>
            </a:lvl5pPr>
            <a:lvl6pPr lvl="5" algn="ctr">
              <a:spcBef>
                <a:spcPts val="0"/>
              </a:spcBef>
              <a:spcAft>
                <a:spcPts val="0"/>
              </a:spcAft>
              <a:buClr>
                <a:schemeClr val="lt1"/>
              </a:buClr>
              <a:buSzPts val="6900"/>
              <a:buNone/>
              <a:defRPr sz="6900">
                <a:solidFill>
                  <a:schemeClr val="lt1"/>
                </a:solidFill>
              </a:defRPr>
            </a:lvl6pPr>
            <a:lvl7pPr lvl="6" algn="ctr">
              <a:spcBef>
                <a:spcPts val="0"/>
              </a:spcBef>
              <a:spcAft>
                <a:spcPts val="0"/>
              </a:spcAft>
              <a:buClr>
                <a:schemeClr val="lt1"/>
              </a:buClr>
              <a:buSzPts val="6900"/>
              <a:buNone/>
              <a:defRPr sz="6900">
                <a:solidFill>
                  <a:schemeClr val="lt1"/>
                </a:solidFill>
              </a:defRPr>
            </a:lvl7pPr>
            <a:lvl8pPr lvl="7" algn="ctr">
              <a:spcBef>
                <a:spcPts val="0"/>
              </a:spcBef>
              <a:spcAft>
                <a:spcPts val="0"/>
              </a:spcAft>
              <a:buClr>
                <a:schemeClr val="lt1"/>
              </a:buClr>
              <a:buSzPts val="6900"/>
              <a:buNone/>
              <a:defRPr sz="6900">
                <a:solidFill>
                  <a:schemeClr val="lt1"/>
                </a:solidFill>
              </a:defRPr>
            </a:lvl8pPr>
            <a:lvl9pPr lvl="8" algn="ctr">
              <a:spcBef>
                <a:spcPts val="0"/>
              </a:spcBef>
              <a:spcAft>
                <a:spcPts val="0"/>
              </a:spcAft>
              <a:buClr>
                <a:schemeClr val="lt1"/>
              </a:buClr>
              <a:buSzPts val="6900"/>
              <a:buNone/>
              <a:defRPr sz="6900">
                <a:solidFill>
                  <a:schemeClr val="lt1"/>
                </a:solidFill>
              </a:defRPr>
            </a:lvl9pPr>
          </a:lstStyle>
          <a:p/>
        </p:txBody>
      </p:sp>
      <p:sp>
        <p:nvSpPr>
          <p:cNvPr id="94" name="Google Shape;94;p15"/>
          <p:cNvSpPr txBox="1"/>
          <p:nvPr>
            <p:ph idx="1" type="subTitle"/>
          </p:nvPr>
        </p:nvSpPr>
        <p:spPr>
          <a:xfrm>
            <a:off x="960149" y="4325167"/>
            <a:ext cx="6056400" cy="487500"/>
          </a:xfrm>
          <a:prstGeom prst="rect">
            <a:avLst/>
          </a:prstGeom>
        </p:spPr>
        <p:txBody>
          <a:bodyPr anchorCtr="0" anchor="t" bIns="121900" lIns="121900" spcFirstLastPara="1" rIns="121900" wrap="square" tIns="121900">
            <a:noAutofit/>
          </a:bodyPr>
          <a:lstStyle>
            <a:lvl1pPr lvl="0">
              <a:spcBef>
                <a:spcPts val="0"/>
              </a:spcBef>
              <a:spcAft>
                <a:spcPts val="0"/>
              </a:spcAft>
              <a:buSzPts val="1600"/>
              <a:buNone/>
              <a:defRPr sz="21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cxnSp>
        <p:nvCxnSpPr>
          <p:cNvPr id="95" name="Google Shape;95;p1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96" name="Google Shape;96;p1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34" name="Shape 834"/>
        <p:cNvGrpSpPr/>
        <p:nvPr/>
      </p:nvGrpSpPr>
      <p:grpSpPr>
        <a:xfrm>
          <a:off x="0" y="0"/>
          <a:ext cx="0" cy="0"/>
          <a:chOff x="0" y="0"/>
          <a:chExt cx="0" cy="0"/>
        </a:xfrm>
      </p:grpSpPr>
      <p:sp>
        <p:nvSpPr>
          <p:cNvPr id="835" name="Google Shape;835;p13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6" name="Google Shape;836;p137"/>
          <p:cNvSpPr txBox="1"/>
          <p:nvPr>
            <p:ph type="title"/>
          </p:nvPr>
        </p:nvSpPr>
        <p:spPr>
          <a:xfrm>
            <a:off x="2332542"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37" name="Google Shape;837;p137"/>
          <p:cNvSpPr txBox="1"/>
          <p:nvPr>
            <p:ph idx="1" type="subTitle"/>
          </p:nvPr>
        </p:nvSpPr>
        <p:spPr>
          <a:xfrm>
            <a:off x="2332542"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38" name="Google Shape;838;p137"/>
          <p:cNvSpPr txBox="1"/>
          <p:nvPr>
            <p:ph idx="2" type="title"/>
          </p:nvPr>
        </p:nvSpPr>
        <p:spPr>
          <a:xfrm>
            <a:off x="7440917"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39" name="Google Shape;839;p137"/>
          <p:cNvSpPr txBox="1"/>
          <p:nvPr>
            <p:ph idx="3" type="subTitle"/>
          </p:nvPr>
        </p:nvSpPr>
        <p:spPr>
          <a:xfrm>
            <a:off x="7440917"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40" name="Google Shape;840;p137"/>
          <p:cNvSpPr txBox="1"/>
          <p:nvPr>
            <p:ph idx="4" type="title"/>
          </p:nvPr>
        </p:nvSpPr>
        <p:spPr>
          <a:xfrm>
            <a:off x="2332542"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41" name="Google Shape;841;p137"/>
          <p:cNvSpPr txBox="1"/>
          <p:nvPr>
            <p:ph idx="5" type="subTitle"/>
          </p:nvPr>
        </p:nvSpPr>
        <p:spPr>
          <a:xfrm>
            <a:off x="2332542"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42" name="Google Shape;842;p137"/>
          <p:cNvSpPr txBox="1"/>
          <p:nvPr>
            <p:ph idx="6" type="title"/>
          </p:nvPr>
        </p:nvSpPr>
        <p:spPr>
          <a:xfrm>
            <a:off x="7440917"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43" name="Google Shape;843;p137"/>
          <p:cNvSpPr txBox="1"/>
          <p:nvPr>
            <p:ph idx="7" type="subTitle"/>
          </p:nvPr>
        </p:nvSpPr>
        <p:spPr>
          <a:xfrm>
            <a:off x="7440917"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44" name="Google Shape;844;p137"/>
          <p:cNvSpPr txBox="1"/>
          <p:nvPr>
            <p:ph idx="8" type="title"/>
          </p:nvPr>
        </p:nvSpPr>
        <p:spPr>
          <a:xfrm>
            <a:off x="7440917"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45" name="Google Shape;845;p137"/>
          <p:cNvSpPr txBox="1"/>
          <p:nvPr>
            <p:ph idx="9" type="subTitle"/>
          </p:nvPr>
        </p:nvSpPr>
        <p:spPr>
          <a:xfrm>
            <a:off x="7440917"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46" name="Google Shape;846;p137"/>
          <p:cNvSpPr txBox="1"/>
          <p:nvPr>
            <p:ph idx="13" type="title"/>
          </p:nvPr>
        </p:nvSpPr>
        <p:spPr>
          <a:xfrm>
            <a:off x="2332542"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847" name="Google Shape;847;p137"/>
          <p:cNvSpPr txBox="1"/>
          <p:nvPr>
            <p:ph idx="14" type="subTitle"/>
          </p:nvPr>
        </p:nvSpPr>
        <p:spPr>
          <a:xfrm>
            <a:off x="2332542"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48" name="Google Shape;848;p137"/>
          <p:cNvSpPr txBox="1"/>
          <p:nvPr>
            <p:ph idx="1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849" name="Google Shape;849;p13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50" name="Shape 850"/>
        <p:cNvGrpSpPr/>
        <p:nvPr/>
      </p:nvGrpSpPr>
      <p:grpSpPr>
        <a:xfrm>
          <a:off x="0" y="0"/>
          <a:ext cx="0" cy="0"/>
          <a:chOff x="0" y="0"/>
          <a:chExt cx="0" cy="0"/>
        </a:xfrm>
      </p:grpSpPr>
      <p:sp>
        <p:nvSpPr>
          <p:cNvPr id="851" name="Google Shape;851;p13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2" name="Google Shape;852;p138"/>
          <p:cNvSpPr txBox="1"/>
          <p:nvPr>
            <p:ph hasCustomPrompt="1" type="title"/>
          </p:nvPr>
        </p:nvSpPr>
        <p:spPr>
          <a:xfrm>
            <a:off x="756800" y="841267"/>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853" name="Google Shape;853;p138"/>
          <p:cNvSpPr txBox="1"/>
          <p:nvPr>
            <p:ph idx="1" type="subTitle"/>
          </p:nvPr>
        </p:nvSpPr>
        <p:spPr>
          <a:xfrm>
            <a:off x="757859" y="1824708"/>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854" name="Google Shape;854;p138"/>
          <p:cNvSpPr txBox="1"/>
          <p:nvPr>
            <p:ph hasCustomPrompt="1" idx="2" type="title"/>
          </p:nvPr>
        </p:nvSpPr>
        <p:spPr>
          <a:xfrm>
            <a:off x="756800" y="2515510"/>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855" name="Google Shape;855;p138"/>
          <p:cNvSpPr txBox="1"/>
          <p:nvPr>
            <p:ph idx="3" type="subTitle"/>
          </p:nvPr>
        </p:nvSpPr>
        <p:spPr>
          <a:xfrm>
            <a:off x="757859" y="3500212"/>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856" name="Google Shape;856;p138"/>
          <p:cNvSpPr txBox="1"/>
          <p:nvPr>
            <p:ph hasCustomPrompt="1" idx="4" type="title"/>
          </p:nvPr>
        </p:nvSpPr>
        <p:spPr>
          <a:xfrm>
            <a:off x="756800" y="4190996"/>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857" name="Google Shape;857;p138"/>
          <p:cNvSpPr txBox="1"/>
          <p:nvPr>
            <p:ph idx="5" type="subTitle"/>
          </p:nvPr>
        </p:nvSpPr>
        <p:spPr>
          <a:xfrm>
            <a:off x="757859" y="5175699"/>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cxnSp>
        <p:nvCxnSpPr>
          <p:cNvPr id="858" name="Google Shape;858;p13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859" name="Shape 859"/>
        <p:cNvGrpSpPr/>
        <p:nvPr/>
      </p:nvGrpSpPr>
      <p:grpSpPr>
        <a:xfrm>
          <a:off x="0" y="0"/>
          <a:ext cx="0" cy="0"/>
          <a:chOff x="0" y="0"/>
          <a:chExt cx="0" cy="0"/>
        </a:xfrm>
      </p:grpSpPr>
      <p:sp>
        <p:nvSpPr>
          <p:cNvPr id="860" name="Google Shape;860;p13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1" name="Google Shape;861;p139"/>
          <p:cNvSpPr txBox="1"/>
          <p:nvPr>
            <p:ph type="title"/>
          </p:nvPr>
        </p:nvSpPr>
        <p:spPr>
          <a:xfrm>
            <a:off x="1271000" y="818866"/>
            <a:ext cx="6155700" cy="1463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4000"/>
              <a:buNone/>
              <a:defRPr b="1" sz="91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862" name="Google Shape;862;p139"/>
          <p:cNvSpPr txBox="1"/>
          <p:nvPr>
            <p:ph idx="1" type="subTitle"/>
          </p:nvPr>
        </p:nvSpPr>
        <p:spPr>
          <a:xfrm>
            <a:off x="1271000" y="2283589"/>
            <a:ext cx="6159900" cy="1219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863" name="Google Shape;863;p13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864" name="Google Shape;864;p139"/>
          <p:cNvSpPr txBox="1"/>
          <p:nvPr/>
        </p:nvSpPr>
        <p:spPr>
          <a:xfrm>
            <a:off x="1271000" y="4554467"/>
            <a:ext cx="5446800" cy="60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CREDITS: This presentation template was created by </a:t>
            </a:r>
            <a:r>
              <a:rPr b="1" lang="en-US" sz="1300" u="sng">
                <a:solidFill>
                  <a:schemeClr val="lt1"/>
                </a:solidFill>
                <a:latin typeface="Roboto"/>
                <a:ea typeface="Roboto"/>
                <a:cs typeface="Roboto"/>
                <a:sym typeface="Roboto"/>
                <a:hlinkClick r:id="rId2">
                  <a:extLst>
                    <a:ext uri="{A12FA001-AC4F-418D-AE19-62706E023703}">
                      <ahyp:hlinkClr val="tx"/>
                    </a:ext>
                  </a:extLst>
                </a:hlinkClick>
              </a:rPr>
              <a:t>Slidesgo</a:t>
            </a:r>
            <a:r>
              <a:rPr lang="en-US" sz="1300">
                <a:solidFill>
                  <a:schemeClr val="lt1"/>
                </a:solidFill>
                <a:latin typeface="Roboto"/>
                <a:ea typeface="Roboto"/>
                <a:cs typeface="Roboto"/>
                <a:sym typeface="Roboto"/>
              </a:rPr>
              <a:t>, including icons by </a:t>
            </a:r>
            <a:r>
              <a:rPr b="1" lang="en-US" sz="1300" u="sng">
                <a:solidFill>
                  <a:schemeClr val="lt1"/>
                </a:solidFill>
                <a:latin typeface="Roboto"/>
                <a:ea typeface="Roboto"/>
                <a:cs typeface="Roboto"/>
                <a:sym typeface="Roboto"/>
                <a:hlinkClick r:id="rId3">
                  <a:extLst>
                    <a:ext uri="{A12FA001-AC4F-418D-AE19-62706E023703}">
                      <ahyp:hlinkClr val="tx"/>
                    </a:ext>
                  </a:extLst>
                </a:hlinkClick>
              </a:rPr>
              <a:t>Flaticon</a:t>
            </a:r>
            <a:r>
              <a:rPr lang="en-US" sz="1300">
                <a:solidFill>
                  <a:schemeClr val="lt1"/>
                </a:solidFill>
                <a:latin typeface="Roboto"/>
                <a:ea typeface="Roboto"/>
                <a:cs typeface="Roboto"/>
                <a:sym typeface="Roboto"/>
              </a:rPr>
              <a:t>, infographics &amp; images by </a:t>
            </a:r>
            <a:r>
              <a:rPr b="1" lang="en-US" sz="1300" u="sng">
                <a:solidFill>
                  <a:schemeClr val="lt1"/>
                </a:solidFill>
                <a:latin typeface="Roboto"/>
                <a:ea typeface="Roboto"/>
                <a:cs typeface="Roboto"/>
                <a:sym typeface="Roboto"/>
                <a:hlinkClick r:id="rId4">
                  <a:extLst>
                    <a:ext uri="{A12FA001-AC4F-418D-AE19-62706E023703}">
                      <ahyp:hlinkClr val="tx"/>
                    </a:ext>
                  </a:extLst>
                </a:hlinkClick>
              </a:rPr>
              <a:t>Freepik</a:t>
            </a:r>
            <a:endParaRPr b="1" sz="1300" u="sng">
              <a:solidFill>
                <a:schemeClr val="lt1"/>
              </a:solidFill>
              <a:latin typeface="Roboto"/>
              <a:ea typeface="Roboto"/>
              <a:cs typeface="Roboto"/>
              <a:sym typeface="Roboto"/>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65" name="Shape 865"/>
        <p:cNvGrpSpPr/>
        <p:nvPr/>
      </p:nvGrpSpPr>
      <p:grpSpPr>
        <a:xfrm>
          <a:off x="0" y="0"/>
          <a:ext cx="0" cy="0"/>
          <a:chOff x="0" y="0"/>
          <a:chExt cx="0" cy="0"/>
        </a:xfrm>
      </p:grpSpPr>
      <p:sp>
        <p:nvSpPr>
          <p:cNvPr id="866" name="Google Shape;866;p14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867" name="Google Shape;867;p14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68" name="Shape 868"/>
        <p:cNvGrpSpPr/>
        <p:nvPr/>
      </p:nvGrpSpPr>
      <p:grpSpPr>
        <a:xfrm>
          <a:off x="0" y="0"/>
          <a:ext cx="0" cy="0"/>
          <a:chOff x="0" y="0"/>
          <a:chExt cx="0" cy="0"/>
        </a:xfrm>
      </p:grpSpPr>
      <p:sp>
        <p:nvSpPr>
          <p:cNvPr id="869" name="Google Shape;869;p14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73" name="Shape 873"/>
        <p:cNvGrpSpPr/>
        <p:nvPr/>
      </p:nvGrpSpPr>
      <p:grpSpPr>
        <a:xfrm>
          <a:off x="0" y="0"/>
          <a:ext cx="0" cy="0"/>
          <a:chOff x="0" y="0"/>
          <a:chExt cx="0" cy="0"/>
        </a:xfrm>
      </p:grpSpPr>
      <p:sp>
        <p:nvSpPr>
          <p:cNvPr id="874" name="Google Shape;874;p143"/>
          <p:cNvSpPr txBox="1"/>
          <p:nvPr>
            <p:ph type="ctrTitle"/>
          </p:nvPr>
        </p:nvSpPr>
        <p:spPr>
          <a:xfrm>
            <a:off x="960133" y="1232467"/>
            <a:ext cx="6056400" cy="2966100"/>
          </a:xfrm>
          <a:prstGeom prst="rect">
            <a:avLst/>
          </a:prstGeom>
          <a:noFill/>
        </p:spPr>
        <p:txBody>
          <a:bodyPr anchorCtr="0" anchor="t" bIns="121900" lIns="121900" spcFirstLastPara="1" rIns="121900" wrap="square" tIns="121900">
            <a:noAutofit/>
          </a:bodyPr>
          <a:lstStyle>
            <a:lvl1pPr lvl="0" algn="l">
              <a:lnSpc>
                <a:spcPct val="95000"/>
              </a:lnSpc>
              <a:spcBef>
                <a:spcPts val="0"/>
              </a:spcBef>
              <a:spcAft>
                <a:spcPts val="0"/>
              </a:spcAft>
              <a:buSzPts val="6000"/>
              <a:buFont typeface="Loved by the King"/>
              <a:buNone/>
              <a:defRPr sz="8000"/>
            </a:lvl1pPr>
            <a:lvl2pPr lvl="1" algn="ctr">
              <a:spcBef>
                <a:spcPts val="0"/>
              </a:spcBef>
              <a:spcAft>
                <a:spcPts val="0"/>
              </a:spcAft>
              <a:buClr>
                <a:schemeClr val="lt1"/>
              </a:buClr>
              <a:buSzPts val="6900"/>
              <a:buNone/>
              <a:defRPr sz="6900">
                <a:solidFill>
                  <a:schemeClr val="lt1"/>
                </a:solidFill>
              </a:defRPr>
            </a:lvl2pPr>
            <a:lvl3pPr lvl="2" algn="ctr">
              <a:spcBef>
                <a:spcPts val="0"/>
              </a:spcBef>
              <a:spcAft>
                <a:spcPts val="0"/>
              </a:spcAft>
              <a:buClr>
                <a:schemeClr val="lt1"/>
              </a:buClr>
              <a:buSzPts val="6900"/>
              <a:buNone/>
              <a:defRPr sz="6900">
                <a:solidFill>
                  <a:schemeClr val="lt1"/>
                </a:solidFill>
              </a:defRPr>
            </a:lvl3pPr>
            <a:lvl4pPr lvl="3" algn="ctr">
              <a:spcBef>
                <a:spcPts val="0"/>
              </a:spcBef>
              <a:spcAft>
                <a:spcPts val="0"/>
              </a:spcAft>
              <a:buClr>
                <a:schemeClr val="lt1"/>
              </a:buClr>
              <a:buSzPts val="6900"/>
              <a:buNone/>
              <a:defRPr sz="6900">
                <a:solidFill>
                  <a:schemeClr val="lt1"/>
                </a:solidFill>
              </a:defRPr>
            </a:lvl4pPr>
            <a:lvl5pPr lvl="4" algn="ctr">
              <a:spcBef>
                <a:spcPts val="0"/>
              </a:spcBef>
              <a:spcAft>
                <a:spcPts val="0"/>
              </a:spcAft>
              <a:buClr>
                <a:schemeClr val="lt1"/>
              </a:buClr>
              <a:buSzPts val="6900"/>
              <a:buNone/>
              <a:defRPr sz="6900">
                <a:solidFill>
                  <a:schemeClr val="lt1"/>
                </a:solidFill>
              </a:defRPr>
            </a:lvl5pPr>
            <a:lvl6pPr lvl="5" algn="ctr">
              <a:spcBef>
                <a:spcPts val="0"/>
              </a:spcBef>
              <a:spcAft>
                <a:spcPts val="0"/>
              </a:spcAft>
              <a:buClr>
                <a:schemeClr val="lt1"/>
              </a:buClr>
              <a:buSzPts val="6900"/>
              <a:buNone/>
              <a:defRPr sz="6900">
                <a:solidFill>
                  <a:schemeClr val="lt1"/>
                </a:solidFill>
              </a:defRPr>
            </a:lvl6pPr>
            <a:lvl7pPr lvl="6" algn="ctr">
              <a:spcBef>
                <a:spcPts val="0"/>
              </a:spcBef>
              <a:spcAft>
                <a:spcPts val="0"/>
              </a:spcAft>
              <a:buClr>
                <a:schemeClr val="lt1"/>
              </a:buClr>
              <a:buSzPts val="6900"/>
              <a:buNone/>
              <a:defRPr sz="6900">
                <a:solidFill>
                  <a:schemeClr val="lt1"/>
                </a:solidFill>
              </a:defRPr>
            </a:lvl7pPr>
            <a:lvl8pPr lvl="7" algn="ctr">
              <a:spcBef>
                <a:spcPts val="0"/>
              </a:spcBef>
              <a:spcAft>
                <a:spcPts val="0"/>
              </a:spcAft>
              <a:buClr>
                <a:schemeClr val="lt1"/>
              </a:buClr>
              <a:buSzPts val="6900"/>
              <a:buNone/>
              <a:defRPr sz="6900">
                <a:solidFill>
                  <a:schemeClr val="lt1"/>
                </a:solidFill>
              </a:defRPr>
            </a:lvl8pPr>
            <a:lvl9pPr lvl="8" algn="ctr">
              <a:spcBef>
                <a:spcPts val="0"/>
              </a:spcBef>
              <a:spcAft>
                <a:spcPts val="0"/>
              </a:spcAft>
              <a:buClr>
                <a:schemeClr val="lt1"/>
              </a:buClr>
              <a:buSzPts val="6900"/>
              <a:buNone/>
              <a:defRPr sz="6900">
                <a:solidFill>
                  <a:schemeClr val="lt1"/>
                </a:solidFill>
              </a:defRPr>
            </a:lvl9pPr>
          </a:lstStyle>
          <a:p/>
        </p:txBody>
      </p:sp>
      <p:sp>
        <p:nvSpPr>
          <p:cNvPr id="875" name="Google Shape;875;p143"/>
          <p:cNvSpPr txBox="1"/>
          <p:nvPr>
            <p:ph idx="1" type="subTitle"/>
          </p:nvPr>
        </p:nvSpPr>
        <p:spPr>
          <a:xfrm>
            <a:off x="960149" y="4325167"/>
            <a:ext cx="6056400" cy="487500"/>
          </a:xfrm>
          <a:prstGeom prst="rect">
            <a:avLst/>
          </a:prstGeom>
        </p:spPr>
        <p:txBody>
          <a:bodyPr anchorCtr="0" anchor="t" bIns="121900" lIns="121900" spcFirstLastPara="1" rIns="121900" wrap="square" tIns="121900">
            <a:noAutofit/>
          </a:bodyPr>
          <a:lstStyle>
            <a:lvl1pPr lvl="0">
              <a:spcBef>
                <a:spcPts val="0"/>
              </a:spcBef>
              <a:spcAft>
                <a:spcPts val="0"/>
              </a:spcAft>
              <a:buSzPts val="1600"/>
              <a:buNone/>
              <a:defRPr sz="21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cxnSp>
        <p:nvCxnSpPr>
          <p:cNvPr id="876" name="Google Shape;876;p14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877" name="Google Shape;877;p14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8" name="Shape 878"/>
        <p:cNvGrpSpPr/>
        <p:nvPr/>
      </p:nvGrpSpPr>
      <p:grpSpPr>
        <a:xfrm>
          <a:off x="0" y="0"/>
          <a:ext cx="0" cy="0"/>
          <a:chOff x="0" y="0"/>
          <a:chExt cx="0" cy="0"/>
        </a:xfrm>
      </p:grpSpPr>
      <p:sp>
        <p:nvSpPr>
          <p:cNvPr id="879" name="Google Shape;879;p14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0" name="Google Shape;880;p144"/>
          <p:cNvSpPr txBox="1"/>
          <p:nvPr>
            <p:ph type="title"/>
          </p:nvPr>
        </p:nvSpPr>
        <p:spPr>
          <a:xfrm flipH="1">
            <a:off x="4165933" y="2867867"/>
            <a:ext cx="7358100" cy="20508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800"/>
              <a:buNone/>
              <a:defRPr b="1" sz="6700"/>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881" name="Google Shape;881;p144"/>
          <p:cNvSpPr txBox="1"/>
          <p:nvPr>
            <p:ph hasCustomPrompt="1" idx="2" type="title"/>
          </p:nvPr>
        </p:nvSpPr>
        <p:spPr>
          <a:xfrm flipH="1">
            <a:off x="7113533" y="1561532"/>
            <a:ext cx="1463100" cy="9753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8000"/>
              <a:buNone/>
              <a:defRPr b="1" sz="7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882" name="Google Shape;882;p144"/>
          <p:cNvSpPr txBox="1"/>
          <p:nvPr>
            <p:ph idx="1" type="subTitle"/>
          </p:nvPr>
        </p:nvSpPr>
        <p:spPr>
          <a:xfrm flipH="1">
            <a:off x="4168333" y="5052867"/>
            <a:ext cx="73533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883" name="Google Shape;883;p14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4" name="Shape 884"/>
        <p:cNvGrpSpPr/>
        <p:nvPr/>
      </p:nvGrpSpPr>
      <p:grpSpPr>
        <a:xfrm>
          <a:off x="0" y="0"/>
          <a:ext cx="0" cy="0"/>
          <a:chOff x="0" y="0"/>
          <a:chExt cx="0" cy="0"/>
        </a:xfrm>
      </p:grpSpPr>
      <p:sp>
        <p:nvSpPr>
          <p:cNvPr id="885" name="Google Shape;885;p14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6" name="Google Shape;886;p145"/>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sp>
        <p:nvSpPr>
          <p:cNvPr id="887" name="Google Shape;887;p145"/>
          <p:cNvSpPr txBox="1"/>
          <p:nvPr>
            <p:ph idx="1" type="body"/>
          </p:nvPr>
        </p:nvSpPr>
        <p:spPr>
          <a:xfrm>
            <a:off x="955867" y="1504066"/>
            <a:ext cx="10272000" cy="487500"/>
          </a:xfrm>
          <a:prstGeom prst="rect">
            <a:avLst/>
          </a:prstGeom>
        </p:spPr>
        <p:txBody>
          <a:bodyPr anchorCtr="0" anchor="t" bIns="121900" lIns="121900" spcFirstLastPara="1" rIns="121900" wrap="square" tIns="121900">
            <a:noAutofit/>
          </a:bodyPr>
          <a:lstStyle>
            <a:lvl1pPr indent="-361950" lvl="0" marL="457200" algn="ctr">
              <a:lnSpc>
                <a:spcPct val="100000"/>
              </a:lnSpc>
              <a:spcBef>
                <a:spcPts val="0"/>
              </a:spcBef>
              <a:spcAft>
                <a:spcPts val="0"/>
              </a:spcAft>
              <a:buSzPts val="2100"/>
              <a:buFont typeface="Mulish SemiBold"/>
              <a:buAutoNum type="arabicPeriod"/>
              <a:defRPr/>
            </a:lvl1pPr>
            <a:lvl2pPr indent="-361950" lvl="1" marL="914400">
              <a:lnSpc>
                <a:spcPct val="100000"/>
              </a:lnSpc>
              <a:spcBef>
                <a:spcPts val="0"/>
              </a:spcBef>
              <a:spcAft>
                <a:spcPts val="0"/>
              </a:spcAft>
              <a:buSzPts val="2100"/>
              <a:buFont typeface="Roboto Condensed Light"/>
              <a:buAutoNum type="alphaLcPeriod"/>
              <a:defRPr sz="2100"/>
            </a:lvl2pPr>
            <a:lvl3pPr indent="-361950" lvl="2" marL="1371600">
              <a:lnSpc>
                <a:spcPct val="100000"/>
              </a:lnSpc>
              <a:spcBef>
                <a:spcPts val="0"/>
              </a:spcBef>
              <a:spcAft>
                <a:spcPts val="0"/>
              </a:spcAft>
              <a:buSzPts val="2100"/>
              <a:buFont typeface="Roboto Condensed Light"/>
              <a:buAutoNum type="romanLcPeriod"/>
              <a:defRPr sz="2100"/>
            </a:lvl3pPr>
            <a:lvl4pPr indent="-361950" lvl="3" marL="1828800">
              <a:lnSpc>
                <a:spcPct val="100000"/>
              </a:lnSpc>
              <a:spcBef>
                <a:spcPts val="0"/>
              </a:spcBef>
              <a:spcAft>
                <a:spcPts val="0"/>
              </a:spcAft>
              <a:buSzPts val="2100"/>
              <a:buFont typeface="Roboto Condensed Light"/>
              <a:buAutoNum type="arabicPeriod"/>
              <a:defRPr sz="2100"/>
            </a:lvl4pPr>
            <a:lvl5pPr indent="-361950" lvl="4" marL="2286000">
              <a:lnSpc>
                <a:spcPct val="100000"/>
              </a:lnSpc>
              <a:spcBef>
                <a:spcPts val="0"/>
              </a:spcBef>
              <a:spcAft>
                <a:spcPts val="0"/>
              </a:spcAft>
              <a:buSzPts val="2100"/>
              <a:buFont typeface="Roboto Condensed Light"/>
              <a:buAutoNum type="alphaLcPeriod"/>
              <a:defRPr sz="2100"/>
            </a:lvl5pPr>
            <a:lvl6pPr indent="-361950" lvl="5" marL="2743200">
              <a:lnSpc>
                <a:spcPct val="100000"/>
              </a:lnSpc>
              <a:spcBef>
                <a:spcPts val="0"/>
              </a:spcBef>
              <a:spcAft>
                <a:spcPts val="0"/>
              </a:spcAft>
              <a:buSzPts val="2100"/>
              <a:buFont typeface="Roboto Condensed Light"/>
              <a:buAutoNum type="romanLcPeriod"/>
              <a:defRPr sz="2100"/>
            </a:lvl6pPr>
            <a:lvl7pPr indent="-361950" lvl="6" marL="3200400">
              <a:lnSpc>
                <a:spcPct val="100000"/>
              </a:lnSpc>
              <a:spcBef>
                <a:spcPts val="0"/>
              </a:spcBef>
              <a:spcAft>
                <a:spcPts val="0"/>
              </a:spcAft>
              <a:buSzPts val="2100"/>
              <a:buFont typeface="Roboto Condensed Light"/>
              <a:buAutoNum type="arabicPeriod"/>
              <a:defRPr sz="2100"/>
            </a:lvl7pPr>
            <a:lvl8pPr indent="-361950" lvl="7" marL="3657600">
              <a:lnSpc>
                <a:spcPct val="100000"/>
              </a:lnSpc>
              <a:spcBef>
                <a:spcPts val="0"/>
              </a:spcBef>
              <a:spcAft>
                <a:spcPts val="0"/>
              </a:spcAft>
              <a:buSzPts val="2100"/>
              <a:buFont typeface="Roboto Condensed Light"/>
              <a:buAutoNum type="alphaLcPeriod"/>
              <a:defRPr sz="2100"/>
            </a:lvl8pPr>
            <a:lvl9pPr indent="-361950" lvl="8" marL="4114800">
              <a:lnSpc>
                <a:spcPct val="100000"/>
              </a:lnSpc>
              <a:spcBef>
                <a:spcPts val="0"/>
              </a:spcBef>
              <a:spcAft>
                <a:spcPts val="0"/>
              </a:spcAft>
              <a:buSzPts val="2100"/>
              <a:buFont typeface="Roboto Condensed Light"/>
              <a:buAutoNum type="romanLcPeriod"/>
              <a:defRPr sz="2100"/>
            </a:lvl9pPr>
          </a:lstStyle>
          <a:p/>
        </p:txBody>
      </p:sp>
      <p:cxnSp>
        <p:nvCxnSpPr>
          <p:cNvPr id="888" name="Google Shape;888;p14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9" name="Shape 889"/>
        <p:cNvGrpSpPr/>
        <p:nvPr/>
      </p:nvGrpSpPr>
      <p:grpSpPr>
        <a:xfrm>
          <a:off x="0" y="0"/>
          <a:ext cx="0" cy="0"/>
          <a:chOff x="0" y="0"/>
          <a:chExt cx="0" cy="0"/>
        </a:xfrm>
      </p:grpSpPr>
      <p:sp>
        <p:nvSpPr>
          <p:cNvPr id="890" name="Google Shape;890;p14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1" name="Google Shape;891;p146"/>
          <p:cNvSpPr txBox="1"/>
          <p:nvPr>
            <p:ph type="title"/>
          </p:nvPr>
        </p:nvSpPr>
        <p:spPr>
          <a:xfrm>
            <a:off x="25526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892" name="Google Shape;892;p146"/>
          <p:cNvSpPr txBox="1"/>
          <p:nvPr>
            <p:ph idx="2" type="title"/>
          </p:nvPr>
        </p:nvSpPr>
        <p:spPr>
          <a:xfrm>
            <a:off x="64128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893" name="Google Shape;893;p146"/>
          <p:cNvSpPr txBox="1"/>
          <p:nvPr>
            <p:ph idx="1" type="subTitle"/>
          </p:nvPr>
        </p:nvSpPr>
        <p:spPr>
          <a:xfrm>
            <a:off x="6412800" y="3320467"/>
            <a:ext cx="32268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894" name="Google Shape;894;p146"/>
          <p:cNvSpPr txBox="1"/>
          <p:nvPr>
            <p:ph idx="3" type="subTitle"/>
          </p:nvPr>
        </p:nvSpPr>
        <p:spPr>
          <a:xfrm>
            <a:off x="2552400" y="3320467"/>
            <a:ext cx="32271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895" name="Google Shape;895;p146"/>
          <p:cNvSpPr txBox="1"/>
          <p:nvPr>
            <p:ph idx="4"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896" name="Google Shape;896;p14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7" name="Shape 897"/>
        <p:cNvGrpSpPr/>
        <p:nvPr/>
      </p:nvGrpSpPr>
      <p:grpSpPr>
        <a:xfrm>
          <a:off x="0" y="0"/>
          <a:ext cx="0" cy="0"/>
          <a:chOff x="0" y="0"/>
          <a:chExt cx="0" cy="0"/>
        </a:xfrm>
      </p:grpSpPr>
      <p:sp>
        <p:nvSpPr>
          <p:cNvPr id="898" name="Google Shape;898;p147"/>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899" name="Google Shape;899;p14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900" name="Google Shape;900;p14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 name="Shape 97"/>
        <p:cNvGrpSpPr/>
        <p:nvPr/>
      </p:nvGrpSpPr>
      <p:grpSpPr>
        <a:xfrm>
          <a:off x="0" y="0"/>
          <a:ext cx="0" cy="0"/>
          <a:chOff x="0" y="0"/>
          <a:chExt cx="0" cy="0"/>
        </a:xfrm>
      </p:grpSpPr>
      <p:sp>
        <p:nvSpPr>
          <p:cNvPr id="98" name="Google Shape;98;p1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16"/>
          <p:cNvSpPr txBox="1"/>
          <p:nvPr>
            <p:ph type="title"/>
          </p:nvPr>
        </p:nvSpPr>
        <p:spPr>
          <a:xfrm flipH="1">
            <a:off x="4165933" y="2867867"/>
            <a:ext cx="7358100" cy="20508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800"/>
              <a:buNone/>
              <a:defRPr b="1" sz="6700"/>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100" name="Google Shape;100;p16"/>
          <p:cNvSpPr txBox="1"/>
          <p:nvPr>
            <p:ph hasCustomPrompt="1" idx="2" type="title"/>
          </p:nvPr>
        </p:nvSpPr>
        <p:spPr>
          <a:xfrm flipH="1">
            <a:off x="7113533" y="1561532"/>
            <a:ext cx="1463100" cy="9753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8000"/>
              <a:buNone/>
              <a:defRPr b="1" sz="7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01" name="Google Shape;101;p16"/>
          <p:cNvSpPr txBox="1"/>
          <p:nvPr>
            <p:ph idx="1" type="subTitle"/>
          </p:nvPr>
        </p:nvSpPr>
        <p:spPr>
          <a:xfrm flipH="1">
            <a:off x="4168333" y="5052867"/>
            <a:ext cx="73533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102" name="Google Shape;102;p1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1" name="Shape 901"/>
        <p:cNvGrpSpPr/>
        <p:nvPr/>
      </p:nvGrpSpPr>
      <p:grpSpPr>
        <a:xfrm>
          <a:off x="0" y="0"/>
          <a:ext cx="0" cy="0"/>
          <a:chOff x="0" y="0"/>
          <a:chExt cx="0" cy="0"/>
        </a:xfrm>
      </p:grpSpPr>
      <p:cxnSp>
        <p:nvCxnSpPr>
          <p:cNvPr id="902" name="Google Shape;902;p14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903" name="Google Shape;903;p14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4" name="Google Shape;904;p148"/>
          <p:cNvSpPr txBox="1"/>
          <p:nvPr>
            <p:ph idx="1" type="body"/>
          </p:nvPr>
        </p:nvSpPr>
        <p:spPr>
          <a:xfrm flipH="1">
            <a:off x="5133867" y="2440350"/>
            <a:ext cx="6276300" cy="2433900"/>
          </a:xfrm>
          <a:prstGeom prst="rect">
            <a:avLst/>
          </a:prstGeom>
        </p:spPr>
        <p:txBody>
          <a:bodyPr anchorCtr="0" anchor="ctr"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AutoNum type="arabicPeriod"/>
              <a:defRPr/>
            </a:lvl1pPr>
            <a:lvl2pPr indent="-361950" lvl="1" marL="914400">
              <a:lnSpc>
                <a:spcPct val="100000"/>
              </a:lnSpc>
              <a:spcBef>
                <a:spcPts val="0"/>
              </a:spcBef>
              <a:spcAft>
                <a:spcPts val="0"/>
              </a:spcAft>
              <a:buSzPts val="2100"/>
              <a:buFont typeface="Nunito Light"/>
              <a:buAutoNum type="alphaLcPeriod"/>
              <a:defRPr/>
            </a:lvl2pPr>
            <a:lvl3pPr indent="-355600" lvl="2" marL="1371600">
              <a:lnSpc>
                <a:spcPct val="100000"/>
              </a:lnSpc>
              <a:spcBef>
                <a:spcPts val="2100"/>
              </a:spcBef>
              <a:spcAft>
                <a:spcPts val="0"/>
              </a:spcAft>
              <a:buSzPts val="2000"/>
              <a:buFont typeface="Nunito Light"/>
              <a:buAutoNum type="romanLcPeriod"/>
              <a:defRPr/>
            </a:lvl3pPr>
            <a:lvl4pPr indent="-355600" lvl="3" marL="1828800">
              <a:lnSpc>
                <a:spcPct val="100000"/>
              </a:lnSpc>
              <a:spcBef>
                <a:spcPts val="2100"/>
              </a:spcBef>
              <a:spcAft>
                <a:spcPts val="0"/>
              </a:spcAft>
              <a:buSzPts val="2000"/>
              <a:buFont typeface="Nunito Light"/>
              <a:buAutoNum type="arabicPeriod"/>
              <a:defRPr/>
            </a:lvl4pPr>
            <a:lvl5pPr indent="-330200" lvl="4" marL="2286000">
              <a:lnSpc>
                <a:spcPct val="100000"/>
              </a:lnSpc>
              <a:spcBef>
                <a:spcPts val="2100"/>
              </a:spcBef>
              <a:spcAft>
                <a:spcPts val="0"/>
              </a:spcAft>
              <a:buSzPts val="1600"/>
              <a:buFont typeface="Nunito Light"/>
              <a:buAutoNum type="alphaLcPeriod"/>
              <a:defRPr/>
            </a:lvl5pPr>
            <a:lvl6pPr indent="-330200" lvl="5" marL="2743200">
              <a:lnSpc>
                <a:spcPct val="100000"/>
              </a:lnSpc>
              <a:spcBef>
                <a:spcPts val="2100"/>
              </a:spcBef>
              <a:spcAft>
                <a:spcPts val="0"/>
              </a:spcAft>
              <a:buSzPts val="1600"/>
              <a:buFont typeface="Nunito Light"/>
              <a:buAutoNum type="romanLcPeriod"/>
              <a:defRPr/>
            </a:lvl6pPr>
            <a:lvl7pPr indent="-336550" lvl="6" marL="3200400">
              <a:lnSpc>
                <a:spcPct val="100000"/>
              </a:lnSpc>
              <a:spcBef>
                <a:spcPts val="2100"/>
              </a:spcBef>
              <a:spcAft>
                <a:spcPts val="0"/>
              </a:spcAft>
              <a:buSzPts val="1700"/>
              <a:buFont typeface="Nunito Light"/>
              <a:buAutoNum type="arabicPeriod"/>
              <a:defRPr/>
            </a:lvl7pPr>
            <a:lvl8pPr indent="-336550" lvl="7" marL="3657600">
              <a:lnSpc>
                <a:spcPct val="100000"/>
              </a:lnSpc>
              <a:spcBef>
                <a:spcPts val="2100"/>
              </a:spcBef>
              <a:spcAft>
                <a:spcPts val="0"/>
              </a:spcAft>
              <a:buSzPts val="1700"/>
              <a:buFont typeface="Nunito Light"/>
              <a:buAutoNum type="alphaLcPeriod"/>
              <a:defRPr/>
            </a:lvl8pPr>
            <a:lvl9pPr indent="-330200" lvl="8" marL="4114800">
              <a:lnSpc>
                <a:spcPct val="100000"/>
              </a:lnSpc>
              <a:spcBef>
                <a:spcPts val="2100"/>
              </a:spcBef>
              <a:spcAft>
                <a:spcPts val="2100"/>
              </a:spcAft>
              <a:buSzPts val="1600"/>
              <a:buFont typeface="Nunito Light"/>
              <a:buAutoNum type="romanLcPeriod"/>
              <a:defRPr/>
            </a:lvl9pPr>
          </a:lstStyle>
          <a:p/>
        </p:txBody>
      </p:sp>
      <p:sp>
        <p:nvSpPr>
          <p:cNvPr id="905" name="Google Shape;905;p148"/>
          <p:cNvSpPr txBox="1"/>
          <p:nvPr>
            <p:ph type="title"/>
          </p:nvPr>
        </p:nvSpPr>
        <p:spPr>
          <a:xfrm flipH="1">
            <a:off x="5112145" y="967650"/>
            <a:ext cx="6276300" cy="12192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906" name="Google Shape;906;p148"/>
          <p:cNvSpPr/>
          <p:nvPr>
            <p:ph idx="2" type="pic"/>
          </p:nvPr>
        </p:nvSpPr>
        <p:spPr>
          <a:xfrm>
            <a:off x="950967" y="722367"/>
            <a:ext cx="3791700" cy="5047500"/>
          </a:xfrm>
          <a:prstGeom prst="rect">
            <a:avLst/>
          </a:prstGeom>
          <a:noFill/>
          <a:ln>
            <a:noFill/>
          </a:ln>
        </p:spPr>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7" name="Shape 907"/>
        <p:cNvGrpSpPr/>
        <p:nvPr/>
      </p:nvGrpSpPr>
      <p:grpSpPr>
        <a:xfrm>
          <a:off x="0" y="0"/>
          <a:ext cx="0" cy="0"/>
          <a:chOff x="0" y="0"/>
          <a:chExt cx="0" cy="0"/>
        </a:xfrm>
      </p:grpSpPr>
      <p:cxnSp>
        <p:nvCxnSpPr>
          <p:cNvPr id="908" name="Google Shape;908;p14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909" name="Google Shape;909;p14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0" name="Google Shape;910;p149"/>
          <p:cNvSpPr txBox="1"/>
          <p:nvPr>
            <p:ph type="title"/>
          </p:nvPr>
        </p:nvSpPr>
        <p:spPr>
          <a:xfrm>
            <a:off x="1707000" y="1976400"/>
            <a:ext cx="8778000" cy="2905200"/>
          </a:xfrm>
          <a:prstGeom prst="rect">
            <a:avLst/>
          </a:prstGeom>
        </p:spPr>
        <p:txBody>
          <a:bodyPr anchorCtr="0" anchor="t" bIns="121900" lIns="121900" spcFirstLastPara="1" rIns="121900" wrap="square" tIns="121900">
            <a:noAutofit/>
          </a:bodyPr>
          <a:lstStyle>
            <a:lvl1pPr lvl="0">
              <a:lnSpc>
                <a:spcPct val="80000"/>
              </a:lnSpc>
              <a:spcBef>
                <a:spcPts val="0"/>
              </a:spcBef>
              <a:spcAft>
                <a:spcPts val="0"/>
              </a:spcAft>
              <a:buSzPts val="6400"/>
              <a:buNone/>
              <a:defRPr sz="12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1" name="Shape 911"/>
        <p:cNvGrpSpPr/>
        <p:nvPr/>
      </p:nvGrpSpPr>
      <p:grpSpPr>
        <a:xfrm>
          <a:off x="0" y="0"/>
          <a:ext cx="0" cy="0"/>
          <a:chOff x="0" y="0"/>
          <a:chExt cx="0" cy="0"/>
        </a:xfrm>
      </p:grpSpPr>
      <p:cxnSp>
        <p:nvCxnSpPr>
          <p:cNvPr id="912" name="Google Shape;912;p15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913" name="Google Shape;913;p15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4" name="Google Shape;914;p150"/>
          <p:cNvSpPr txBox="1"/>
          <p:nvPr>
            <p:ph type="title"/>
          </p:nvPr>
        </p:nvSpPr>
        <p:spPr>
          <a:xfrm>
            <a:off x="1492600" y="2270000"/>
            <a:ext cx="9206700" cy="10971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4000"/>
              <a:buNone/>
              <a:defRPr sz="87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915" name="Google Shape;915;p150"/>
          <p:cNvSpPr txBox="1"/>
          <p:nvPr>
            <p:ph idx="1" type="subTitle"/>
          </p:nvPr>
        </p:nvSpPr>
        <p:spPr>
          <a:xfrm>
            <a:off x="1492600" y="3368797"/>
            <a:ext cx="9206700" cy="12192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6" name="Shape 916"/>
        <p:cNvGrpSpPr/>
        <p:nvPr/>
      </p:nvGrpSpPr>
      <p:grpSpPr>
        <a:xfrm>
          <a:off x="0" y="0"/>
          <a:ext cx="0" cy="0"/>
          <a:chOff x="0" y="0"/>
          <a:chExt cx="0" cy="0"/>
        </a:xfrm>
      </p:grpSpPr>
      <p:sp>
        <p:nvSpPr>
          <p:cNvPr id="917" name="Google Shape;917;p151"/>
          <p:cNvSpPr/>
          <p:nvPr>
            <p:ph idx="2" type="pic"/>
          </p:nvPr>
        </p:nvSpPr>
        <p:spPr>
          <a:xfrm>
            <a:off x="0" y="0"/>
            <a:ext cx="12192000" cy="6858000"/>
          </a:xfrm>
          <a:prstGeom prst="rect">
            <a:avLst/>
          </a:prstGeom>
          <a:noFill/>
          <a:ln>
            <a:noFill/>
          </a:ln>
        </p:spPr>
      </p:sp>
      <p:sp>
        <p:nvSpPr>
          <p:cNvPr id="918" name="Google Shape;918;p151"/>
          <p:cNvSpPr txBox="1"/>
          <p:nvPr>
            <p:ph type="title"/>
          </p:nvPr>
        </p:nvSpPr>
        <p:spPr>
          <a:xfrm>
            <a:off x="5649867" y="4790567"/>
            <a:ext cx="5591100" cy="1341900"/>
          </a:xfrm>
          <a:prstGeom prst="rect">
            <a:avLst/>
          </a:prstGeom>
          <a:solidFill>
            <a:schemeClr val="lt2"/>
          </a:solidFill>
        </p:spPr>
        <p:txBody>
          <a:bodyPr anchorCtr="0" anchor="ctr" bIns="121900" lIns="121900" spcFirstLastPara="1" rIns="121900" wrap="square" tIns="121900">
            <a:noAutofit/>
          </a:bodyPr>
          <a:lstStyle>
            <a:lvl1pPr lvl="0" algn="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9" name="Shape 919"/>
        <p:cNvGrpSpPr/>
        <p:nvPr/>
      </p:nvGrpSpPr>
      <p:grpSpPr>
        <a:xfrm>
          <a:off x="0" y="0"/>
          <a:ext cx="0" cy="0"/>
          <a:chOff x="0" y="0"/>
          <a:chExt cx="0" cy="0"/>
        </a:xfrm>
      </p:grpSpPr>
      <p:sp>
        <p:nvSpPr>
          <p:cNvPr id="920" name="Google Shape;920;p15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1" name="Google Shape;921;p152"/>
          <p:cNvSpPr txBox="1"/>
          <p:nvPr>
            <p:ph hasCustomPrompt="1" type="title"/>
          </p:nvPr>
        </p:nvSpPr>
        <p:spPr>
          <a:xfrm>
            <a:off x="5291076" y="2435167"/>
            <a:ext cx="6278100" cy="15771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2800"/>
              <a:buNone/>
              <a:defRPr sz="84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922" name="Google Shape;922;p152"/>
          <p:cNvSpPr txBox="1"/>
          <p:nvPr>
            <p:ph idx="1" type="subTitle"/>
          </p:nvPr>
        </p:nvSpPr>
        <p:spPr>
          <a:xfrm>
            <a:off x="5288633" y="3935235"/>
            <a:ext cx="6283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923" name="Google Shape;923;p15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24" name="Shape 924"/>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25" name="Shape 925"/>
        <p:cNvGrpSpPr/>
        <p:nvPr/>
      </p:nvGrpSpPr>
      <p:grpSpPr>
        <a:xfrm>
          <a:off x="0" y="0"/>
          <a:ext cx="0" cy="0"/>
          <a:chOff x="0" y="0"/>
          <a:chExt cx="0" cy="0"/>
        </a:xfrm>
      </p:grpSpPr>
      <p:sp>
        <p:nvSpPr>
          <p:cNvPr id="926" name="Google Shape;926;p15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 name="Google Shape;927;p154"/>
          <p:cNvSpPr txBox="1"/>
          <p:nvPr>
            <p:ph type="title"/>
          </p:nvPr>
        </p:nvSpPr>
        <p:spPr>
          <a:xfrm>
            <a:off x="2227622"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28" name="Google Shape;928;p154"/>
          <p:cNvSpPr txBox="1"/>
          <p:nvPr>
            <p:ph idx="2" type="title"/>
          </p:nvPr>
        </p:nvSpPr>
        <p:spPr>
          <a:xfrm flipH="1">
            <a:off x="7247013"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29" name="Google Shape;929;p154"/>
          <p:cNvSpPr txBox="1"/>
          <p:nvPr>
            <p:ph hasCustomPrompt="1" idx="3" type="title"/>
          </p:nvPr>
        </p:nvSpPr>
        <p:spPr>
          <a:xfrm>
            <a:off x="112388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30" name="Google Shape;930;p154"/>
          <p:cNvSpPr txBox="1"/>
          <p:nvPr>
            <p:ph hasCustomPrompt="1" idx="4" type="title"/>
          </p:nvPr>
        </p:nvSpPr>
        <p:spPr>
          <a:xfrm flipH="1">
            <a:off x="612949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31" name="Google Shape;931;p154"/>
          <p:cNvSpPr txBox="1"/>
          <p:nvPr>
            <p:ph idx="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932" name="Google Shape;932;p154"/>
          <p:cNvSpPr txBox="1"/>
          <p:nvPr>
            <p:ph idx="6" type="title"/>
          </p:nvPr>
        </p:nvSpPr>
        <p:spPr>
          <a:xfrm>
            <a:off x="2227622" y="3022983"/>
            <a:ext cx="3821100" cy="853500"/>
          </a:xfrm>
          <a:prstGeom prst="rect">
            <a:avLst/>
          </a:prstGeom>
        </p:spPr>
        <p:txBody>
          <a:bodyPr anchorCtr="0" anchor="b" bIns="121900" lIns="121900" spcFirstLastPara="1" rIns="121900" wrap="square" tIns="121900">
            <a:noAutofit/>
          </a:bodyPr>
          <a:lstStyle>
            <a:lvl1pPr lvl="0" algn="l">
              <a:lnSpc>
                <a:spcPct val="115000"/>
              </a:lnSpc>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33" name="Google Shape;933;p154"/>
          <p:cNvSpPr txBox="1"/>
          <p:nvPr>
            <p:ph idx="7" type="title"/>
          </p:nvPr>
        </p:nvSpPr>
        <p:spPr>
          <a:xfrm flipH="1">
            <a:off x="7247013"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34" name="Google Shape;934;p154"/>
          <p:cNvSpPr txBox="1"/>
          <p:nvPr>
            <p:ph hasCustomPrompt="1" idx="8" type="title"/>
          </p:nvPr>
        </p:nvSpPr>
        <p:spPr>
          <a:xfrm>
            <a:off x="112388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35" name="Google Shape;935;p154"/>
          <p:cNvSpPr txBox="1"/>
          <p:nvPr>
            <p:ph hasCustomPrompt="1" idx="9" type="title"/>
          </p:nvPr>
        </p:nvSpPr>
        <p:spPr>
          <a:xfrm flipH="1">
            <a:off x="612949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36" name="Google Shape;936;p154"/>
          <p:cNvSpPr txBox="1"/>
          <p:nvPr>
            <p:ph idx="13" type="title"/>
          </p:nvPr>
        </p:nvSpPr>
        <p:spPr>
          <a:xfrm>
            <a:off x="2227622"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37" name="Google Shape;937;p154"/>
          <p:cNvSpPr txBox="1"/>
          <p:nvPr>
            <p:ph idx="14" type="title"/>
          </p:nvPr>
        </p:nvSpPr>
        <p:spPr>
          <a:xfrm flipH="1">
            <a:off x="7247013" y="30229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38" name="Google Shape;938;p154"/>
          <p:cNvSpPr txBox="1"/>
          <p:nvPr>
            <p:ph hasCustomPrompt="1" idx="15" type="title"/>
          </p:nvPr>
        </p:nvSpPr>
        <p:spPr>
          <a:xfrm>
            <a:off x="112388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39" name="Google Shape;939;p154"/>
          <p:cNvSpPr txBox="1"/>
          <p:nvPr>
            <p:ph hasCustomPrompt="1" idx="16" type="title"/>
          </p:nvPr>
        </p:nvSpPr>
        <p:spPr>
          <a:xfrm flipH="1">
            <a:off x="612949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cxnSp>
        <p:nvCxnSpPr>
          <p:cNvPr id="940" name="Google Shape;940;p15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941" name="Shape 941"/>
        <p:cNvGrpSpPr/>
        <p:nvPr/>
      </p:nvGrpSpPr>
      <p:grpSpPr>
        <a:xfrm>
          <a:off x="0" y="0"/>
          <a:ext cx="0" cy="0"/>
          <a:chOff x="0" y="0"/>
          <a:chExt cx="0" cy="0"/>
        </a:xfrm>
      </p:grpSpPr>
      <p:sp>
        <p:nvSpPr>
          <p:cNvPr id="942" name="Google Shape;942;p15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3" name="Google Shape;943;p155"/>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944" name="Google Shape;944;p15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945" name="Shape 945"/>
        <p:cNvGrpSpPr/>
        <p:nvPr/>
      </p:nvGrpSpPr>
      <p:grpSpPr>
        <a:xfrm>
          <a:off x="0" y="0"/>
          <a:ext cx="0" cy="0"/>
          <a:chOff x="0" y="0"/>
          <a:chExt cx="0" cy="0"/>
        </a:xfrm>
      </p:grpSpPr>
      <p:sp>
        <p:nvSpPr>
          <p:cNvPr id="946" name="Google Shape;946;p15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7" name="Google Shape;947;p156"/>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948" name="Google Shape;948;p15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949" name="Shape 949"/>
        <p:cNvGrpSpPr/>
        <p:nvPr/>
      </p:nvGrpSpPr>
      <p:grpSpPr>
        <a:xfrm>
          <a:off x="0" y="0"/>
          <a:ext cx="0" cy="0"/>
          <a:chOff x="0" y="0"/>
          <a:chExt cx="0" cy="0"/>
        </a:xfrm>
      </p:grpSpPr>
      <p:sp>
        <p:nvSpPr>
          <p:cNvPr id="950" name="Google Shape;950;p15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1" name="Google Shape;951;p157"/>
          <p:cNvSpPr txBox="1"/>
          <p:nvPr>
            <p:ph idx="1" type="subTitle"/>
          </p:nvPr>
        </p:nvSpPr>
        <p:spPr>
          <a:xfrm>
            <a:off x="4631465" y="2809533"/>
            <a:ext cx="5752500" cy="25215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1"/>
              </a:buClr>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sp>
        <p:nvSpPr>
          <p:cNvPr id="952" name="Google Shape;952;p157"/>
          <p:cNvSpPr txBox="1"/>
          <p:nvPr>
            <p:ph type="title"/>
          </p:nvPr>
        </p:nvSpPr>
        <p:spPr>
          <a:xfrm>
            <a:off x="4631467" y="1526867"/>
            <a:ext cx="5756400" cy="1301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953" name="Google Shape;953;p15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1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17"/>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sp>
        <p:nvSpPr>
          <p:cNvPr id="106" name="Google Shape;106;p17"/>
          <p:cNvSpPr txBox="1"/>
          <p:nvPr>
            <p:ph idx="1" type="body"/>
          </p:nvPr>
        </p:nvSpPr>
        <p:spPr>
          <a:xfrm>
            <a:off x="955867" y="1504066"/>
            <a:ext cx="10272000" cy="487500"/>
          </a:xfrm>
          <a:prstGeom prst="rect">
            <a:avLst/>
          </a:prstGeom>
        </p:spPr>
        <p:txBody>
          <a:bodyPr anchorCtr="0" anchor="t" bIns="121900" lIns="121900" spcFirstLastPara="1" rIns="121900" wrap="square" tIns="121900">
            <a:noAutofit/>
          </a:bodyPr>
          <a:lstStyle>
            <a:lvl1pPr indent="-361950" lvl="0" marL="457200" algn="ctr">
              <a:lnSpc>
                <a:spcPct val="100000"/>
              </a:lnSpc>
              <a:spcBef>
                <a:spcPts val="0"/>
              </a:spcBef>
              <a:spcAft>
                <a:spcPts val="0"/>
              </a:spcAft>
              <a:buSzPts val="2100"/>
              <a:buFont typeface="Mulish SemiBold"/>
              <a:buAutoNum type="arabicPeriod"/>
              <a:defRPr/>
            </a:lvl1pPr>
            <a:lvl2pPr indent="-361950" lvl="1" marL="914400">
              <a:lnSpc>
                <a:spcPct val="100000"/>
              </a:lnSpc>
              <a:spcBef>
                <a:spcPts val="0"/>
              </a:spcBef>
              <a:spcAft>
                <a:spcPts val="0"/>
              </a:spcAft>
              <a:buSzPts val="2100"/>
              <a:buFont typeface="Roboto Condensed Light"/>
              <a:buAutoNum type="alphaLcPeriod"/>
              <a:defRPr sz="2100"/>
            </a:lvl2pPr>
            <a:lvl3pPr indent="-361950" lvl="2" marL="1371600">
              <a:lnSpc>
                <a:spcPct val="100000"/>
              </a:lnSpc>
              <a:spcBef>
                <a:spcPts val="0"/>
              </a:spcBef>
              <a:spcAft>
                <a:spcPts val="0"/>
              </a:spcAft>
              <a:buSzPts val="2100"/>
              <a:buFont typeface="Roboto Condensed Light"/>
              <a:buAutoNum type="romanLcPeriod"/>
              <a:defRPr sz="2100"/>
            </a:lvl3pPr>
            <a:lvl4pPr indent="-361950" lvl="3" marL="1828800">
              <a:lnSpc>
                <a:spcPct val="100000"/>
              </a:lnSpc>
              <a:spcBef>
                <a:spcPts val="0"/>
              </a:spcBef>
              <a:spcAft>
                <a:spcPts val="0"/>
              </a:spcAft>
              <a:buSzPts val="2100"/>
              <a:buFont typeface="Roboto Condensed Light"/>
              <a:buAutoNum type="arabicPeriod"/>
              <a:defRPr sz="2100"/>
            </a:lvl4pPr>
            <a:lvl5pPr indent="-361950" lvl="4" marL="2286000">
              <a:lnSpc>
                <a:spcPct val="100000"/>
              </a:lnSpc>
              <a:spcBef>
                <a:spcPts val="0"/>
              </a:spcBef>
              <a:spcAft>
                <a:spcPts val="0"/>
              </a:spcAft>
              <a:buSzPts val="2100"/>
              <a:buFont typeface="Roboto Condensed Light"/>
              <a:buAutoNum type="alphaLcPeriod"/>
              <a:defRPr sz="2100"/>
            </a:lvl5pPr>
            <a:lvl6pPr indent="-361950" lvl="5" marL="2743200">
              <a:lnSpc>
                <a:spcPct val="100000"/>
              </a:lnSpc>
              <a:spcBef>
                <a:spcPts val="0"/>
              </a:spcBef>
              <a:spcAft>
                <a:spcPts val="0"/>
              </a:spcAft>
              <a:buSzPts val="2100"/>
              <a:buFont typeface="Roboto Condensed Light"/>
              <a:buAutoNum type="romanLcPeriod"/>
              <a:defRPr sz="2100"/>
            </a:lvl6pPr>
            <a:lvl7pPr indent="-361950" lvl="6" marL="3200400">
              <a:lnSpc>
                <a:spcPct val="100000"/>
              </a:lnSpc>
              <a:spcBef>
                <a:spcPts val="0"/>
              </a:spcBef>
              <a:spcAft>
                <a:spcPts val="0"/>
              </a:spcAft>
              <a:buSzPts val="2100"/>
              <a:buFont typeface="Roboto Condensed Light"/>
              <a:buAutoNum type="arabicPeriod"/>
              <a:defRPr sz="2100"/>
            </a:lvl7pPr>
            <a:lvl8pPr indent="-361950" lvl="7" marL="3657600">
              <a:lnSpc>
                <a:spcPct val="100000"/>
              </a:lnSpc>
              <a:spcBef>
                <a:spcPts val="0"/>
              </a:spcBef>
              <a:spcAft>
                <a:spcPts val="0"/>
              </a:spcAft>
              <a:buSzPts val="2100"/>
              <a:buFont typeface="Roboto Condensed Light"/>
              <a:buAutoNum type="alphaLcPeriod"/>
              <a:defRPr sz="2100"/>
            </a:lvl8pPr>
            <a:lvl9pPr indent="-361950" lvl="8" marL="4114800">
              <a:lnSpc>
                <a:spcPct val="100000"/>
              </a:lnSpc>
              <a:spcBef>
                <a:spcPts val="0"/>
              </a:spcBef>
              <a:spcAft>
                <a:spcPts val="0"/>
              </a:spcAft>
              <a:buSzPts val="2100"/>
              <a:buFont typeface="Roboto Condensed Light"/>
              <a:buAutoNum type="romanLcPeriod"/>
              <a:defRPr sz="2100"/>
            </a:lvl9pPr>
          </a:lstStyle>
          <a:p/>
        </p:txBody>
      </p:sp>
      <p:cxnSp>
        <p:nvCxnSpPr>
          <p:cNvPr id="107" name="Google Shape;107;p1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_1">
    <p:spTree>
      <p:nvGrpSpPr>
        <p:cNvPr id="954" name="Shape 954"/>
        <p:cNvGrpSpPr/>
        <p:nvPr/>
      </p:nvGrpSpPr>
      <p:grpSpPr>
        <a:xfrm>
          <a:off x="0" y="0"/>
          <a:ext cx="0" cy="0"/>
          <a:chOff x="0" y="0"/>
          <a:chExt cx="0" cy="0"/>
        </a:xfrm>
      </p:grpSpPr>
      <p:sp>
        <p:nvSpPr>
          <p:cNvPr id="955" name="Google Shape;955;p15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6" name="Google Shape;956;p158"/>
          <p:cNvSpPr txBox="1"/>
          <p:nvPr>
            <p:ph type="title"/>
          </p:nvPr>
        </p:nvSpPr>
        <p:spPr>
          <a:xfrm>
            <a:off x="5063000" y="4482767"/>
            <a:ext cx="61785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000"/>
              <a:buNone/>
              <a:defRPr b="1"/>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957" name="Google Shape;957;p158"/>
          <p:cNvSpPr txBox="1"/>
          <p:nvPr>
            <p:ph idx="1" type="subTitle"/>
          </p:nvPr>
        </p:nvSpPr>
        <p:spPr>
          <a:xfrm>
            <a:off x="5063000" y="5099401"/>
            <a:ext cx="61749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58" name="Google Shape;958;p158"/>
          <p:cNvSpPr/>
          <p:nvPr>
            <p:ph idx="2" type="pic"/>
          </p:nvPr>
        </p:nvSpPr>
        <p:spPr>
          <a:xfrm>
            <a:off x="950967" y="722367"/>
            <a:ext cx="3791700" cy="5052300"/>
          </a:xfrm>
          <a:prstGeom prst="rect">
            <a:avLst/>
          </a:prstGeom>
          <a:noFill/>
          <a:ln>
            <a:noFill/>
          </a:ln>
        </p:spPr>
      </p:sp>
      <p:sp>
        <p:nvSpPr>
          <p:cNvPr id="959" name="Google Shape;959;p158"/>
          <p:cNvSpPr/>
          <p:nvPr>
            <p:ph idx="3" type="pic"/>
          </p:nvPr>
        </p:nvSpPr>
        <p:spPr>
          <a:xfrm>
            <a:off x="5062967" y="722367"/>
            <a:ext cx="6178500" cy="3756300"/>
          </a:xfrm>
          <a:prstGeom prst="rect">
            <a:avLst/>
          </a:prstGeom>
          <a:noFill/>
          <a:ln>
            <a:noFill/>
          </a:ln>
        </p:spPr>
      </p:sp>
      <p:cxnSp>
        <p:nvCxnSpPr>
          <p:cNvPr id="960" name="Google Shape;960;p15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961" name="Shape 961"/>
        <p:cNvGrpSpPr/>
        <p:nvPr/>
      </p:nvGrpSpPr>
      <p:grpSpPr>
        <a:xfrm>
          <a:off x="0" y="0"/>
          <a:ext cx="0" cy="0"/>
          <a:chOff x="0" y="0"/>
          <a:chExt cx="0" cy="0"/>
        </a:xfrm>
      </p:grpSpPr>
      <p:sp>
        <p:nvSpPr>
          <p:cNvPr id="962" name="Google Shape;962;p15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3" name="Google Shape;963;p159"/>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964" name="Google Shape;964;p159"/>
          <p:cNvSpPr txBox="1"/>
          <p:nvPr>
            <p:ph idx="1" type="subTitle"/>
          </p:nvPr>
        </p:nvSpPr>
        <p:spPr>
          <a:xfrm>
            <a:off x="1085104"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965" name="Google Shape;965;p159"/>
          <p:cNvSpPr txBox="1"/>
          <p:nvPr>
            <p:ph idx="2" type="subTitle"/>
          </p:nvPr>
        </p:nvSpPr>
        <p:spPr>
          <a:xfrm>
            <a:off x="4468200"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966" name="Google Shape;966;p159"/>
          <p:cNvSpPr txBox="1"/>
          <p:nvPr>
            <p:ph idx="3" type="subTitle"/>
          </p:nvPr>
        </p:nvSpPr>
        <p:spPr>
          <a:xfrm>
            <a:off x="7851296"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967" name="Google Shape;967;p159"/>
          <p:cNvSpPr txBox="1"/>
          <p:nvPr>
            <p:ph idx="4" type="title"/>
          </p:nvPr>
        </p:nvSpPr>
        <p:spPr>
          <a:xfrm>
            <a:off x="1082304"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968" name="Google Shape;968;p159"/>
          <p:cNvSpPr txBox="1"/>
          <p:nvPr>
            <p:ph idx="5" type="title"/>
          </p:nvPr>
        </p:nvSpPr>
        <p:spPr>
          <a:xfrm>
            <a:off x="4465400"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969" name="Google Shape;969;p159"/>
          <p:cNvSpPr txBox="1"/>
          <p:nvPr>
            <p:ph idx="6" type="title"/>
          </p:nvPr>
        </p:nvSpPr>
        <p:spPr>
          <a:xfrm>
            <a:off x="7848496"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970" name="Google Shape;970;p15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5">
    <p:spTree>
      <p:nvGrpSpPr>
        <p:cNvPr id="971" name="Shape 971"/>
        <p:cNvGrpSpPr/>
        <p:nvPr/>
      </p:nvGrpSpPr>
      <p:grpSpPr>
        <a:xfrm>
          <a:off x="0" y="0"/>
          <a:ext cx="0" cy="0"/>
          <a:chOff x="0" y="0"/>
          <a:chExt cx="0" cy="0"/>
        </a:xfrm>
      </p:grpSpPr>
      <p:sp>
        <p:nvSpPr>
          <p:cNvPr id="972" name="Google Shape;972;p16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3" name="Google Shape;973;p160"/>
          <p:cNvSpPr txBox="1"/>
          <p:nvPr>
            <p:ph idx="1" type="body"/>
          </p:nvPr>
        </p:nvSpPr>
        <p:spPr>
          <a:xfrm>
            <a:off x="1059933"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400"/>
              </a:spcBef>
              <a:spcAft>
                <a:spcPts val="0"/>
              </a:spcAft>
              <a:buClr>
                <a:schemeClr val="dk1"/>
              </a:buClr>
              <a:buSzPts val="1600"/>
              <a:buChar char="●"/>
              <a:defRPr/>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974" name="Google Shape;974;p160"/>
          <p:cNvSpPr txBox="1"/>
          <p:nvPr>
            <p:ph idx="2" type="body"/>
          </p:nvPr>
        </p:nvSpPr>
        <p:spPr>
          <a:xfrm>
            <a:off x="6132867"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Char char="●"/>
              <a:defRPr u="sng"/>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975" name="Google Shape;975;p160"/>
          <p:cNvSpPr txBox="1"/>
          <p:nvPr>
            <p:ph type="title"/>
          </p:nvPr>
        </p:nvSpPr>
        <p:spPr>
          <a:xfrm>
            <a:off x="958333" y="487680"/>
            <a:ext cx="10278000" cy="731700"/>
          </a:xfrm>
          <a:prstGeom prst="rect">
            <a:avLst/>
          </a:prstGeom>
        </p:spPr>
        <p:txBody>
          <a:bodyPr anchorCtr="0" anchor="t" bIns="121900" lIns="121900" spcFirstLastPara="1" rIns="121900" wrap="square" tIns="121900">
            <a:noAutofit/>
          </a:bodyPr>
          <a:lstStyle>
            <a:lvl1pPr lvl="0">
              <a:spcBef>
                <a:spcPts val="0"/>
              </a:spcBef>
              <a:spcAft>
                <a:spcPts val="0"/>
              </a:spcAft>
              <a:buSzPts val="3300"/>
              <a:buNone/>
              <a:defRPr b="1">
                <a:solidFill>
                  <a:schemeClr val="dk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cxnSp>
        <p:nvCxnSpPr>
          <p:cNvPr id="976" name="Google Shape;976;p16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77" name="Shape 977"/>
        <p:cNvGrpSpPr/>
        <p:nvPr/>
      </p:nvGrpSpPr>
      <p:grpSpPr>
        <a:xfrm>
          <a:off x="0" y="0"/>
          <a:ext cx="0" cy="0"/>
          <a:chOff x="0" y="0"/>
          <a:chExt cx="0" cy="0"/>
        </a:xfrm>
      </p:grpSpPr>
      <p:sp>
        <p:nvSpPr>
          <p:cNvPr id="978" name="Google Shape;978;p16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9" name="Google Shape;979;p161"/>
          <p:cNvSpPr txBox="1"/>
          <p:nvPr>
            <p:ph type="title"/>
          </p:nvPr>
        </p:nvSpPr>
        <p:spPr>
          <a:xfrm>
            <a:off x="1761133" y="1256900"/>
            <a:ext cx="41637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80" name="Google Shape;980;p161"/>
          <p:cNvSpPr txBox="1"/>
          <p:nvPr>
            <p:ph idx="1" type="subTitle"/>
          </p:nvPr>
        </p:nvSpPr>
        <p:spPr>
          <a:xfrm>
            <a:off x="1761133" y="1919280"/>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81" name="Google Shape;981;p161"/>
          <p:cNvSpPr txBox="1"/>
          <p:nvPr>
            <p:ph idx="2" type="title"/>
          </p:nvPr>
        </p:nvSpPr>
        <p:spPr>
          <a:xfrm>
            <a:off x="6234121" y="1256900"/>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82" name="Google Shape;982;p161"/>
          <p:cNvSpPr txBox="1"/>
          <p:nvPr>
            <p:ph idx="3" type="subTitle"/>
          </p:nvPr>
        </p:nvSpPr>
        <p:spPr>
          <a:xfrm>
            <a:off x="6234116" y="1919280"/>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83" name="Google Shape;983;p161"/>
          <p:cNvSpPr txBox="1"/>
          <p:nvPr>
            <p:ph idx="4" type="title"/>
          </p:nvPr>
        </p:nvSpPr>
        <p:spPr>
          <a:xfrm>
            <a:off x="1761133" y="3595343"/>
            <a:ext cx="41568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84" name="Google Shape;984;p161"/>
          <p:cNvSpPr txBox="1"/>
          <p:nvPr>
            <p:ph idx="5" type="subTitle"/>
          </p:nvPr>
        </p:nvSpPr>
        <p:spPr>
          <a:xfrm>
            <a:off x="1761133" y="4257715"/>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85" name="Google Shape;985;p161"/>
          <p:cNvSpPr txBox="1"/>
          <p:nvPr>
            <p:ph idx="6" type="title"/>
          </p:nvPr>
        </p:nvSpPr>
        <p:spPr>
          <a:xfrm>
            <a:off x="6234121" y="3595343"/>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86" name="Google Shape;986;p161"/>
          <p:cNvSpPr txBox="1"/>
          <p:nvPr>
            <p:ph idx="7" type="subTitle"/>
          </p:nvPr>
        </p:nvSpPr>
        <p:spPr>
          <a:xfrm>
            <a:off x="6234131" y="4257715"/>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87" name="Google Shape;987;p161"/>
          <p:cNvSpPr txBox="1"/>
          <p:nvPr>
            <p:ph idx="8"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988" name="Google Shape;988;p161"/>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89" name="Shape 989"/>
        <p:cNvGrpSpPr/>
        <p:nvPr/>
      </p:nvGrpSpPr>
      <p:grpSpPr>
        <a:xfrm>
          <a:off x="0" y="0"/>
          <a:ext cx="0" cy="0"/>
          <a:chOff x="0" y="0"/>
          <a:chExt cx="0" cy="0"/>
        </a:xfrm>
      </p:grpSpPr>
      <p:sp>
        <p:nvSpPr>
          <p:cNvPr id="990" name="Google Shape;990;p16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1" name="Google Shape;991;p162"/>
          <p:cNvSpPr txBox="1"/>
          <p:nvPr>
            <p:ph type="title"/>
          </p:nvPr>
        </p:nvSpPr>
        <p:spPr>
          <a:xfrm>
            <a:off x="2332542"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92" name="Google Shape;992;p162"/>
          <p:cNvSpPr txBox="1"/>
          <p:nvPr>
            <p:ph idx="1" type="subTitle"/>
          </p:nvPr>
        </p:nvSpPr>
        <p:spPr>
          <a:xfrm>
            <a:off x="2332542"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93" name="Google Shape;993;p162"/>
          <p:cNvSpPr txBox="1"/>
          <p:nvPr>
            <p:ph idx="2" type="title"/>
          </p:nvPr>
        </p:nvSpPr>
        <p:spPr>
          <a:xfrm>
            <a:off x="7440917"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94" name="Google Shape;994;p162"/>
          <p:cNvSpPr txBox="1"/>
          <p:nvPr>
            <p:ph idx="3" type="subTitle"/>
          </p:nvPr>
        </p:nvSpPr>
        <p:spPr>
          <a:xfrm>
            <a:off x="7440917"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95" name="Google Shape;995;p162"/>
          <p:cNvSpPr txBox="1"/>
          <p:nvPr>
            <p:ph idx="4" type="title"/>
          </p:nvPr>
        </p:nvSpPr>
        <p:spPr>
          <a:xfrm>
            <a:off x="2332542"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96" name="Google Shape;996;p162"/>
          <p:cNvSpPr txBox="1"/>
          <p:nvPr>
            <p:ph idx="5" type="subTitle"/>
          </p:nvPr>
        </p:nvSpPr>
        <p:spPr>
          <a:xfrm>
            <a:off x="2332542"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97" name="Google Shape;997;p162"/>
          <p:cNvSpPr txBox="1"/>
          <p:nvPr>
            <p:ph idx="6" type="title"/>
          </p:nvPr>
        </p:nvSpPr>
        <p:spPr>
          <a:xfrm>
            <a:off x="7440917"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998" name="Google Shape;998;p162"/>
          <p:cNvSpPr txBox="1"/>
          <p:nvPr>
            <p:ph idx="7" type="subTitle"/>
          </p:nvPr>
        </p:nvSpPr>
        <p:spPr>
          <a:xfrm>
            <a:off x="7440917"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99" name="Google Shape;999;p162"/>
          <p:cNvSpPr txBox="1"/>
          <p:nvPr>
            <p:ph idx="8" type="title"/>
          </p:nvPr>
        </p:nvSpPr>
        <p:spPr>
          <a:xfrm>
            <a:off x="7440917"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000" name="Google Shape;1000;p162"/>
          <p:cNvSpPr txBox="1"/>
          <p:nvPr>
            <p:ph idx="9" type="subTitle"/>
          </p:nvPr>
        </p:nvSpPr>
        <p:spPr>
          <a:xfrm>
            <a:off x="7440917"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01" name="Google Shape;1001;p162"/>
          <p:cNvSpPr txBox="1"/>
          <p:nvPr>
            <p:ph idx="13" type="title"/>
          </p:nvPr>
        </p:nvSpPr>
        <p:spPr>
          <a:xfrm>
            <a:off x="2332542"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002" name="Google Shape;1002;p162"/>
          <p:cNvSpPr txBox="1"/>
          <p:nvPr>
            <p:ph idx="14" type="subTitle"/>
          </p:nvPr>
        </p:nvSpPr>
        <p:spPr>
          <a:xfrm>
            <a:off x="2332542"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03" name="Google Shape;1003;p162"/>
          <p:cNvSpPr txBox="1"/>
          <p:nvPr>
            <p:ph idx="1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1004" name="Google Shape;1004;p16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05" name="Shape 1005"/>
        <p:cNvGrpSpPr/>
        <p:nvPr/>
      </p:nvGrpSpPr>
      <p:grpSpPr>
        <a:xfrm>
          <a:off x="0" y="0"/>
          <a:ext cx="0" cy="0"/>
          <a:chOff x="0" y="0"/>
          <a:chExt cx="0" cy="0"/>
        </a:xfrm>
      </p:grpSpPr>
      <p:sp>
        <p:nvSpPr>
          <p:cNvPr id="1006" name="Google Shape;1006;p16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7" name="Google Shape;1007;p163"/>
          <p:cNvSpPr txBox="1"/>
          <p:nvPr>
            <p:ph hasCustomPrompt="1" type="title"/>
          </p:nvPr>
        </p:nvSpPr>
        <p:spPr>
          <a:xfrm>
            <a:off x="756800" y="841267"/>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1008" name="Google Shape;1008;p163"/>
          <p:cNvSpPr txBox="1"/>
          <p:nvPr>
            <p:ph idx="1" type="subTitle"/>
          </p:nvPr>
        </p:nvSpPr>
        <p:spPr>
          <a:xfrm>
            <a:off x="757859" y="1824708"/>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1009" name="Google Shape;1009;p163"/>
          <p:cNvSpPr txBox="1"/>
          <p:nvPr>
            <p:ph hasCustomPrompt="1" idx="2" type="title"/>
          </p:nvPr>
        </p:nvSpPr>
        <p:spPr>
          <a:xfrm>
            <a:off x="756800" y="2515510"/>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1010" name="Google Shape;1010;p163"/>
          <p:cNvSpPr txBox="1"/>
          <p:nvPr>
            <p:ph idx="3" type="subTitle"/>
          </p:nvPr>
        </p:nvSpPr>
        <p:spPr>
          <a:xfrm>
            <a:off x="757859" y="3500212"/>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1011" name="Google Shape;1011;p163"/>
          <p:cNvSpPr txBox="1"/>
          <p:nvPr>
            <p:ph hasCustomPrompt="1" idx="4" type="title"/>
          </p:nvPr>
        </p:nvSpPr>
        <p:spPr>
          <a:xfrm>
            <a:off x="756800" y="4190996"/>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1012" name="Google Shape;1012;p163"/>
          <p:cNvSpPr txBox="1"/>
          <p:nvPr>
            <p:ph idx="5" type="subTitle"/>
          </p:nvPr>
        </p:nvSpPr>
        <p:spPr>
          <a:xfrm>
            <a:off x="757859" y="5175699"/>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cxnSp>
        <p:nvCxnSpPr>
          <p:cNvPr id="1013" name="Google Shape;1013;p16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014" name="Shape 1014"/>
        <p:cNvGrpSpPr/>
        <p:nvPr/>
      </p:nvGrpSpPr>
      <p:grpSpPr>
        <a:xfrm>
          <a:off x="0" y="0"/>
          <a:ext cx="0" cy="0"/>
          <a:chOff x="0" y="0"/>
          <a:chExt cx="0" cy="0"/>
        </a:xfrm>
      </p:grpSpPr>
      <p:sp>
        <p:nvSpPr>
          <p:cNvPr id="1015" name="Google Shape;1015;p16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6" name="Google Shape;1016;p164"/>
          <p:cNvSpPr txBox="1"/>
          <p:nvPr>
            <p:ph type="title"/>
          </p:nvPr>
        </p:nvSpPr>
        <p:spPr>
          <a:xfrm>
            <a:off x="1271000" y="818866"/>
            <a:ext cx="6155700" cy="1463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4000"/>
              <a:buNone/>
              <a:defRPr b="1" sz="91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1017" name="Google Shape;1017;p164"/>
          <p:cNvSpPr txBox="1"/>
          <p:nvPr>
            <p:ph idx="1" type="subTitle"/>
          </p:nvPr>
        </p:nvSpPr>
        <p:spPr>
          <a:xfrm>
            <a:off x="1271000" y="2283589"/>
            <a:ext cx="6159900" cy="1219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1018" name="Google Shape;1018;p16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1019" name="Google Shape;1019;p164"/>
          <p:cNvSpPr txBox="1"/>
          <p:nvPr/>
        </p:nvSpPr>
        <p:spPr>
          <a:xfrm>
            <a:off x="1271000" y="4554467"/>
            <a:ext cx="5446800" cy="60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CREDITS: This presentation template was created by </a:t>
            </a:r>
            <a:r>
              <a:rPr b="1" lang="en-US" sz="1300" u="sng">
                <a:solidFill>
                  <a:schemeClr val="lt1"/>
                </a:solidFill>
                <a:latin typeface="Roboto"/>
                <a:ea typeface="Roboto"/>
                <a:cs typeface="Roboto"/>
                <a:sym typeface="Roboto"/>
                <a:hlinkClick r:id="rId2">
                  <a:extLst>
                    <a:ext uri="{A12FA001-AC4F-418D-AE19-62706E023703}">
                      <ahyp:hlinkClr val="tx"/>
                    </a:ext>
                  </a:extLst>
                </a:hlinkClick>
              </a:rPr>
              <a:t>Slidesgo</a:t>
            </a:r>
            <a:r>
              <a:rPr lang="en-US" sz="1300">
                <a:solidFill>
                  <a:schemeClr val="lt1"/>
                </a:solidFill>
                <a:latin typeface="Roboto"/>
                <a:ea typeface="Roboto"/>
                <a:cs typeface="Roboto"/>
                <a:sym typeface="Roboto"/>
              </a:rPr>
              <a:t>, including icons by </a:t>
            </a:r>
            <a:r>
              <a:rPr b="1" lang="en-US" sz="1300" u="sng">
                <a:solidFill>
                  <a:schemeClr val="lt1"/>
                </a:solidFill>
                <a:latin typeface="Roboto"/>
                <a:ea typeface="Roboto"/>
                <a:cs typeface="Roboto"/>
                <a:sym typeface="Roboto"/>
                <a:hlinkClick r:id="rId3">
                  <a:extLst>
                    <a:ext uri="{A12FA001-AC4F-418D-AE19-62706E023703}">
                      <ahyp:hlinkClr val="tx"/>
                    </a:ext>
                  </a:extLst>
                </a:hlinkClick>
              </a:rPr>
              <a:t>Flaticon</a:t>
            </a:r>
            <a:r>
              <a:rPr lang="en-US" sz="1300">
                <a:solidFill>
                  <a:schemeClr val="lt1"/>
                </a:solidFill>
                <a:latin typeface="Roboto"/>
                <a:ea typeface="Roboto"/>
                <a:cs typeface="Roboto"/>
                <a:sym typeface="Roboto"/>
              </a:rPr>
              <a:t>, infographics &amp; images by </a:t>
            </a:r>
            <a:r>
              <a:rPr b="1" lang="en-US" sz="1300" u="sng">
                <a:solidFill>
                  <a:schemeClr val="lt1"/>
                </a:solidFill>
                <a:latin typeface="Roboto"/>
                <a:ea typeface="Roboto"/>
                <a:cs typeface="Roboto"/>
                <a:sym typeface="Roboto"/>
                <a:hlinkClick r:id="rId4">
                  <a:extLst>
                    <a:ext uri="{A12FA001-AC4F-418D-AE19-62706E023703}">
                      <ahyp:hlinkClr val="tx"/>
                    </a:ext>
                  </a:extLst>
                </a:hlinkClick>
              </a:rPr>
              <a:t>Freepik</a:t>
            </a:r>
            <a:endParaRPr b="1" sz="1300" u="sng">
              <a:solidFill>
                <a:schemeClr val="lt1"/>
              </a:solidFill>
              <a:latin typeface="Roboto"/>
              <a:ea typeface="Roboto"/>
              <a:cs typeface="Roboto"/>
              <a:sym typeface="Roboto"/>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20" name="Shape 1020"/>
        <p:cNvGrpSpPr/>
        <p:nvPr/>
      </p:nvGrpSpPr>
      <p:grpSpPr>
        <a:xfrm>
          <a:off x="0" y="0"/>
          <a:ext cx="0" cy="0"/>
          <a:chOff x="0" y="0"/>
          <a:chExt cx="0" cy="0"/>
        </a:xfrm>
      </p:grpSpPr>
      <p:sp>
        <p:nvSpPr>
          <p:cNvPr id="1021" name="Google Shape;1021;p16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022" name="Google Shape;1022;p16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23" name="Shape 1023"/>
        <p:cNvGrpSpPr/>
        <p:nvPr/>
      </p:nvGrpSpPr>
      <p:grpSpPr>
        <a:xfrm>
          <a:off x="0" y="0"/>
          <a:ext cx="0" cy="0"/>
          <a:chOff x="0" y="0"/>
          <a:chExt cx="0" cy="0"/>
        </a:xfrm>
      </p:grpSpPr>
      <p:sp>
        <p:nvSpPr>
          <p:cNvPr id="1024" name="Google Shape;1024;p16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18"/>
          <p:cNvSpPr txBox="1"/>
          <p:nvPr>
            <p:ph type="title"/>
          </p:nvPr>
        </p:nvSpPr>
        <p:spPr>
          <a:xfrm>
            <a:off x="25526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111" name="Google Shape;111;p18"/>
          <p:cNvSpPr txBox="1"/>
          <p:nvPr>
            <p:ph idx="2" type="title"/>
          </p:nvPr>
        </p:nvSpPr>
        <p:spPr>
          <a:xfrm>
            <a:off x="64128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112" name="Google Shape;112;p18"/>
          <p:cNvSpPr txBox="1"/>
          <p:nvPr>
            <p:ph idx="1" type="subTitle"/>
          </p:nvPr>
        </p:nvSpPr>
        <p:spPr>
          <a:xfrm>
            <a:off x="6412800" y="3320467"/>
            <a:ext cx="32268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13" name="Google Shape;113;p18"/>
          <p:cNvSpPr txBox="1"/>
          <p:nvPr>
            <p:ph idx="3" type="subTitle"/>
          </p:nvPr>
        </p:nvSpPr>
        <p:spPr>
          <a:xfrm>
            <a:off x="2552400" y="3320467"/>
            <a:ext cx="32271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14" name="Google Shape;114;p18"/>
          <p:cNvSpPr txBox="1"/>
          <p:nvPr>
            <p:ph idx="4"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115" name="Google Shape;115;p1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19"/>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118" name="Google Shape;118;p1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119" name="Google Shape;119;p1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cxnSp>
        <p:nvCxnSpPr>
          <p:cNvPr id="121" name="Google Shape;121;p2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122" name="Google Shape;122;p2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20"/>
          <p:cNvSpPr txBox="1"/>
          <p:nvPr>
            <p:ph idx="1" type="body"/>
          </p:nvPr>
        </p:nvSpPr>
        <p:spPr>
          <a:xfrm flipH="1">
            <a:off x="5133867" y="2440350"/>
            <a:ext cx="6276300" cy="2433900"/>
          </a:xfrm>
          <a:prstGeom prst="rect">
            <a:avLst/>
          </a:prstGeom>
        </p:spPr>
        <p:txBody>
          <a:bodyPr anchorCtr="0" anchor="ctr"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AutoNum type="arabicPeriod"/>
              <a:defRPr/>
            </a:lvl1pPr>
            <a:lvl2pPr indent="-361950" lvl="1" marL="914400">
              <a:lnSpc>
                <a:spcPct val="100000"/>
              </a:lnSpc>
              <a:spcBef>
                <a:spcPts val="0"/>
              </a:spcBef>
              <a:spcAft>
                <a:spcPts val="0"/>
              </a:spcAft>
              <a:buSzPts val="2100"/>
              <a:buFont typeface="Nunito Light"/>
              <a:buAutoNum type="alphaLcPeriod"/>
              <a:defRPr/>
            </a:lvl2pPr>
            <a:lvl3pPr indent="-355600" lvl="2" marL="1371600">
              <a:lnSpc>
                <a:spcPct val="100000"/>
              </a:lnSpc>
              <a:spcBef>
                <a:spcPts val="2100"/>
              </a:spcBef>
              <a:spcAft>
                <a:spcPts val="0"/>
              </a:spcAft>
              <a:buSzPts val="2000"/>
              <a:buFont typeface="Nunito Light"/>
              <a:buAutoNum type="romanLcPeriod"/>
              <a:defRPr/>
            </a:lvl3pPr>
            <a:lvl4pPr indent="-355600" lvl="3" marL="1828800">
              <a:lnSpc>
                <a:spcPct val="100000"/>
              </a:lnSpc>
              <a:spcBef>
                <a:spcPts val="2100"/>
              </a:spcBef>
              <a:spcAft>
                <a:spcPts val="0"/>
              </a:spcAft>
              <a:buSzPts val="2000"/>
              <a:buFont typeface="Nunito Light"/>
              <a:buAutoNum type="arabicPeriod"/>
              <a:defRPr/>
            </a:lvl4pPr>
            <a:lvl5pPr indent="-330200" lvl="4" marL="2286000">
              <a:lnSpc>
                <a:spcPct val="100000"/>
              </a:lnSpc>
              <a:spcBef>
                <a:spcPts val="2100"/>
              </a:spcBef>
              <a:spcAft>
                <a:spcPts val="0"/>
              </a:spcAft>
              <a:buSzPts val="1600"/>
              <a:buFont typeface="Nunito Light"/>
              <a:buAutoNum type="alphaLcPeriod"/>
              <a:defRPr/>
            </a:lvl5pPr>
            <a:lvl6pPr indent="-330200" lvl="5" marL="2743200">
              <a:lnSpc>
                <a:spcPct val="100000"/>
              </a:lnSpc>
              <a:spcBef>
                <a:spcPts val="2100"/>
              </a:spcBef>
              <a:spcAft>
                <a:spcPts val="0"/>
              </a:spcAft>
              <a:buSzPts val="1600"/>
              <a:buFont typeface="Nunito Light"/>
              <a:buAutoNum type="romanLcPeriod"/>
              <a:defRPr/>
            </a:lvl6pPr>
            <a:lvl7pPr indent="-336550" lvl="6" marL="3200400">
              <a:lnSpc>
                <a:spcPct val="100000"/>
              </a:lnSpc>
              <a:spcBef>
                <a:spcPts val="2100"/>
              </a:spcBef>
              <a:spcAft>
                <a:spcPts val="0"/>
              </a:spcAft>
              <a:buSzPts val="1700"/>
              <a:buFont typeface="Nunito Light"/>
              <a:buAutoNum type="arabicPeriod"/>
              <a:defRPr/>
            </a:lvl7pPr>
            <a:lvl8pPr indent="-336550" lvl="7" marL="3657600">
              <a:lnSpc>
                <a:spcPct val="100000"/>
              </a:lnSpc>
              <a:spcBef>
                <a:spcPts val="2100"/>
              </a:spcBef>
              <a:spcAft>
                <a:spcPts val="0"/>
              </a:spcAft>
              <a:buSzPts val="1700"/>
              <a:buFont typeface="Nunito Light"/>
              <a:buAutoNum type="alphaLcPeriod"/>
              <a:defRPr/>
            </a:lvl8pPr>
            <a:lvl9pPr indent="-330200" lvl="8" marL="4114800">
              <a:lnSpc>
                <a:spcPct val="100000"/>
              </a:lnSpc>
              <a:spcBef>
                <a:spcPts val="2100"/>
              </a:spcBef>
              <a:spcAft>
                <a:spcPts val="2100"/>
              </a:spcAft>
              <a:buSzPts val="1600"/>
              <a:buFont typeface="Nunito Light"/>
              <a:buAutoNum type="romanLcPeriod"/>
              <a:defRPr/>
            </a:lvl9pPr>
          </a:lstStyle>
          <a:p/>
        </p:txBody>
      </p:sp>
      <p:sp>
        <p:nvSpPr>
          <p:cNvPr id="124" name="Google Shape;124;p20"/>
          <p:cNvSpPr txBox="1"/>
          <p:nvPr>
            <p:ph type="title"/>
          </p:nvPr>
        </p:nvSpPr>
        <p:spPr>
          <a:xfrm flipH="1">
            <a:off x="5112145" y="967650"/>
            <a:ext cx="6276300" cy="12192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125" name="Google Shape;125;p20"/>
          <p:cNvSpPr/>
          <p:nvPr>
            <p:ph idx="2" type="pic"/>
          </p:nvPr>
        </p:nvSpPr>
        <p:spPr>
          <a:xfrm>
            <a:off x="950967" y="722367"/>
            <a:ext cx="3791700" cy="50475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 name="Shape 126"/>
        <p:cNvGrpSpPr/>
        <p:nvPr/>
      </p:nvGrpSpPr>
      <p:grpSpPr>
        <a:xfrm>
          <a:off x="0" y="0"/>
          <a:ext cx="0" cy="0"/>
          <a:chOff x="0" y="0"/>
          <a:chExt cx="0" cy="0"/>
        </a:xfrm>
      </p:grpSpPr>
      <p:cxnSp>
        <p:nvCxnSpPr>
          <p:cNvPr id="127" name="Google Shape;127;p21"/>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128" name="Google Shape;128;p2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1707000" y="1976400"/>
            <a:ext cx="8778000" cy="2905200"/>
          </a:xfrm>
          <a:prstGeom prst="rect">
            <a:avLst/>
          </a:prstGeom>
        </p:spPr>
        <p:txBody>
          <a:bodyPr anchorCtr="0" anchor="t" bIns="121900" lIns="121900" spcFirstLastPara="1" rIns="121900" wrap="square" tIns="121900">
            <a:noAutofit/>
          </a:bodyPr>
          <a:lstStyle>
            <a:lvl1pPr lvl="0">
              <a:lnSpc>
                <a:spcPct val="80000"/>
              </a:lnSpc>
              <a:spcBef>
                <a:spcPts val="0"/>
              </a:spcBef>
              <a:spcAft>
                <a:spcPts val="0"/>
              </a:spcAft>
              <a:buSzPts val="6400"/>
              <a:buNone/>
              <a:defRPr sz="12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3"/>
          <p:cNvSpPr txBox="1"/>
          <p:nvPr/>
        </p:nvSpPr>
        <p:spPr>
          <a:xfrm>
            <a:off x="0" y="515629"/>
            <a:ext cx="121920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3F3F3F"/>
                </a:solidFill>
                <a:latin typeface="Lora"/>
                <a:ea typeface="Lora"/>
                <a:cs typeface="Lora"/>
                <a:sym typeface="Lora"/>
              </a:rPr>
              <a:t>Data Analysis PowerPoint</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 name="Shape 130"/>
        <p:cNvGrpSpPr/>
        <p:nvPr/>
      </p:nvGrpSpPr>
      <p:grpSpPr>
        <a:xfrm>
          <a:off x="0" y="0"/>
          <a:ext cx="0" cy="0"/>
          <a:chOff x="0" y="0"/>
          <a:chExt cx="0" cy="0"/>
        </a:xfrm>
      </p:grpSpPr>
      <p:cxnSp>
        <p:nvCxnSpPr>
          <p:cNvPr id="131" name="Google Shape;131;p2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132" name="Google Shape;132;p2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 name="Google Shape;133;p22"/>
          <p:cNvSpPr txBox="1"/>
          <p:nvPr>
            <p:ph type="title"/>
          </p:nvPr>
        </p:nvSpPr>
        <p:spPr>
          <a:xfrm>
            <a:off x="1492600" y="2270000"/>
            <a:ext cx="9206700" cy="10971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4000"/>
              <a:buNone/>
              <a:defRPr sz="87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134" name="Google Shape;134;p22"/>
          <p:cNvSpPr txBox="1"/>
          <p:nvPr>
            <p:ph idx="1" type="subTitle"/>
          </p:nvPr>
        </p:nvSpPr>
        <p:spPr>
          <a:xfrm>
            <a:off x="1492600" y="3368797"/>
            <a:ext cx="9206700" cy="12192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23"/>
          <p:cNvSpPr/>
          <p:nvPr>
            <p:ph idx="2" type="pic"/>
          </p:nvPr>
        </p:nvSpPr>
        <p:spPr>
          <a:xfrm>
            <a:off x="0" y="0"/>
            <a:ext cx="12192000" cy="6858000"/>
          </a:xfrm>
          <a:prstGeom prst="rect">
            <a:avLst/>
          </a:prstGeom>
          <a:noFill/>
          <a:ln>
            <a:noFill/>
          </a:ln>
        </p:spPr>
      </p:sp>
      <p:sp>
        <p:nvSpPr>
          <p:cNvPr id="137" name="Google Shape;137;p23"/>
          <p:cNvSpPr txBox="1"/>
          <p:nvPr>
            <p:ph type="title"/>
          </p:nvPr>
        </p:nvSpPr>
        <p:spPr>
          <a:xfrm>
            <a:off x="5649867" y="4790567"/>
            <a:ext cx="5591100" cy="1341900"/>
          </a:xfrm>
          <a:prstGeom prst="rect">
            <a:avLst/>
          </a:prstGeom>
          <a:solidFill>
            <a:schemeClr val="lt2"/>
          </a:solidFill>
        </p:spPr>
        <p:txBody>
          <a:bodyPr anchorCtr="0" anchor="ctr" bIns="121900" lIns="121900" spcFirstLastPara="1" rIns="121900" wrap="square" tIns="121900">
            <a:noAutofit/>
          </a:bodyPr>
          <a:lstStyle>
            <a:lvl1pPr lvl="0" algn="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sp>
        <p:nvSpPr>
          <p:cNvPr id="139" name="Google Shape;139;p2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 name="Google Shape;140;p24"/>
          <p:cNvSpPr txBox="1"/>
          <p:nvPr>
            <p:ph hasCustomPrompt="1" type="title"/>
          </p:nvPr>
        </p:nvSpPr>
        <p:spPr>
          <a:xfrm>
            <a:off x="5291076" y="2435167"/>
            <a:ext cx="6278100" cy="15771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2800"/>
              <a:buNone/>
              <a:defRPr sz="84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141" name="Google Shape;141;p24"/>
          <p:cNvSpPr txBox="1"/>
          <p:nvPr>
            <p:ph idx="1" type="subTitle"/>
          </p:nvPr>
        </p:nvSpPr>
        <p:spPr>
          <a:xfrm>
            <a:off x="5288633" y="3935235"/>
            <a:ext cx="6283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142" name="Google Shape;142;p2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3" name="Shape 14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4" name="Shape 144"/>
        <p:cNvGrpSpPr/>
        <p:nvPr/>
      </p:nvGrpSpPr>
      <p:grpSpPr>
        <a:xfrm>
          <a:off x="0" y="0"/>
          <a:ext cx="0" cy="0"/>
          <a:chOff x="0" y="0"/>
          <a:chExt cx="0" cy="0"/>
        </a:xfrm>
      </p:grpSpPr>
      <p:sp>
        <p:nvSpPr>
          <p:cNvPr id="145" name="Google Shape;145;p2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p26"/>
          <p:cNvSpPr txBox="1"/>
          <p:nvPr>
            <p:ph type="title"/>
          </p:nvPr>
        </p:nvSpPr>
        <p:spPr>
          <a:xfrm>
            <a:off x="2227622"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47" name="Google Shape;147;p26"/>
          <p:cNvSpPr txBox="1"/>
          <p:nvPr>
            <p:ph idx="2" type="title"/>
          </p:nvPr>
        </p:nvSpPr>
        <p:spPr>
          <a:xfrm flipH="1">
            <a:off x="7247013"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48" name="Google Shape;148;p26"/>
          <p:cNvSpPr txBox="1"/>
          <p:nvPr>
            <p:ph hasCustomPrompt="1" idx="3" type="title"/>
          </p:nvPr>
        </p:nvSpPr>
        <p:spPr>
          <a:xfrm>
            <a:off x="112388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49" name="Google Shape;149;p26"/>
          <p:cNvSpPr txBox="1"/>
          <p:nvPr>
            <p:ph hasCustomPrompt="1" idx="4" type="title"/>
          </p:nvPr>
        </p:nvSpPr>
        <p:spPr>
          <a:xfrm flipH="1">
            <a:off x="612949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50" name="Google Shape;150;p26"/>
          <p:cNvSpPr txBox="1"/>
          <p:nvPr>
            <p:ph idx="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151" name="Google Shape;151;p26"/>
          <p:cNvSpPr txBox="1"/>
          <p:nvPr>
            <p:ph idx="6" type="title"/>
          </p:nvPr>
        </p:nvSpPr>
        <p:spPr>
          <a:xfrm>
            <a:off x="2227622" y="3022983"/>
            <a:ext cx="3821100" cy="853500"/>
          </a:xfrm>
          <a:prstGeom prst="rect">
            <a:avLst/>
          </a:prstGeom>
        </p:spPr>
        <p:txBody>
          <a:bodyPr anchorCtr="0" anchor="b" bIns="121900" lIns="121900" spcFirstLastPara="1" rIns="121900" wrap="square" tIns="121900">
            <a:noAutofit/>
          </a:bodyPr>
          <a:lstStyle>
            <a:lvl1pPr lvl="0" algn="l">
              <a:lnSpc>
                <a:spcPct val="115000"/>
              </a:lnSpc>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52" name="Google Shape;152;p26"/>
          <p:cNvSpPr txBox="1"/>
          <p:nvPr>
            <p:ph idx="7" type="title"/>
          </p:nvPr>
        </p:nvSpPr>
        <p:spPr>
          <a:xfrm flipH="1">
            <a:off x="7247013"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53" name="Google Shape;153;p26"/>
          <p:cNvSpPr txBox="1"/>
          <p:nvPr>
            <p:ph hasCustomPrompt="1" idx="8" type="title"/>
          </p:nvPr>
        </p:nvSpPr>
        <p:spPr>
          <a:xfrm>
            <a:off x="112388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54" name="Google Shape;154;p26"/>
          <p:cNvSpPr txBox="1"/>
          <p:nvPr>
            <p:ph hasCustomPrompt="1" idx="9" type="title"/>
          </p:nvPr>
        </p:nvSpPr>
        <p:spPr>
          <a:xfrm flipH="1">
            <a:off x="612949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55" name="Google Shape;155;p26"/>
          <p:cNvSpPr txBox="1"/>
          <p:nvPr>
            <p:ph idx="13" type="title"/>
          </p:nvPr>
        </p:nvSpPr>
        <p:spPr>
          <a:xfrm>
            <a:off x="2227622"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56" name="Google Shape;156;p26"/>
          <p:cNvSpPr txBox="1"/>
          <p:nvPr>
            <p:ph idx="14" type="title"/>
          </p:nvPr>
        </p:nvSpPr>
        <p:spPr>
          <a:xfrm flipH="1">
            <a:off x="7247013" y="30229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57" name="Google Shape;157;p26"/>
          <p:cNvSpPr txBox="1"/>
          <p:nvPr>
            <p:ph hasCustomPrompt="1" idx="15" type="title"/>
          </p:nvPr>
        </p:nvSpPr>
        <p:spPr>
          <a:xfrm>
            <a:off x="112388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58" name="Google Shape;158;p26"/>
          <p:cNvSpPr txBox="1"/>
          <p:nvPr>
            <p:ph hasCustomPrompt="1" idx="16" type="title"/>
          </p:nvPr>
        </p:nvSpPr>
        <p:spPr>
          <a:xfrm flipH="1">
            <a:off x="612949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cxnSp>
        <p:nvCxnSpPr>
          <p:cNvPr id="159" name="Google Shape;159;p2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160" name="Shape 160"/>
        <p:cNvGrpSpPr/>
        <p:nvPr/>
      </p:nvGrpSpPr>
      <p:grpSpPr>
        <a:xfrm>
          <a:off x="0" y="0"/>
          <a:ext cx="0" cy="0"/>
          <a:chOff x="0" y="0"/>
          <a:chExt cx="0" cy="0"/>
        </a:xfrm>
      </p:grpSpPr>
      <p:sp>
        <p:nvSpPr>
          <p:cNvPr id="161" name="Google Shape;161;p2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27"/>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163" name="Google Shape;163;p2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164" name="Shape 164"/>
        <p:cNvGrpSpPr/>
        <p:nvPr/>
      </p:nvGrpSpPr>
      <p:grpSpPr>
        <a:xfrm>
          <a:off x="0" y="0"/>
          <a:ext cx="0" cy="0"/>
          <a:chOff x="0" y="0"/>
          <a:chExt cx="0" cy="0"/>
        </a:xfrm>
      </p:grpSpPr>
      <p:sp>
        <p:nvSpPr>
          <p:cNvPr id="165" name="Google Shape;165;p2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28"/>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167" name="Google Shape;167;p2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68" name="Shape 168"/>
        <p:cNvGrpSpPr/>
        <p:nvPr/>
      </p:nvGrpSpPr>
      <p:grpSpPr>
        <a:xfrm>
          <a:off x="0" y="0"/>
          <a:ext cx="0" cy="0"/>
          <a:chOff x="0" y="0"/>
          <a:chExt cx="0" cy="0"/>
        </a:xfrm>
      </p:grpSpPr>
      <p:sp>
        <p:nvSpPr>
          <p:cNvPr id="169" name="Google Shape;169;p2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29"/>
          <p:cNvSpPr txBox="1"/>
          <p:nvPr>
            <p:ph idx="1" type="subTitle"/>
          </p:nvPr>
        </p:nvSpPr>
        <p:spPr>
          <a:xfrm>
            <a:off x="4631465" y="2809533"/>
            <a:ext cx="5752500" cy="25215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1"/>
              </a:buClr>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sp>
        <p:nvSpPr>
          <p:cNvPr id="171" name="Google Shape;171;p29"/>
          <p:cNvSpPr txBox="1"/>
          <p:nvPr>
            <p:ph type="title"/>
          </p:nvPr>
        </p:nvSpPr>
        <p:spPr>
          <a:xfrm>
            <a:off x="4631467" y="1526867"/>
            <a:ext cx="5756400" cy="1301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172" name="Google Shape;172;p2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_1">
    <p:spTree>
      <p:nvGrpSpPr>
        <p:cNvPr id="173" name="Shape 173"/>
        <p:cNvGrpSpPr/>
        <p:nvPr/>
      </p:nvGrpSpPr>
      <p:grpSpPr>
        <a:xfrm>
          <a:off x="0" y="0"/>
          <a:ext cx="0" cy="0"/>
          <a:chOff x="0" y="0"/>
          <a:chExt cx="0" cy="0"/>
        </a:xfrm>
      </p:grpSpPr>
      <p:sp>
        <p:nvSpPr>
          <p:cNvPr id="174" name="Google Shape;174;p3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p30"/>
          <p:cNvSpPr txBox="1"/>
          <p:nvPr>
            <p:ph type="title"/>
          </p:nvPr>
        </p:nvSpPr>
        <p:spPr>
          <a:xfrm>
            <a:off x="5063000" y="4482767"/>
            <a:ext cx="61785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000"/>
              <a:buNone/>
              <a:defRPr b="1"/>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176" name="Google Shape;176;p30"/>
          <p:cNvSpPr txBox="1"/>
          <p:nvPr>
            <p:ph idx="1" type="subTitle"/>
          </p:nvPr>
        </p:nvSpPr>
        <p:spPr>
          <a:xfrm>
            <a:off x="5063000" y="5099401"/>
            <a:ext cx="61749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77" name="Google Shape;177;p30"/>
          <p:cNvSpPr/>
          <p:nvPr>
            <p:ph idx="2" type="pic"/>
          </p:nvPr>
        </p:nvSpPr>
        <p:spPr>
          <a:xfrm>
            <a:off x="950967" y="722367"/>
            <a:ext cx="3791700" cy="5052300"/>
          </a:xfrm>
          <a:prstGeom prst="rect">
            <a:avLst/>
          </a:prstGeom>
          <a:noFill/>
          <a:ln>
            <a:noFill/>
          </a:ln>
        </p:spPr>
      </p:sp>
      <p:sp>
        <p:nvSpPr>
          <p:cNvPr id="178" name="Google Shape;178;p30"/>
          <p:cNvSpPr/>
          <p:nvPr>
            <p:ph idx="3" type="pic"/>
          </p:nvPr>
        </p:nvSpPr>
        <p:spPr>
          <a:xfrm>
            <a:off x="5062967" y="722367"/>
            <a:ext cx="6178500" cy="3756300"/>
          </a:xfrm>
          <a:prstGeom prst="rect">
            <a:avLst/>
          </a:prstGeom>
          <a:noFill/>
          <a:ln>
            <a:noFill/>
          </a:ln>
        </p:spPr>
      </p:sp>
      <p:cxnSp>
        <p:nvCxnSpPr>
          <p:cNvPr id="179" name="Google Shape;179;p3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180" name="Shape 180"/>
        <p:cNvGrpSpPr/>
        <p:nvPr/>
      </p:nvGrpSpPr>
      <p:grpSpPr>
        <a:xfrm>
          <a:off x="0" y="0"/>
          <a:ext cx="0" cy="0"/>
          <a:chOff x="0" y="0"/>
          <a:chExt cx="0" cy="0"/>
        </a:xfrm>
      </p:grpSpPr>
      <p:sp>
        <p:nvSpPr>
          <p:cNvPr id="181" name="Google Shape;181;p3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31"/>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183" name="Google Shape;183;p31"/>
          <p:cNvSpPr txBox="1"/>
          <p:nvPr>
            <p:ph idx="1" type="subTitle"/>
          </p:nvPr>
        </p:nvSpPr>
        <p:spPr>
          <a:xfrm>
            <a:off x="1085104"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84" name="Google Shape;184;p31"/>
          <p:cNvSpPr txBox="1"/>
          <p:nvPr>
            <p:ph idx="2" type="subTitle"/>
          </p:nvPr>
        </p:nvSpPr>
        <p:spPr>
          <a:xfrm>
            <a:off x="4468200"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85" name="Google Shape;185;p31"/>
          <p:cNvSpPr txBox="1"/>
          <p:nvPr>
            <p:ph idx="3" type="subTitle"/>
          </p:nvPr>
        </p:nvSpPr>
        <p:spPr>
          <a:xfrm>
            <a:off x="7851296"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86" name="Google Shape;186;p31"/>
          <p:cNvSpPr txBox="1"/>
          <p:nvPr>
            <p:ph idx="4" type="title"/>
          </p:nvPr>
        </p:nvSpPr>
        <p:spPr>
          <a:xfrm>
            <a:off x="1082304"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187" name="Google Shape;187;p31"/>
          <p:cNvSpPr txBox="1"/>
          <p:nvPr>
            <p:ph idx="5" type="title"/>
          </p:nvPr>
        </p:nvSpPr>
        <p:spPr>
          <a:xfrm>
            <a:off x="4465400"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188" name="Google Shape;188;p31"/>
          <p:cNvSpPr txBox="1"/>
          <p:nvPr>
            <p:ph idx="6" type="title"/>
          </p:nvPr>
        </p:nvSpPr>
        <p:spPr>
          <a:xfrm>
            <a:off x="7848496"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189" name="Google Shape;189;p31"/>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5">
    <p:spTree>
      <p:nvGrpSpPr>
        <p:cNvPr id="190" name="Shape 190"/>
        <p:cNvGrpSpPr/>
        <p:nvPr/>
      </p:nvGrpSpPr>
      <p:grpSpPr>
        <a:xfrm>
          <a:off x="0" y="0"/>
          <a:ext cx="0" cy="0"/>
          <a:chOff x="0" y="0"/>
          <a:chExt cx="0" cy="0"/>
        </a:xfrm>
      </p:grpSpPr>
      <p:sp>
        <p:nvSpPr>
          <p:cNvPr id="191" name="Google Shape;191;p3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32"/>
          <p:cNvSpPr txBox="1"/>
          <p:nvPr>
            <p:ph idx="1" type="body"/>
          </p:nvPr>
        </p:nvSpPr>
        <p:spPr>
          <a:xfrm>
            <a:off x="1059933"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400"/>
              </a:spcBef>
              <a:spcAft>
                <a:spcPts val="0"/>
              </a:spcAft>
              <a:buClr>
                <a:schemeClr val="dk1"/>
              </a:buClr>
              <a:buSzPts val="1600"/>
              <a:buChar char="●"/>
              <a:defRPr/>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193" name="Google Shape;193;p32"/>
          <p:cNvSpPr txBox="1"/>
          <p:nvPr>
            <p:ph idx="2" type="body"/>
          </p:nvPr>
        </p:nvSpPr>
        <p:spPr>
          <a:xfrm>
            <a:off x="6132867"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Char char="●"/>
              <a:defRPr u="sng"/>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194" name="Google Shape;194;p32"/>
          <p:cNvSpPr txBox="1"/>
          <p:nvPr>
            <p:ph type="title"/>
          </p:nvPr>
        </p:nvSpPr>
        <p:spPr>
          <a:xfrm>
            <a:off x="958333" y="487680"/>
            <a:ext cx="10278000" cy="731700"/>
          </a:xfrm>
          <a:prstGeom prst="rect">
            <a:avLst/>
          </a:prstGeom>
        </p:spPr>
        <p:txBody>
          <a:bodyPr anchorCtr="0" anchor="t" bIns="121900" lIns="121900" spcFirstLastPara="1" rIns="121900" wrap="square" tIns="121900">
            <a:noAutofit/>
          </a:bodyPr>
          <a:lstStyle>
            <a:lvl1pPr lvl="0">
              <a:spcBef>
                <a:spcPts val="0"/>
              </a:spcBef>
              <a:spcAft>
                <a:spcPts val="0"/>
              </a:spcAft>
              <a:buSzPts val="3300"/>
              <a:buNone/>
              <a:defRPr b="1">
                <a:solidFill>
                  <a:schemeClr val="dk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cxnSp>
        <p:nvCxnSpPr>
          <p:cNvPr id="195" name="Google Shape;195;p3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6" name="Shape 196"/>
        <p:cNvGrpSpPr/>
        <p:nvPr/>
      </p:nvGrpSpPr>
      <p:grpSpPr>
        <a:xfrm>
          <a:off x="0" y="0"/>
          <a:ext cx="0" cy="0"/>
          <a:chOff x="0" y="0"/>
          <a:chExt cx="0" cy="0"/>
        </a:xfrm>
      </p:grpSpPr>
      <p:sp>
        <p:nvSpPr>
          <p:cNvPr id="197" name="Google Shape;197;p3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 name="Google Shape;198;p33"/>
          <p:cNvSpPr txBox="1"/>
          <p:nvPr>
            <p:ph type="title"/>
          </p:nvPr>
        </p:nvSpPr>
        <p:spPr>
          <a:xfrm>
            <a:off x="1761133" y="1256900"/>
            <a:ext cx="41637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99" name="Google Shape;199;p33"/>
          <p:cNvSpPr txBox="1"/>
          <p:nvPr>
            <p:ph idx="1" type="subTitle"/>
          </p:nvPr>
        </p:nvSpPr>
        <p:spPr>
          <a:xfrm>
            <a:off x="1761133" y="1919280"/>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0" name="Google Shape;200;p33"/>
          <p:cNvSpPr txBox="1"/>
          <p:nvPr>
            <p:ph idx="2" type="title"/>
          </p:nvPr>
        </p:nvSpPr>
        <p:spPr>
          <a:xfrm>
            <a:off x="6234121" y="1256900"/>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201" name="Google Shape;201;p33"/>
          <p:cNvSpPr txBox="1"/>
          <p:nvPr>
            <p:ph idx="3" type="subTitle"/>
          </p:nvPr>
        </p:nvSpPr>
        <p:spPr>
          <a:xfrm>
            <a:off x="6234116" y="1919280"/>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2" name="Google Shape;202;p33"/>
          <p:cNvSpPr txBox="1"/>
          <p:nvPr>
            <p:ph idx="4" type="title"/>
          </p:nvPr>
        </p:nvSpPr>
        <p:spPr>
          <a:xfrm>
            <a:off x="1761133" y="3595343"/>
            <a:ext cx="41568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203" name="Google Shape;203;p33"/>
          <p:cNvSpPr txBox="1"/>
          <p:nvPr>
            <p:ph idx="5" type="subTitle"/>
          </p:nvPr>
        </p:nvSpPr>
        <p:spPr>
          <a:xfrm>
            <a:off x="1761133" y="4257715"/>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4" name="Google Shape;204;p33"/>
          <p:cNvSpPr txBox="1"/>
          <p:nvPr>
            <p:ph idx="6" type="title"/>
          </p:nvPr>
        </p:nvSpPr>
        <p:spPr>
          <a:xfrm>
            <a:off x="6234121" y="3595343"/>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205" name="Google Shape;205;p33"/>
          <p:cNvSpPr txBox="1"/>
          <p:nvPr>
            <p:ph idx="7" type="subTitle"/>
          </p:nvPr>
        </p:nvSpPr>
        <p:spPr>
          <a:xfrm>
            <a:off x="6234131" y="4257715"/>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6" name="Google Shape;206;p33"/>
          <p:cNvSpPr txBox="1"/>
          <p:nvPr>
            <p:ph idx="8"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207" name="Google Shape;207;p3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8" name="Shape 208"/>
        <p:cNvGrpSpPr/>
        <p:nvPr/>
      </p:nvGrpSpPr>
      <p:grpSpPr>
        <a:xfrm>
          <a:off x="0" y="0"/>
          <a:ext cx="0" cy="0"/>
          <a:chOff x="0" y="0"/>
          <a:chExt cx="0" cy="0"/>
        </a:xfrm>
      </p:grpSpPr>
      <p:sp>
        <p:nvSpPr>
          <p:cNvPr id="209" name="Google Shape;209;p3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34"/>
          <p:cNvSpPr txBox="1"/>
          <p:nvPr>
            <p:ph type="title"/>
          </p:nvPr>
        </p:nvSpPr>
        <p:spPr>
          <a:xfrm>
            <a:off x="2332542"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211" name="Google Shape;211;p34"/>
          <p:cNvSpPr txBox="1"/>
          <p:nvPr>
            <p:ph idx="1" type="subTitle"/>
          </p:nvPr>
        </p:nvSpPr>
        <p:spPr>
          <a:xfrm>
            <a:off x="2332542"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2" name="Google Shape;212;p34"/>
          <p:cNvSpPr txBox="1"/>
          <p:nvPr>
            <p:ph idx="2" type="title"/>
          </p:nvPr>
        </p:nvSpPr>
        <p:spPr>
          <a:xfrm>
            <a:off x="7440917"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213" name="Google Shape;213;p34"/>
          <p:cNvSpPr txBox="1"/>
          <p:nvPr>
            <p:ph idx="3" type="subTitle"/>
          </p:nvPr>
        </p:nvSpPr>
        <p:spPr>
          <a:xfrm>
            <a:off x="7440917"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4" name="Google Shape;214;p34"/>
          <p:cNvSpPr txBox="1"/>
          <p:nvPr>
            <p:ph idx="4" type="title"/>
          </p:nvPr>
        </p:nvSpPr>
        <p:spPr>
          <a:xfrm>
            <a:off x="2332542"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215" name="Google Shape;215;p34"/>
          <p:cNvSpPr txBox="1"/>
          <p:nvPr>
            <p:ph idx="5" type="subTitle"/>
          </p:nvPr>
        </p:nvSpPr>
        <p:spPr>
          <a:xfrm>
            <a:off x="2332542"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6" name="Google Shape;216;p34"/>
          <p:cNvSpPr txBox="1"/>
          <p:nvPr>
            <p:ph idx="6" type="title"/>
          </p:nvPr>
        </p:nvSpPr>
        <p:spPr>
          <a:xfrm>
            <a:off x="7440917"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217" name="Google Shape;217;p34"/>
          <p:cNvSpPr txBox="1"/>
          <p:nvPr>
            <p:ph idx="7" type="subTitle"/>
          </p:nvPr>
        </p:nvSpPr>
        <p:spPr>
          <a:xfrm>
            <a:off x="7440917"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8" name="Google Shape;218;p34"/>
          <p:cNvSpPr txBox="1"/>
          <p:nvPr>
            <p:ph idx="8" type="title"/>
          </p:nvPr>
        </p:nvSpPr>
        <p:spPr>
          <a:xfrm>
            <a:off x="7440917"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219" name="Google Shape;219;p34"/>
          <p:cNvSpPr txBox="1"/>
          <p:nvPr>
            <p:ph idx="9" type="subTitle"/>
          </p:nvPr>
        </p:nvSpPr>
        <p:spPr>
          <a:xfrm>
            <a:off x="7440917"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0" name="Google Shape;220;p34"/>
          <p:cNvSpPr txBox="1"/>
          <p:nvPr>
            <p:ph idx="13" type="title"/>
          </p:nvPr>
        </p:nvSpPr>
        <p:spPr>
          <a:xfrm>
            <a:off x="2332542"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221" name="Google Shape;221;p34"/>
          <p:cNvSpPr txBox="1"/>
          <p:nvPr>
            <p:ph idx="14" type="subTitle"/>
          </p:nvPr>
        </p:nvSpPr>
        <p:spPr>
          <a:xfrm>
            <a:off x="2332542"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2" name="Google Shape;222;p34"/>
          <p:cNvSpPr txBox="1"/>
          <p:nvPr>
            <p:ph idx="1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223" name="Google Shape;223;p3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4" name="Shape 224"/>
        <p:cNvGrpSpPr/>
        <p:nvPr/>
      </p:nvGrpSpPr>
      <p:grpSpPr>
        <a:xfrm>
          <a:off x="0" y="0"/>
          <a:ext cx="0" cy="0"/>
          <a:chOff x="0" y="0"/>
          <a:chExt cx="0" cy="0"/>
        </a:xfrm>
      </p:grpSpPr>
      <p:sp>
        <p:nvSpPr>
          <p:cNvPr id="225" name="Google Shape;225;p3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35"/>
          <p:cNvSpPr txBox="1"/>
          <p:nvPr>
            <p:ph hasCustomPrompt="1" type="title"/>
          </p:nvPr>
        </p:nvSpPr>
        <p:spPr>
          <a:xfrm>
            <a:off x="756800" y="841267"/>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227" name="Google Shape;227;p35"/>
          <p:cNvSpPr txBox="1"/>
          <p:nvPr>
            <p:ph idx="1" type="subTitle"/>
          </p:nvPr>
        </p:nvSpPr>
        <p:spPr>
          <a:xfrm>
            <a:off x="757859" y="1824708"/>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228" name="Google Shape;228;p35"/>
          <p:cNvSpPr txBox="1"/>
          <p:nvPr>
            <p:ph hasCustomPrompt="1" idx="2" type="title"/>
          </p:nvPr>
        </p:nvSpPr>
        <p:spPr>
          <a:xfrm>
            <a:off x="756800" y="2515510"/>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229" name="Google Shape;229;p35"/>
          <p:cNvSpPr txBox="1"/>
          <p:nvPr>
            <p:ph idx="3" type="subTitle"/>
          </p:nvPr>
        </p:nvSpPr>
        <p:spPr>
          <a:xfrm>
            <a:off x="757859" y="3500212"/>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230" name="Google Shape;230;p35"/>
          <p:cNvSpPr txBox="1"/>
          <p:nvPr>
            <p:ph hasCustomPrompt="1" idx="4" type="title"/>
          </p:nvPr>
        </p:nvSpPr>
        <p:spPr>
          <a:xfrm>
            <a:off x="756800" y="4190996"/>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231" name="Google Shape;231;p35"/>
          <p:cNvSpPr txBox="1"/>
          <p:nvPr>
            <p:ph idx="5" type="subTitle"/>
          </p:nvPr>
        </p:nvSpPr>
        <p:spPr>
          <a:xfrm>
            <a:off x="757859" y="5175699"/>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cxnSp>
        <p:nvCxnSpPr>
          <p:cNvPr id="232" name="Google Shape;232;p3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33" name="Shape 233"/>
        <p:cNvGrpSpPr/>
        <p:nvPr/>
      </p:nvGrpSpPr>
      <p:grpSpPr>
        <a:xfrm>
          <a:off x="0" y="0"/>
          <a:ext cx="0" cy="0"/>
          <a:chOff x="0" y="0"/>
          <a:chExt cx="0" cy="0"/>
        </a:xfrm>
      </p:grpSpPr>
      <p:sp>
        <p:nvSpPr>
          <p:cNvPr id="234" name="Google Shape;234;p3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36"/>
          <p:cNvSpPr txBox="1"/>
          <p:nvPr>
            <p:ph type="title"/>
          </p:nvPr>
        </p:nvSpPr>
        <p:spPr>
          <a:xfrm>
            <a:off x="1271000" y="818866"/>
            <a:ext cx="6155700" cy="1463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4000"/>
              <a:buNone/>
              <a:defRPr b="1" sz="91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236" name="Google Shape;236;p36"/>
          <p:cNvSpPr txBox="1"/>
          <p:nvPr>
            <p:ph idx="1" type="subTitle"/>
          </p:nvPr>
        </p:nvSpPr>
        <p:spPr>
          <a:xfrm>
            <a:off x="1271000" y="2283589"/>
            <a:ext cx="6159900" cy="1219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237" name="Google Shape;237;p3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238" name="Google Shape;238;p36"/>
          <p:cNvSpPr txBox="1"/>
          <p:nvPr/>
        </p:nvSpPr>
        <p:spPr>
          <a:xfrm>
            <a:off x="1271000" y="4554467"/>
            <a:ext cx="5446800" cy="60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CREDITS: This presentation template was created by </a:t>
            </a:r>
            <a:r>
              <a:rPr b="1" lang="en-US" sz="1300" u="sng">
                <a:solidFill>
                  <a:schemeClr val="lt1"/>
                </a:solidFill>
                <a:latin typeface="Roboto"/>
                <a:ea typeface="Roboto"/>
                <a:cs typeface="Roboto"/>
                <a:sym typeface="Roboto"/>
                <a:hlinkClick r:id="rId2">
                  <a:extLst>
                    <a:ext uri="{A12FA001-AC4F-418D-AE19-62706E023703}">
                      <ahyp:hlinkClr val="tx"/>
                    </a:ext>
                  </a:extLst>
                </a:hlinkClick>
              </a:rPr>
              <a:t>Slidesgo</a:t>
            </a:r>
            <a:r>
              <a:rPr lang="en-US" sz="1300">
                <a:solidFill>
                  <a:schemeClr val="lt1"/>
                </a:solidFill>
                <a:latin typeface="Roboto"/>
                <a:ea typeface="Roboto"/>
                <a:cs typeface="Roboto"/>
                <a:sym typeface="Roboto"/>
              </a:rPr>
              <a:t>, including icons by </a:t>
            </a:r>
            <a:r>
              <a:rPr b="1" lang="en-US" sz="1300" u="sng">
                <a:solidFill>
                  <a:schemeClr val="lt1"/>
                </a:solidFill>
                <a:latin typeface="Roboto"/>
                <a:ea typeface="Roboto"/>
                <a:cs typeface="Roboto"/>
                <a:sym typeface="Roboto"/>
                <a:hlinkClick r:id="rId3">
                  <a:extLst>
                    <a:ext uri="{A12FA001-AC4F-418D-AE19-62706E023703}">
                      <ahyp:hlinkClr val="tx"/>
                    </a:ext>
                  </a:extLst>
                </a:hlinkClick>
              </a:rPr>
              <a:t>Flaticon</a:t>
            </a:r>
            <a:r>
              <a:rPr lang="en-US" sz="1300">
                <a:solidFill>
                  <a:schemeClr val="lt1"/>
                </a:solidFill>
                <a:latin typeface="Roboto"/>
                <a:ea typeface="Roboto"/>
                <a:cs typeface="Roboto"/>
                <a:sym typeface="Roboto"/>
              </a:rPr>
              <a:t>, infographics &amp; images by </a:t>
            </a:r>
            <a:r>
              <a:rPr b="1" lang="en-US" sz="1300" u="sng">
                <a:solidFill>
                  <a:schemeClr val="lt1"/>
                </a:solidFill>
                <a:latin typeface="Roboto"/>
                <a:ea typeface="Roboto"/>
                <a:cs typeface="Roboto"/>
                <a:sym typeface="Roboto"/>
                <a:hlinkClick r:id="rId4">
                  <a:extLst>
                    <a:ext uri="{A12FA001-AC4F-418D-AE19-62706E023703}">
                      <ahyp:hlinkClr val="tx"/>
                    </a:ext>
                  </a:extLst>
                </a:hlinkClick>
              </a:rPr>
              <a:t>Freepik</a:t>
            </a:r>
            <a:endParaRPr b="1" sz="1300" u="sng">
              <a:solidFill>
                <a:schemeClr val="lt1"/>
              </a:solidFill>
              <a:latin typeface="Roboto"/>
              <a:ea typeface="Roboto"/>
              <a:cs typeface="Roboto"/>
              <a:sym typeface="Robot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9" name="Shape 239"/>
        <p:cNvGrpSpPr/>
        <p:nvPr/>
      </p:nvGrpSpPr>
      <p:grpSpPr>
        <a:xfrm>
          <a:off x="0" y="0"/>
          <a:ext cx="0" cy="0"/>
          <a:chOff x="0" y="0"/>
          <a:chExt cx="0" cy="0"/>
        </a:xfrm>
      </p:grpSpPr>
      <p:sp>
        <p:nvSpPr>
          <p:cNvPr id="240" name="Google Shape;240;p3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41" name="Google Shape;241;p3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42" name="Shape 242"/>
        <p:cNvGrpSpPr/>
        <p:nvPr/>
      </p:nvGrpSpPr>
      <p:grpSpPr>
        <a:xfrm>
          <a:off x="0" y="0"/>
          <a:ext cx="0" cy="0"/>
          <a:chOff x="0" y="0"/>
          <a:chExt cx="0" cy="0"/>
        </a:xfrm>
      </p:grpSpPr>
      <p:sp>
        <p:nvSpPr>
          <p:cNvPr id="243" name="Google Shape;243;p3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48" name="Shape 248"/>
        <p:cNvGrpSpPr/>
        <p:nvPr/>
      </p:nvGrpSpPr>
      <p:grpSpPr>
        <a:xfrm>
          <a:off x="0" y="0"/>
          <a:ext cx="0" cy="0"/>
          <a:chOff x="0" y="0"/>
          <a:chExt cx="0" cy="0"/>
        </a:xfrm>
      </p:grpSpPr>
      <p:sp>
        <p:nvSpPr>
          <p:cNvPr id="249" name="Google Shape;249;p41"/>
          <p:cNvSpPr txBox="1"/>
          <p:nvPr>
            <p:ph type="title"/>
          </p:nvPr>
        </p:nvSpPr>
        <p:spPr>
          <a:xfrm>
            <a:off x="964600" y="681367"/>
            <a:ext cx="10262700" cy="6432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Font typeface="Arial"/>
              <a:buNone/>
              <a:defRPr>
                <a:solidFill>
                  <a:schemeClr val="lt1"/>
                </a:solidFill>
                <a:latin typeface="Arial"/>
                <a:ea typeface="Arial"/>
                <a:cs typeface="Arial"/>
                <a:sym typeface="Arial"/>
              </a:defRPr>
            </a:lvl1pPr>
            <a:lvl2pPr lvl="1">
              <a:spcBef>
                <a:spcPts val="0"/>
              </a:spcBef>
              <a:spcAft>
                <a:spcPts val="0"/>
              </a:spcAft>
              <a:buSzPts val="3200"/>
              <a:buFont typeface="Arial"/>
              <a:buNone/>
              <a:defRPr>
                <a:latin typeface="Arial"/>
                <a:ea typeface="Arial"/>
                <a:cs typeface="Arial"/>
                <a:sym typeface="Arial"/>
              </a:defRPr>
            </a:lvl2pPr>
            <a:lvl3pPr lvl="2">
              <a:spcBef>
                <a:spcPts val="0"/>
              </a:spcBef>
              <a:spcAft>
                <a:spcPts val="0"/>
              </a:spcAft>
              <a:buSzPts val="3200"/>
              <a:buFont typeface="Arial"/>
              <a:buNone/>
              <a:defRPr>
                <a:latin typeface="Arial"/>
                <a:ea typeface="Arial"/>
                <a:cs typeface="Arial"/>
                <a:sym typeface="Arial"/>
              </a:defRPr>
            </a:lvl3pPr>
            <a:lvl4pPr lvl="3">
              <a:spcBef>
                <a:spcPts val="0"/>
              </a:spcBef>
              <a:spcAft>
                <a:spcPts val="0"/>
              </a:spcAft>
              <a:buSzPts val="3200"/>
              <a:buFont typeface="Arial"/>
              <a:buNone/>
              <a:defRPr>
                <a:latin typeface="Arial"/>
                <a:ea typeface="Arial"/>
                <a:cs typeface="Arial"/>
                <a:sym typeface="Arial"/>
              </a:defRPr>
            </a:lvl4pPr>
            <a:lvl5pPr lvl="4">
              <a:spcBef>
                <a:spcPts val="0"/>
              </a:spcBef>
              <a:spcAft>
                <a:spcPts val="0"/>
              </a:spcAft>
              <a:buSzPts val="3200"/>
              <a:buFont typeface="Arial"/>
              <a:buNone/>
              <a:defRPr>
                <a:latin typeface="Arial"/>
                <a:ea typeface="Arial"/>
                <a:cs typeface="Arial"/>
                <a:sym typeface="Arial"/>
              </a:defRPr>
            </a:lvl5pPr>
            <a:lvl6pPr lvl="5">
              <a:spcBef>
                <a:spcPts val="0"/>
              </a:spcBef>
              <a:spcAft>
                <a:spcPts val="0"/>
              </a:spcAft>
              <a:buSzPts val="3200"/>
              <a:buFont typeface="Arial"/>
              <a:buNone/>
              <a:defRPr>
                <a:latin typeface="Arial"/>
                <a:ea typeface="Arial"/>
                <a:cs typeface="Arial"/>
                <a:sym typeface="Arial"/>
              </a:defRPr>
            </a:lvl6pPr>
            <a:lvl7pPr lvl="6">
              <a:spcBef>
                <a:spcPts val="0"/>
              </a:spcBef>
              <a:spcAft>
                <a:spcPts val="0"/>
              </a:spcAft>
              <a:buSzPts val="3200"/>
              <a:buFont typeface="Arial"/>
              <a:buNone/>
              <a:defRPr>
                <a:latin typeface="Arial"/>
                <a:ea typeface="Arial"/>
                <a:cs typeface="Arial"/>
                <a:sym typeface="Arial"/>
              </a:defRPr>
            </a:lvl7pPr>
            <a:lvl8pPr lvl="7">
              <a:spcBef>
                <a:spcPts val="0"/>
              </a:spcBef>
              <a:spcAft>
                <a:spcPts val="0"/>
              </a:spcAft>
              <a:buSzPts val="3200"/>
              <a:buFont typeface="Arial"/>
              <a:buNone/>
              <a:defRPr>
                <a:latin typeface="Arial"/>
                <a:ea typeface="Arial"/>
                <a:cs typeface="Arial"/>
                <a:sym typeface="Arial"/>
              </a:defRPr>
            </a:lvl8pPr>
            <a:lvl9pPr lvl="8">
              <a:spcBef>
                <a:spcPts val="0"/>
              </a:spcBef>
              <a:spcAft>
                <a:spcPts val="0"/>
              </a:spcAft>
              <a:buSzPts val="3200"/>
              <a:buFont typeface="Arial"/>
              <a:buNone/>
              <a:defRPr>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3" name="Shape 253"/>
        <p:cNvGrpSpPr/>
        <p:nvPr/>
      </p:nvGrpSpPr>
      <p:grpSpPr>
        <a:xfrm>
          <a:off x="0" y="0"/>
          <a:ext cx="0" cy="0"/>
          <a:chOff x="0" y="0"/>
          <a:chExt cx="0" cy="0"/>
        </a:xfrm>
      </p:grpSpPr>
      <p:sp>
        <p:nvSpPr>
          <p:cNvPr id="254" name="Google Shape;254;p43"/>
          <p:cNvSpPr txBox="1"/>
          <p:nvPr>
            <p:ph type="ctrTitle"/>
          </p:nvPr>
        </p:nvSpPr>
        <p:spPr>
          <a:xfrm>
            <a:off x="960133" y="1232467"/>
            <a:ext cx="6056400" cy="2966100"/>
          </a:xfrm>
          <a:prstGeom prst="rect">
            <a:avLst/>
          </a:prstGeom>
          <a:noFill/>
        </p:spPr>
        <p:txBody>
          <a:bodyPr anchorCtr="0" anchor="t" bIns="121900" lIns="121900" spcFirstLastPara="1" rIns="121900" wrap="square" tIns="121900">
            <a:noAutofit/>
          </a:bodyPr>
          <a:lstStyle>
            <a:lvl1pPr lvl="0" algn="l">
              <a:lnSpc>
                <a:spcPct val="95000"/>
              </a:lnSpc>
              <a:spcBef>
                <a:spcPts val="0"/>
              </a:spcBef>
              <a:spcAft>
                <a:spcPts val="0"/>
              </a:spcAft>
              <a:buSzPts val="6000"/>
              <a:buFont typeface="Loved by the King"/>
              <a:buNone/>
              <a:defRPr sz="8000"/>
            </a:lvl1pPr>
            <a:lvl2pPr lvl="1" algn="ctr">
              <a:spcBef>
                <a:spcPts val="0"/>
              </a:spcBef>
              <a:spcAft>
                <a:spcPts val="0"/>
              </a:spcAft>
              <a:buClr>
                <a:schemeClr val="lt1"/>
              </a:buClr>
              <a:buSzPts val="6900"/>
              <a:buNone/>
              <a:defRPr sz="6900">
                <a:solidFill>
                  <a:schemeClr val="lt1"/>
                </a:solidFill>
              </a:defRPr>
            </a:lvl2pPr>
            <a:lvl3pPr lvl="2" algn="ctr">
              <a:spcBef>
                <a:spcPts val="0"/>
              </a:spcBef>
              <a:spcAft>
                <a:spcPts val="0"/>
              </a:spcAft>
              <a:buClr>
                <a:schemeClr val="lt1"/>
              </a:buClr>
              <a:buSzPts val="6900"/>
              <a:buNone/>
              <a:defRPr sz="6900">
                <a:solidFill>
                  <a:schemeClr val="lt1"/>
                </a:solidFill>
              </a:defRPr>
            </a:lvl3pPr>
            <a:lvl4pPr lvl="3" algn="ctr">
              <a:spcBef>
                <a:spcPts val="0"/>
              </a:spcBef>
              <a:spcAft>
                <a:spcPts val="0"/>
              </a:spcAft>
              <a:buClr>
                <a:schemeClr val="lt1"/>
              </a:buClr>
              <a:buSzPts val="6900"/>
              <a:buNone/>
              <a:defRPr sz="6900">
                <a:solidFill>
                  <a:schemeClr val="lt1"/>
                </a:solidFill>
              </a:defRPr>
            </a:lvl4pPr>
            <a:lvl5pPr lvl="4" algn="ctr">
              <a:spcBef>
                <a:spcPts val="0"/>
              </a:spcBef>
              <a:spcAft>
                <a:spcPts val="0"/>
              </a:spcAft>
              <a:buClr>
                <a:schemeClr val="lt1"/>
              </a:buClr>
              <a:buSzPts val="6900"/>
              <a:buNone/>
              <a:defRPr sz="6900">
                <a:solidFill>
                  <a:schemeClr val="lt1"/>
                </a:solidFill>
              </a:defRPr>
            </a:lvl5pPr>
            <a:lvl6pPr lvl="5" algn="ctr">
              <a:spcBef>
                <a:spcPts val="0"/>
              </a:spcBef>
              <a:spcAft>
                <a:spcPts val="0"/>
              </a:spcAft>
              <a:buClr>
                <a:schemeClr val="lt1"/>
              </a:buClr>
              <a:buSzPts val="6900"/>
              <a:buNone/>
              <a:defRPr sz="6900">
                <a:solidFill>
                  <a:schemeClr val="lt1"/>
                </a:solidFill>
              </a:defRPr>
            </a:lvl6pPr>
            <a:lvl7pPr lvl="6" algn="ctr">
              <a:spcBef>
                <a:spcPts val="0"/>
              </a:spcBef>
              <a:spcAft>
                <a:spcPts val="0"/>
              </a:spcAft>
              <a:buClr>
                <a:schemeClr val="lt1"/>
              </a:buClr>
              <a:buSzPts val="6900"/>
              <a:buNone/>
              <a:defRPr sz="6900">
                <a:solidFill>
                  <a:schemeClr val="lt1"/>
                </a:solidFill>
              </a:defRPr>
            </a:lvl7pPr>
            <a:lvl8pPr lvl="7" algn="ctr">
              <a:spcBef>
                <a:spcPts val="0"/>
              </a:spcBef>
              <a:spcAft>
                <a:spcPts val="0"/>
              </a:spcAft>
              <a:buClr>
                <a:schemeClr val="lt1"/>
              </a:buClr>
              <a:buSzPts val="6900"/>
              <a:buNone/>
              <a:defRPr sz="6900">
                <a:solidFill>
                  <a:schemeClr val="lt1"/>
                </a:solidFill>
              </a:defRPr>
            </a:lvl8pPr>
            <a:lvl9pPr lvl="8" algn="ctr">
              <a:spcBef>
                <a:spcPts val="0"/>
              </a:spcBef>
              <a:spcAft>
                <a:spcPts val="0"/>
              </a:spcAft>
              <a:buClr>
                <a:schemeClr val="lt1"/>
              </a:buClr>
              <a:buSzPts val="6900"/>
              <a:buNone/>
              <a:defRPr sz="6900">
                <a:solidFill>
                  <a:schemeClr val="lt1"/>
                </a:solidFill>
              </a:defRPr>
            </a:lvl9pPr>
          </a:lstStyle>
          <a:p/>
        </p:txBody>
      </p:sp>
      <p:sp>
        <p:nvSpPr>
          <p:cNvPr id="255" name="Google Shape;255;p43"/>
          <p:cNvSpPr txBox="1"/>
          <p:nvPr>
            <p:ph idx="1" type="subTitle"/>
          </p:nvPr>
        </p:nvSpPr>
        <p:spPr>
          <a:xfrm>
            <a:off x="960149" y="4325167"/>
            <a:ext cx="6056400" cy="487500"/>
          </a:xfrm>
          <a:prstGeom prst="rect">
            <a:avLst/>
          </a:prstGeom>
        </p:spPr>
        <p:txBody>
          <a:bodyPr anchorCtr="0" anchor="t" bIns="121900" lIns="121900" spcFirstLastPara="1" rIns="121900" wrap="square" tIns="121900">
            <a:noAutofit/>
          </a:bodyPr>
          <a:lstStyle>
            <a:lvl1pPr lvl="0">
              <a:spcBef>
                <a:spcPts val="0"/>
              </a:spcBef>
              <a:spcAft>
                <a:spcPts val="0"/>
              </a:spcAft>
              <a:buSzPts val="1600"/>
              <a:buNone/>
              <a:defRPr sz="21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cxnSp>
        <p:nvCxnSpPr>
          <p:cNvPr id="256" name="Google Shape;256;p4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257" name="Google Shape;257;p4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8" name="Shape 258"/>
        <p:cNvGrpSpPr/>
        <p:nvPr/>
      </p:nvGrpSpPr>
      <p:grpSpPr>
        <a:xfrm>
          <a:off x="0" y="0"/>
          <a:ext cx="0" cy="0"/>
          <a:chOff x="0" y="0"/>
          <a:chExt cx="0" cy="0"/>
        </a:xfrm>
      </p:grpSpPr>
      <p:sp>
        <p:nvSpPr>
          <p:cNvPr id="259" name="Google Shape;259;p4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44"/>
          <p:cNvSpPr txBox="1"/>
          <p:nvPr>
            <p:ph type="title"/>
          </p:nvPr>
        </p:nvSpPr>
        <p:spPr>
          <a:xfrm flipH="1">
            <a:off x="4165933" y="2867867"/>
            <a:ext cx="7358100" cy="20508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800"/>
              <a:buNone/>
              <a:defRPr b="1" sz="6700"/>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61" name="Google Shape;261;p44"/>
          <p:cNvSpPr txBox="1"/>
          <p:nvPr>
            <p:ph hasCustomPrompt="1" idx="2" type="title"/>
          </p:nvPr>
        </p:nvSpPr>
        <p:spPr>
          <a:xfrm flipH="1">
            <a:off x="7113533" y="1561532"/>
            <a:ext cx="1463100" cy="9753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8000"/>
              <a:buNone/>
              <a:defRPr b="1" sz="7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2" name="Google Shape;262;p44"/>
          <p:cNvSpPr txBox="1"/>
          <p:nvPr>
            <p:ph idx="1" type="subTitle"/>
          </p:nvPr>
        </p:nvSpPr>
        <p:spPr>
          <a:xfrm flipH="1">
            <a:off x="4168333" y="5052867"/>
            <a:ext cx="73533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263" name="Google Shape;263;p4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4" name="Shape 264"/>
        <p:cNvGrpSpPr/>
        <p:nvPr/>
      </p:nvGrpSpPr>
      <p:grpSpPr>
        <a:xfrm>
          <a:off x="0" y="0"/>
          <a:ext cx="0" cy="0"/>
          <a:chOff x="0" y="0"/>
          <a:chExt cx="0" cy="0"/>
        </a:xfrm>
      </p:grpSpPr>
      <p:sp>
        <p:nvSpPr>
          <p:cNvPr id="265" name="Google Shape;265;p4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45"/>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sp>
        <p:nvSpPr>
          <p:cNvPr id="267" name="Google Shape;267;p45"/>
          <p:cNvSpPr txBox="1"/>
          <p:nvPr>
            <p:ph idx="1" type="body"/>
          </p:nvPr>
        </p:nvSpPr>
        <p:spPr>
          <a:xfrm>
            <a:off x="955867" y="1504066"/>
            <a:ext cx="10272000" cy="487500"/>
          </a:xfrm>
          <a:prstGeom prst="rect">
            <a:avLst/>
          </a:prstGeom>
        </p:spPr>
        <p:txBody>
          <a:bodyPr anchorCtr="0" anchor="t" bIns="121900" lIns="121900" spcFirstLastPara="1" rIns="121900" wrap="square" tIns="121900">
            <a:noAutofit/>
          </a:bodyPr>
          <a:lstStyle>
            <a:lvl1pPr indent="-361950" lvl="0" marL="457200" algn="ctr">
              <a:lnSpc>
                <a:spcPct val="100000"/>
              </a:lnSpc>
              <a:spcBef>
                <a:spcPts val="0"/>
              </a:spcBef>
              <a:spcAft>
                <a:spcPts val="0"/>
              </a:spcAft>
              <a:buSzPts val="2100"/>
              <a:buFont typeface="Mulish SemiBold"/>
              <a:buAutoNum type="arabicPeriod"/>
              <a:defRPr/>
            </a:lvl1pPr>
            <a:lvl2pPr indent="-361950" lvl="1" marL="914400">
              <a:lnSpc>
                <a:spcPct val="100000"/>
              </a:lnSpc>
              <a:spcBef>
                <a:spcPts val="0"/>
              </a:spcBef>
              <a:spcAft>
                <a:spcPts val="0"/>
              </a:spcAft>
              <a:buSzPts val="2100"/>
              <a:buFont typeface="Roboto Condensed Light"/>
              <a:buAutoNum type="alphaLcPeriod"/>
              <a:defRPr sz="2100"/>
            </a:lvl2pPr>
            <a:lvl3pPr indent="-361950" lvl="2" marL="1371600">
              <a:lnSpc>
                <a:spcPct val="100000"/>
              </a:lnSpc>
              <a:spcBef>
                <a:spcPts val="0"/>
              </a:spcBef>
              <a:spcAft>
                <a:spcPts val="0"/>
              </a:spcAft>
              <a:buSzPts val="2100"/>
              <a:buFont typeface="Roboto Condensed Light"/>
              <a:buAutoNum type="romanLcPeriod"/>
              <a:defRPr sz="2100"/>
            </a:lvl3pPr>
            <a:lvl4pPr indent="-361950" lvl="3" marL="1828800">
              <a:lnSpc>
                <a:spcPct val="100000"/>
              </a:lnSpc>
              <a:spcBef>
                <a:spcPts val="0"/>
              </a:spcBef>
              <a:spcAft>
                <a:spcPts val="0"/>
              </a:spcAft>
              <a:buSzPts val="2100"/>
              <a:buFont typeface="Roboto Condensed Light"/>
              <a:buAutoNum type="arabicPeriod"/>
              <a:defRPr sz="2100"/>
            </a:lvl4pPr>
            <a:lvl5pPr indent="-361950" lvl="4" marL="2286000">
              <a:lnSpc>
                <a:spcPct val="100000"/>
              </a:lnSpc>
              <a:spcBef>
                <a:spcPts val="0"/>
              </a:spcBef>
              <a:spcAft>
                <a:spcPts val="0"/>
              </a:spcAft>
              <a:buSzPts val="2100"/>
              <a:buFont typeface="Roboto Condensed Light"/>
              <a:buAutoNum type="alphaLcPeriod"/>
              <a:defRPr sz="2100"/>
            </a:lvl5pPr>
            <a:lvl6pPr indent="-361950" lvl="5" marL="2743200">
              <a:lnSpc>
                <a:spcPct val="100000"/>
              </a:lnSpc>
              <a:spcBef>
                <a:spcPts val="0"/>
              </a:spcBef>
              <a:spcAft>
                <a:spcPts val="0"/>
              </a:spcAft>
              <a:buSzPts val="2100"/>
              <a:buFont typeface="Roboto Condensed Light"/>
              <a:buAutoNum type="romanLcPeriod"/>
              <a:defRPr sz="2100"/>
            </a:lvl6pPr>
            <a:lvl7pPr indent="-361950" lvl="6" marL="3200400">
              <a:lnSpc>
                <a:spcPct val="100000"/>
              </a:lnSpc>
              <a:spcBef>
                <a:spcPts val="0"/>
              </a:spcBef>
              <a:spcAft>
                <a:spcPts val="0"/>
              </a:spcAft>
              <a:buSzPts val="2100"/>
              <a:buFont typeface="Roboto Condensed Light"/>
              <a:buAutoNum type="arabicPeriod"/>
              <a:defRPr sz="2100"/>
            </a:lvl7pPr>
            <a:lvl8pPr indent="-361950" lvl="7" marL="3657600">
              <a:lnSpc>
                <a:spcPct val="100000"/>
              </a:lnSpc>
              <a:spcBef>
                <a:spcPts val="0"/>
              </a:spcBef>
              <a:spcAft>
                <a:spcPts val="0"/>
              </a:spcAft>
              <a:buSzPts val="2100"/>
              <a:buFont typeface="Roboto Condensed Light"/>
              <a:buAutoNum type="alphaLcPeriod"/>
              <a:defRPr sz="2100"/>
            </a:lvl8pPr>
            <a:lvl9pPr indent="-361950" lvl="8" marL="4114800">
              <a:lnSpc>
                <a:spcPct val="100000"/>
              </a:lnSpc>
              <a:spcBef>
                <a:spcPts val="0"/>
              </a:spcBef>
              <a:spcAft>
                <a:spcPts val="0"/>
              </a:spcAft>
              <a:buSzPts val="2100"/>
              <a:buFont typeface="Roboto Condensed Light"/>
              <a:buAutoNum type="romanLcPeriod"/>
              <a:defRPr sz="2100"/>
            </a:lvl9pPr>
          </a:lstStyle>
          <a:p/>
        </p:txBody>
      </p:sp>
      <p:cxnSp>
        <p:nvCxnSpPr>
          <p:cNvPr id="268" name="Google Shape;268;p4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9" name="Shape 269"/>
        <p:cNvGrpSpPr/>
        <p:nvPr/>
      </p:nvGrpSpPr>
      <p:grpSpPr>
        <a:xfrm>
          <a:off x="0" y="0"/>
          <a:ext cx="0" cy="0"/>
          <a:chOff x="0" y="0"/>
          <a:chExt cx="0" cy="0"/>
        </a:xfrm>
      </p:grpSpPr>
      <p:sp>
        <p:nvSpPr>
          <p:cNvPr id="270" name="Google Shape;270;p4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p46"/>
          <p:cNvSpPr txBox="1"/>
          <p:nvPr>
            <p:ph type="title"/>
          </p:nvPr>
        </p:nvSpPr>
        <p:spPr>
          <a:xfrm>
            <a:off x="25526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272" name="Google Shape;272;p46"/>
          <p:cNvSpPr txBox="1"/>
          <p:nvPr>
            <p:ph idx="2" type="title"/>
          </p:nvPr>
        </p:nvSpPr>
        <p:spPr>
          <a:xfrm>
            <a:off x="64128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273" name="Google Shape;273;p46"/>
          <p:cNvSpPr txBox="1"/>
          <p:nvPr>
            <p:ph idx="1" type="subTitle"/>
          </p:nvPr>
        </p:nvSpPr>
        <p:spPr>
          <a:xfrm>
            <a:off x="6412800" y="3320467"/>
            <a:ext cx="32268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74" name="Google Shape;274;p46"/>
          <p:cNvSpPr txBox="1"/>
          <p:nvPr>
            <p:ph idx="3" type="subTitle"/>
          </p:nvPr>
        </p:nvSpPr>
        <p:spPr>
          <a:xfrm>
            <a:off x="2552400" y="3320467"/>
            <a:ext cx="32271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75" name="Google Shape;275;p46"/>
          <p:cNvSpPr txBox="1"/>
          <p:nvPr>
            <p:ph idx="4"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276" name="Google Shape;276;p4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7" name="Shape 277"/>
        <p:cNvGrpSpPr/>
        <p:nvPr/>
      </p:nvGrpSpPr>
      <p:grpSpPr>
        <a:xfrm>
          <a:off x="0" y="0"/>
          <a:ext cx="0" cy="0"/>
          <a:chOff x="0" y="0"/>
          <a:chExt cx="0" cy="0"/>
        </a:xfrm>
      </p:grpSpPr>
      <p:sp>
        <p:nvSpPr>
          <p:cNvPr id="278" name="Google Shape;278;p47"/>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279" name="Google Shape;279;p4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280" name="Google Shape;280;p4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1" name="Shape 281"/>
        <p:cNvGrpSpPr/>
        <p:nvPr/>
      </p:nvGrpSpPr>
      <p:grpSpPr>
        <a:xfrm>
          <a:off x="0" y="0"/>
          <a:ext cx="0" cy="0"/>
          <a:chOff x="0" y="0"/>
          <a:chExt cx="0" cy="0"/>
        </a:xfrm>
      </p:grpSpPr>
      <p:cxnSp>
        <p:nvCxnSpPr>
          <p:cNvPr id="282" name="Google Shape;282;p4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283" name="Google Shape;283;p4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4" name="Google Shape;284;p48"/>
          <p:cNvSpPr txBox="1"/>
          <p:nvPr>
            <p:ph idx="1" type="body"/>
          </p:nvPr>
        </p:nvSpPr>
        <p:spPr>
          <a:xfrm flipH="1">
            <a:off x="5133867" y="2440350"/>
            <a:ext cx="6276300" cy="2433900"/>
          </a:xfrm>
          <a:prstGeom prst="rect">
            <a:avLst/>
          </a:prstGeom>
        </p:spPr>
        <p:txBody>
          <a:bodyPr anchorCtr="0" anchor="ctr"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AutoNum type="arabicPeriod"/>
              <a:defRPr/>
            </a:lvl1pPr>
            <a:lvl2pPr indent="-361950" lvl="1" marL="914400">
              <a:lnSpc>
                <a:spcPct val="100000"/>
              </a:lnSpc>
              <a:spcBef>
                <a:spcPts val="0"/>
              </a:spcBef>
              <a:spcAft>
                <a:spcPts val="0"/>
              </a:spcAft>
              <a:buSzPts val="2100"/>
              <a:buFont typeface="Nunito Light"/>
              <a:buAutoNum type="alphaLcPeriod"/>
              <a:defRPr/>
            </a:lvl2pPr>
            <a:lvl3pPr indent="-355600" lvl="2" marL="1371600">
              <a:lnSpc>
                <a:spcPct val="100000"/>
              </a:lnSpc>
              <a:spcBef>
                <a:spcPts val="2100"/>
              </a:spcBef>
              <a:spcAft>
                <a:spcPts val="0"/>
              </a:spcAft>
              <a:buSzPts val="2000"/>
              <a:buFont typeface="Nunito Light"/>
              <a:buAutoNum type="romanLcPeriod"/>
              <a:defRPr/>
            </a:lvl3pPr>
            <a:lvl4pPr indent="-355600" lvl="3" marL="1828800">
              <a:lnSpc>
                <a:spcPct val="100000"/>
              </a:lnSpc>
              <a:spcBef>
                <a:spcPts val="2100"/>
              </a:spcBef>
              <a:spcAft>
                <a:spcPts val="0"/>
              </a:spcAft>
              <a:buSzPts val="2000"/>
              <a:buFont typeface="Nunito Light"/>
              <a:buAutoNum type="arabicPeriod"/>
              <a:defRPr/>
            </a:lvl4pPr>
            <a:lvl5pPr indent="-330200" lvl="4" marL="2286000">
              <a:lnSpc>
                <a:spcPct val="100000"/>
              </a:lnSpc>
              <a:spcBef>
                <a:spcPts val="2100"/>
              </a:spcBef>
              <a:spcAft>
                <a:spcPts val="0"/>
              </a:spcAft>
              <a:buSzPts val="1600"/>
              <a:buFont typeface="Nunito Light"/>
              <a:buAutoNum type="alphaLcPeriod"/>
              <a:defRPr/>
            </a:lvl5pPr>
            <a:lvl6pPr indent="-330200" lvl="5" marL="2743200">
              <a:lnSpc>
                <a:spcPct val="100000"/>
              </a:lnSpc>
              <a:spcBef>
                <a:spcPts val="2100"/>
              </a:spcBef>
              <a:spcAft>
                <a:spcPts val="0"/>
              </a:spcAft>
              <a:buSzPts val="1600"/>
              <a:buFont typeface="Nunito Light"/>
              <a:buAutoNum type="romanLcPeriod"/>
              <a:defRPr/>
            </a:lvl6pPr>
            <a:lvl7pPr indent="-336550" lvl="6" marL="3200400">
              <a:lnSpc>
                <a:spcPct val="100000"/>
              </a:lnSpc>
              <a:spcBef>
                <a:spcPts val="2100"/>
              </a:spcBef>
              <a:spcAft>
                <a:spcPts val="0"/>
              </a:spcAft>
              <a:buSzPts val="1700"/>
              <a:buFont typeface="Nunito Light"/>
              <a:buAutoNum type="arabicPeriod"/>
              <a:defRPr/>
            </a:lvl7pPr>
            <a:lvl8pPr indent="-336550" lvl="7" marL="3657600">
              <a:lnSpc>
                <a:spcPct val="100000"/>
              </a:lnSpc>
              <a:spcBef>
                <a:spcPts val="2100"/>
              </a:spcBef>
              <a:spcAft>
                <a:spcPts val="0"/>
              </a:spcAft>
              <a:buSzPts val="1700"/>
              <a:buFont typeface="Nunito Light"/>
              <a:buAutoNum type="alphaLcPeriod"/>
              <a:defRPr/>
            </a:lvl8pPr>
            <a:lvl9pPr indent="-330200" lvl="8" marL="4114800">
              <a:lnSpc>
                <a:spcPct val="100000"/>
              </a:lnSpc>
              <a:spcBef>
                <a:spcPts val="2100"/>
              </a:spcBef>
              <a:spcAft>
                <a:spcPts val="2100"/>
              </a:spcAft>
              <a:buSzPts val="1600"/>
              <a:buFont typeface="Nunito Light"/>
              <a:buAutoNum type="romanLcPeriod"/>
              <a:defRPr/>
            </a:lvl9pPr>
          </a:lstStyle>
          <a:p/>
        </p:txBody>
      </p:sp>
      <p:sp>
        <p:nvSpPr>
          <p:cNvPr id="285" name="Google Shape;285;p48"/>
          <p:cNvSpPr txBox="1"/>
          <p:nvPr>
            <p:ph type="title"/>
          </p:nvPr>
        </p:nvSpPr>
        <p:spPr>
          <a:xfrm flipH="1">
            <a:off x="5112145" y="967650"/>
            <a:ext cx="6276300" cy="12192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286" name="Google Shape;286;p48"/>
          <p:cNvSpPr/>
          <p:nvPr>
            <p:ph idx="2" type="pic"/>
          </p:nvPr>
        </p:nvSpPr>
        <p:spPr>
          <a:xfrm>
            <a:off x="950967" y="722367"/>
            <a:ext cx="3791700" cy="50475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7" name="Shape 287"/>
        <p:cNvGrpSpPr/>
        <p:nvPr/>
      </p:nvGrpSpPr>
      <p:grpSpPr>
        <a:xfrm>
          <a:off x="0" y="0"/>
          <a:ext cx="0" cy="0"/>
          <a:chOff x="0" y="0"/>
          <a:chExt cx="0" cy="0"/>
        </a:xfrm>
      </p:grpSpPr>
      <p:cxnSp>
        <p:nvCxnSpPr>
          <p:cNvPr id="288" name="Google Shape;288;p4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289" name="Google Shape;289;p4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0" name="Google Shape;290;p49"/>
          <p:cNvSpPr txBox="1"/>
          <p:nvPr>
            <p:ph type="title"/>
          </p:nvPr>
        </p:nvSpPr>
        <p:spPr>
          <a:xfrm>
            <a:off x="1707000" y="1976400"/>
            <a:ext cx="8778000" cy="2905200"/>
          </a:xfrm>
          <a:prstGeom prst="rect">
            <a:avLst/>
          </a:prstGeom>
        </p:spPr>
        <p:txBody>
          <a:bodyPr anchorCtr="0" anchor="t" bIns="121900" lIns="121900" spcFirstLastPara="1" rIns="121900" wrap="square" tIns="121900">
            <a:noAutofit/>
          </a:bodyPr>
          <a:lstStyle>
            <a:lvl1pPr lvl="0">
              <a:lnSpc>
                <a:spcPct val="80000"/>
              </a:lnSpc>
              <a:spcBef>
                <a:spcPts val="0"/>
              </a:spcBef>
              <a:spcAft>
                <a:spcPts val="0"/>
              </a:spcAft>
              <a:buSzPts val="6400"/>
              <a:buNone/>
              <a:defRPr sz="12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1" name="Shape 291"/>
        <p:cNvGrpSpPr/>
        <p:nvPr/>
      </p:nvGrpSpPr>
      <p:grpSpPr>
        <a:xfrm>
          <a:off x="0" y="0"/>
          <a:ext cx="0" cy="0"/>
          <a:chOff x="0" y="0"/>
          <a:chExt cx="0" cy="0"/>
        </a:xfrm>
      </p:grpSpPr>
      <p:cxnSp>
        <p:nvCxnSpPr>
          <p:cNvPr id="292" name="Google Shape;292;p5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293" name="Google Shape;293;p5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4" name="Google Shape;294;p50"/>
          <p:cNvSpPr txBox="1"/>
          <p:nvPr>
            <p:ph type="title"/>
          </p:nvPr>
        </p:nvSpPr>
        <p:spPr>
          <a:xfrm>
            <a:off x="1492600" y="2270000"/>
            <a:ext cx="9206700" cy="10971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4000"/>
              <a:buNone/>
              <a:defRPr sz="87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295" name="Google Shape;295;p50"/>
          <p:cNvSpPr txBox="1"/>
          <p:nvPr>
            <p:ph idx="1" type="subTitle"/>
          </p:nvPr>
        </p:nvSpPr>
        <p:spPr>
          <a:xfrm>
            <a:off x="1492600" y="3368797"/>
            <a:ext cx="9206700" cy="12192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6" name="Shape 296"/>
        <p:cNvGrpSpPr/>
        <p:nvPr/>
      </p:nvGrpSpPr>
      <p:grpSpPr>
        <a:xfrm>
          <a:off x="0" y="0"/>
          <a:ext cx="0" cy="0"/>
          <a:chOff x="0" y="0"/>
          <a:chExt cx="0" cy="0"/>
        </a:xfrm>
      </p:grpSpPr>
      <p:sp>
        <p:nvSpPr>
          <p:cNvPr id="297" name="Google Shape;297;p51"/>
          <p:cNvSpPr/>
          <p:nvPr>
            <p:ph idx="2" type="pic"/>
          </p:nvPr>
        </p:nvSpPr>
        <p:spPr>
          <a:xfrm>
            <a:off x="0" y="0"/>
            <a:ext cx="12192000" cy="6858000"/>
          </a:xfrm>
          <a:prstGeom prst="rect">
            <a:avLst/>
          </a:prstGeom>
          <a:noFill/>
          <a:ln>
            <a:noFill/>
          </a:ln>
        </p:spPr>
      </p:sp>
      <p:sp>
        <p:nvSpPr>
          <p:cNvPr id="298" name="Google Shape;298;p51"/>
          <p:cNvSpPr txBox="1"/>
          <p:nvPr>
            <p:ph type="title"/>
          </p:nvPr>
        </p:nvSpPr>
        <p:spPr>
          <a:xfrm>
            <a:off x="5649867" y="4790567"/>
            <a:ext cx="5591100" cy="1341900"/>
          </a:xfrm>
          <a:prstGeom prst="rect">
            <a:avLst/>
          </a:prstGeom>
          <a:solidFill>
            <a:schemeClr val="lt2"/>
          </a:solidFill>
        </p:spPr>
        <p:txBody>
          <a:bodyPr anchorCtr="0" anchor="ctr" bIns="121900" lIns="121900" spcFirstLastPara="1" rIns="121900" wrap="square" tIns="121900">
            <a:noAutofit/>
          </a:bodyPr>
          <a:lstStyle>
            <a:lvl1pPr lvl="0" algn="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9" name="Shape 299"/>
        <p:cNvGrpSpPr/>
        <p:nvPr/>
      </p:nvGrpSpPr>
      <p:grpSpPr>
        <a:xfrm>
          <a:off x="0" y="0"/>
          <a:ext cx="0" cy="0"/>
          <a:chOff x="0" y="0"/>
          <a:chExt cx="0" cy="0"/>
        </a:xfrm>
      </p:grpSpPr>
      <p:sp>
        <p:nvSpPr>
          <p:cNvPr id="300" name="Google Shape;300;p5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1" name="Google Shape;301;p52"/>
          <p:cNvSpPr txBox="1"/>
          <p:nvPr>
            <p:ph hasCustomPrompt="1" type="title"/>
          </p:nvPr>
        </p:nvSpPr>
        <p:spPr>
          <a:xfrm>
            <a:off x="5291076" y="2435167"/>
            <a:ext cx="6278100" cy="15771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2800"/>
              <a:buNone/>
              <a:defRPr sz="84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302" name="Google Shape;302;p52"/>
          <p:cNvSpPr txBox="1"/>
          <p:nvPr>
            <p:ph idx="1" type="subTitle"/>
          </p:nvPr>
        </p:nvSpPr>
        <p:spPr>
          <a:xfrm>
            <a:off x="5288633" y="3935235"/>
            <a:ext cx="6283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303" name="Google Shape;303;p5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04" name="Shape 30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5" name="Shape 305"/>
        <p:cNvGrpSpPr/>
        <p:nvPr/>
      </p:nvGrpSpPr>
      <p:grpSpPr>
        <a:xfrm>
          <a:off x="0" y="0"/>
          <a:ext cx="0" cy="0"/>
          <a:chOff x="0" y="0"/>
          <a:chExt cx="0" cy="0"/>
        </a:xfrm>
      </p:grpSpPr>
      <p:sp>
        <p:nvSpPr>
          <p:cNvPr id="306" name="Google Shape;306;p5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54"/>
          <p:cNvSpPr txBox="1"/>
          <p:nvPr>
            <p:ph type="title"/>
          </p:nvPr>
        </p:nvSpPr>
        <p:spPr>
          <a:xfrm>
            <a:off x="2227622"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08" name="Google Shape;308;p54"/>
          <p:cNvSpPr txBox="1"/>
          <p:nvPr>
            <p:ph idx="2" type="title"/>
          </p:nvPr>
        </p:nvSpPr>
        <p:spPr>
          <a:xfrm flipH="1">
            <a:off x="7247013"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09" name="Google Shape;309;p54"/>
          <p:cNvSpPr txBox="1"/>
          <p:nvPr>
            <p:ph hasCustomPrompt="1" idx="3" type="title"/>
          </p:nvPr>
        </p:nvSpPr>
        <p:spPr>
          <a:xfrm>
            <a:off x="112388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310" name="Google Shape;310;p54"/>
          <p:cNvSpPr txBox="1"/>
          <p:nvPr>
            <p:ph hasCustomPrompt="1" idx="4" type="title"/>
          </p:nvPr>
        </p:nvSpPr>
        <p:spPr>
          <a:xfrm flipH="1">
            <a:off x="612949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311" name="Google Shape;311;p54"/>
          <p:cNvSpPr txBox="1"/>
          <p:nvPr>
            <p:ph idx="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312" name="Google Shape;312;p54"/>
          <p:cNvSpPr txBox="1"/>
          <p:nvPr>
            <p:ph idx="6" type="title"/>
          </p:nvPr>
        </p:nvSpPr>
        <p:spPr>
          <a:xfrm>
            <a:off x="2227622" y="3022983"/>
            <a:ext cx="3821100" cy="853500"/>
          </a:xfrm>
          <a:prstGeom prst="rect">
            <a:avLst/>
          </a:prstGeom>
        </p:spPr>
        <p:txBody>
          <a:bodyPr anchorCtr="0" anchor="b" bIns="121900" lIns="121900" spcFirstLastPara="1" rIns="121900" wrap="square" tIns="121900">
            <a:noAutofit/>
          </a:bodyPr>
          <a:lstStyle>
            <a:lvl1pPr lvl="0" algn="l">
              <a:lnSpc>
                <a:spcPct val="115000"/>
              </a:lnSpc>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13" name="Google Shape;313;p54"/>
          <p:cNvSpPr txBox="1"/>
          <p:nvPr>
            <p:ph idx="7" type="title"/>
          </p:nvPr>
        </p:nvSpPr>
        <p:spPr>
          <a:xfrm flipH="1">
            <a:off x="7247013"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14" name="Google Shape;314;p54"/>
          <p:cNvSpPr txBox="1"/>
          <p:nvPr>
            <p:ph hasCustomPrompt="1" idx="8" type="title"/>
          </p:nvPr>
        </p:nvSpPr>
        <p:spPr>
          <a:xfrm>
            <a:off x="112388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315" name="Google Shape;315;p54"/>
          <p:cNvSpPr txBox="1"/>
          <p:nvPr>
            <p:ph hasCustomPrompt="1" idx="9" type="title"/>
          </p:nvPr>
        </p:nvSpPr>
        <p:spPr>
          <a:xfrm flipH="1">
            <a:off x="612949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316" name="Google Shape;316;p54"/>
          <p:cNvSpPr txBox="1"/>
          <p:nvPr>
            <p:ph idx="13" type="title"/>
          </p:nvPr>
        </p:nvSpPr>
        <p:spPr>
          <a:xfrm>
            <a:off x="2227622"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17" name="Google Shape;317;p54"/>
          <p:cNvSpPr txBox="1"/>
          <p:nvPr>
            <p:ph idx="14" type="title"/>
          </p:nvPr>
        </p:nvSpPr>
        <p:spPr>
          <a:xfrm flipH="1">
            <a:off x="7247013" y="30229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18" name="Google Shape;318;p54"/>
          <p:cNvSpPr txBox="1"/>
          <p:nvPr>
            <p:ph hasCustomPrompt="1" idx="15" type="title"/>
          </p:nvPr>
        </p:nvSpPr>
        <p:spPr>
          <a:xfrm>
            <a:off x="112388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319" name="Google Shape;319;p54"/>
          <p:cNvSpPr txBox="1"/>
          <p:nvPr>
            <p:ph hasCustomPrompt="1" idx="16" type="title"/>
          </p:nvPr>
        </p:nvSpPr>
        <p:spPr>
          <a:xfrm flipH="1">
            <a:off x="612949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cxnSp>
        <p:nvCxnSpPr>
          <p:cNvPr id="320" name="Google Shape;320;p5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321" name="Shape 321"/>
        <p:cNvGrpSpPr/>
        <p:nvPr/>
      </p:nvGrpSpPr>
      <p:grpSpPr>
        <a:xfrm>
          <a:off x="0" y="0"/>
          <a:ext cx="0" cy="0"/>
          <a:chOff x="0" y="0"/>
          <a:chExt cx="0" cy="0"/>
        </a:xfrm>
      </p:grpSpPr>
      <p:sp>
        <p:nvSpPr>
          <p:cNvPr id="322" name="Google Shape;322;p5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3" name="Google Shape;323;p55"/>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324" name="Google Shape;324;p5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325" name="Shape 325"/>
        <p:cNvGrpSpPr/>
        <p:nvPr/>
      </p:nvGrpSpPr>
      <p:grpSpPr>
        <a:xfrm>
          <a:off x="0" y="0"/>
          <a:ext cx="0" cy="0"/>
          <a:chOff x="0" y="0"/>
          <a:chExt cx="0" cy="0"/>
        </a:xfrm>
      </p:grpSpPr>
      <p:sp>
        <p:nvSpPr>
          <p:cNvPr id="326" name="Google Shape;326;p5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7" name="Google Shape;327;p56"/>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328" name="Google Shape;328;p5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329" name="Shape 329"/>
        <p:cNvGrpSpPr/>
        <p:nvPr/>
      </p:nvGrpSpPr>
      <p:grpSpPr>
        <a:xfrm>
          <a:off x="0" y="0"/>
          <a:ext cx="0" cy="0"/>
          <a:chOff x="0" y="0"/>
          <a:chExt cx="0" cy="0"/>
        </a:xfrm>
      </p:grpSpPr>
      <p:sp>
        <p:nvSpPr>
          <p:cNvPr id="330" name="Google Shape;330;p5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 name="Google Shape;331;p57"/>
          <p:cNvSpPr txBox="1"/>
          <p:nvPr>
            <p:ph idx="1" type="subTitle"/>
          </p:nvPr>
        </p:nvSpPr>
        <p:spPr>
          <a:xfrm>
            <a:off x="4631465" y="2809533"/>
            <a:ext cx="5752500" cy="25215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1"/>
              </a:buClr>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sp>
        <p:nvSpPr>
          <p:cNvPr id="332" name="Google Shape;332;p57"/>
          <p:cNvSpPr txBox="1"/>
          <p:nvPr>
            <p:ph type="title"/>
          </p:nvPr>
        </p:nvSpPr>
        <p:spPr>
          <a:xfrm>
            <a:off x="4631467" y="1526867"/>
            <a:ext cx="5756400" cy="1301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333" name="Google Shape;333;p5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_1">
    <p:spTree>
      <p:nvGrpSpPr>
        <p:cNvPr id="334" name="Shape 334"/>
        <p:cNvGrpSpPr/>
        <p:nvPr/>
      </p:nvGrpSpPr>
      <p:grpSpPr>
        <a:xfrm>
          <a:off x="0" y="0"/>
          <a:ext cx="0" cy="0"/>
          <a:chOff x="0" y="0"/>
          <a:chExt cx="0" cy="0"/>
        </a:xfrm>
      </p:grpSpPr>
      <p:sp>
        <p:nvSpPr>
          <p:cNvPr id="335" name="Google Shape;335;p5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6" name="Google Shape;336;p58"/>
          <p:cNvSpPr txBox="1"/>
          <p:nvPr>
            <p:ph type="title"/>
          </p:nvPr>
        </p:nvSpPr>
        <p:spPr>
          <a:xfrm>
            <a:off x="5063000" y="4482767"/>
            <a:ext cx="61785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000"/>
              <a:buNone/>
              <a:defRPr b="1"/>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337" name="Google Shape;337;p58"/>
          <p:cNvSpPr txBox="1"/>
          <p:nvPr>
            <p:ph idx="1" type="subTitle"/>
          </p:nvPr>
        </p:nvSpPr>
        <p:spPr>
          <a:xfrm>
            <a:off x="5063000" y="5099401"/>
            <a:ext cx="61749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38" name="Google Shape;338;p58"/>
          <p:cNvSpPr/>
          <p:nvPr>
            <p:ph idx="2" type="pic"/>
          </p:nvPr>
        </p:nvSpPr>
        <p:spPr>
          <a:xfrm>
            <a:off x="950967" y="722367"/>
            <a:ext cx="3791700" cy="5052300"/>
          </a:xfrm>
          <a:prstGeom prst="rect">
            <a:avLst/>
          </a:prstGeom>
          <a:noFill/>
          <a:ln>
            <a:noFill/>
          </a:ln>
        </p:spPr>
      </p:sp>
      <p:sp>
        <p:nvSpPr>
          <p:cNvPr id="339" name="Google Shape;339;p58"/>
          <p:cNvSpPr/>
          <p:nvPr>
            <p:ph idx="3" type="pic"/>
          </p:nvPr>
        </p:nvSpPr>
        <p:spPr>
          <a:xfrm>
            <a:off x="5062967" y="722367"/>
            <a:ext cx="6178500" cy="3756300"/>
          </a:xfrm>
          <a:prstGeom prst="rect">
            <a:avLst/>
          </a:prstGeom>
          <a:noFill/>
          <a:ln>
            <a:noFill/>
          </a:ln>
        </p:spPr>
      </p:sp>
      <p:cxnSp>
        <p:nvCxnSpPr>
          <p:cNvPr id="340" name="Google Shape;340;p5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341" name="Shape 341"/>
        <p:cNvGrpSpPr/>
        <p:nvPr/>
      </p:nvGrpSpPr>
      <p:grpSpPr>
        <a:xfrm>
          <a:off x="0" y="0"/>
          <a:ext cx="0" cy="0"/>
          <a:chOff x="0" y="0"/>
          <a:chExt cx="0" cy="0"/>
        </a:xfrm>
      </p:grpSpPr>
      <p:sp>
        <p:nvSpPr>
          <p:cNvPr id="342" name="Google Shape;342;p5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3" name="Google Shape;343;p59"/>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344" name="Google Shape;344;p59"/>
          <p:cNvSpPr txBox="1"/>
          <p:nvPr>
            <p:ph idx="1" type="subTitle"/>
          </p:nvPr>
        </p:nvSpPr>
        <p:spPr>
          <a:xfrm>
            <a:off x="1085104"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345" name="Google Shape;345;p59"/>
          <p:cNvSpPr txBox="1"/>
          <p:nvPr>
            <p:ph idx="2" type="subTitle"/>
          </p:nvPr>
        </p:nvSpPr>
        <p:spPr>
          <a:xfrm>
            <a:off x="4468200"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346" name="Google Shape;346;p59"/>
          <p:cNvSpPr txBox="1"/>
          <p:nvPr>
            <p:ph idx="3" type="subTitle"/>
          </p:nvPr>
        </p:nvSpPr>
        <p:spPr>
          <a:xfrm>
            <a:off x="7851296"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347" name="Google Shape;347;p59"/>
          <p:cNvSpPr txBox="1"/>
          <p:nvPr>
            <p:ph idx="4" type="title"/>
          </p:nvPr>
        </p:nvSpPr>
        <p:spPr>
          <a:xfrm>
            <a:off x="1082304"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348" name="Google Shape;348;p59"/>
          <p:cNvSpPr txBox="1"/>
          <p:nvPr>
            <p:ph idx="5" type="title"/>
          </p:nvPr>
        </p:nvSpPr>
        <p:spPr>
          <a:xfrm>
            <a:off x="4465400"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349" name="Google Shape;349;p59"/>
          <p:cNvSpPr txBox="1"/>
          <p:nvPr>
            <p:ph idx="6" type="title"/>
          </p:nvPr>
        </p:nvSpPr>
        <p:spPr>
          <a:xfrm>
            <a:off x="7848496"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350" name="Google Shape;350;p5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5">
    <p:spTree>
      <p:nvGrpSpPr>
        <p:cNvPr id="351" name="Shape 351"/>
        <p:cNvGrpSpPr/>
        <p:nvPr/>
      </p:nvGrpSpPr>
      <p:grpSpPr>
        <a:xfrm>
          <a:off x="0" y="0"/>
          <a:ext cx="0" cy="0"/>
          <a:chOff x="0" y="0"/>
          <a:chExt cx="0" cy="0"/>
        </a:xfrm>
      </p:grpSpPr>
      <p:sp>
        <p:nvSpPr>
          <p:cNvPr id="352" name="Google Shape;352;p6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3" name="Google Shape;353;p60"/>
          <p:cNvSpPr txBox="1"/>
          <p:nvPr>
            <p:ph idx="1" type="body"/>
          </p:nvPr>
        </p:nvSpPr>
        <p:spPr>
          <a:xfrm>
            <a:off x="1059933"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400"/>
              </a:spcBef>
              <a:spcAft>
                <a:spcPts val="0"/>
              </a:spcAft>
              <a:buClr>
                <a:schemeClr val="dk1"/>
              </a:buClr>
              <a:buSzPts val="1600"/>
              <a:buChar char="●"/>
              <a:defRPr/>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354" name="Google Shape;354;p60"/>
          <p:cNvSpPr txBox="1"/>
          <p:nvPr>
            <p:ph idx="2" type="body"/>
          </p:nvPr>
        </p:nvSpPr>
        <p:spPr>
          <a:xfrm>
            <a:off x="6132867"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Char char="●"/>
              <a:defRPr u="sng"/>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355" name="Google Shape;355;p60"/>
          <p:cNvSpPr txBox="1"/>
          <p:nvPr>
            <p:ph type="title"/>
          </p:nvPr>
        </p:nvSpPr>
        <p:spPr>
          <a:xfrm>
            <a:off x="958333" y="487680"/>
            <a:ext cx="10278000" cy="731700"/>
          </a:xfrm>
          <a:prstGeom prst="rect">
            <a:avLst/>
          </a:prstGeom>
        </p:spPr>
        <p:txBody>
          <a:bodyPr anchorCtr="0" anchor="t" bIns="121900" lIns="121900" spcFirstLastPara="1" rIns="121900" wrap="square" tIns="121900">
            <a:noAutofit/>
          </a:bodyPr>
          <a:lstStyle>
            <a:lvl1pPr lvl="0">
              <a:spcBef>
                <a:spcPts val="0"/>
              </a:spcBef>
              <a:spcAft>
                <a:spcPts val="0"/>
              </a:spcAft>
              <a:buSzPts val="3300"/>
              <a:buNone/>
              <a:defRPr b="1">
                <a:solidFill>
                  <a:schemeClr val="dk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cxnSp>
        <p:nvCxnSpPr>
          <p:cNvPr id="356" name="Google Shape;356;p6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7" name="Shape 357"/>
        <p:cNvGrpSpPr/>
        <p:nvPr/>
      </p:nvGrpSpPr>
      <p:grpSpPr>
        <a:xfrm>
          <a:off x="0" y="0"/>
          <a:ext cx="0" cy="0"/>
          <a:chOff x="0" y="0"/>
          <a:chExt cx="0" cy="0"/>
        </a:xfrm>
      </p:grpSpPr>
      <p:sp>
        <p:nvSpPr>
          <p:cNvPr id="358" name="Google Shape;358;p6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p61"/>
          <p:cNvSpPr txBox="1"/>
          <p:nvPr>
            <p:ph type="title"/>
          </p:nvPr>
        </p:nvSpPr>
        <p:spPr>
          <a:xfrm>
            <a:off x="1761133" y="1256900"/>
            <a:ext cx="41637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60" name="Google Shape;360;p61"/>
          <p:cNvSpPr txBox="1"/>
          <p:nvPr>
            <p:ph idx="1" type="subTitle"/>
          </p:nvPr>
        </p:nvSpPr>
        <p:spPr>
          <a:xfrm>
            <a:off x="1761133" y="1919280"/>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1" name="Google Shape;361;p61"/>
          <p:cNvSpPr txBox="1"/>
          <p:nvPr>
            <p:ph idx="2" type="title"/>
          </p:nvPr>
        </p:nvSpPr>
        <p:spPr>
          <a:xfrm>
            <a:off x="6234121" y="1256900"/>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62" name="Google Shape;362;p61"/>
          <p:cNvSpPr txBox="1"/>
          <p:nvPr>
            <p:ph idx="3" type="subTitle"/>
          </p:nvPr>
        </p:nvSpPr>
        <p:spPr>
          <a:xfrm>
            <a:off x="6234116" y="1919280"/>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3" name="Google Shape;363;p61"/>
          <p:cNvSpPr txBox="1"/>
          <p:nvPr>
            <p:ph idx="4" type="title"/>
          </p:nvPr>
        </p:nvSpPr>
        <p:spPr>
          <a:xfrm>
            <a:off x="1761133" y="3595343"/>
            <a:ext cx="41568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64" name="Google Shape;364;p61"/>
          <p:cNvSpPr txBox="1"/>
          <p:nvPr>
            <p:ph idx="5" type="subTitle"/>
          </p:nvPr>
        </p:nvSpPr>
        <p:spPr>
          <a:xfrm>
            <a:off x="1761133" y="4257715"/>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5" name="Google Shape;365;p61"/>
          <p:cNvSpPr txBox="1"/>
          <p:nvPr>
            <p:ph idx="6" type="title"/>
          </p:nvPr>
        </p:nvSpPr>
        <p:spPr>
          <a:xfrm>
            <a:off x="6234121" y="3595343"/>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66" name="Google Shape;366;p61"/>
          <p:cNvSpPr txBox="1"/>
          <p:nvPr>
            <p:ph idx="7" type="subTitle"/>
          </p:nvPr>
        </p:nvSpPr>
        <p:spPr>
          <a:xfrm>
            <a:off x="6234131" y="4257715"/>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7" name="Google Shape;367;p61"/>
          <p:cNvSpPr txBox="1"/>
          <p:nvPr>
            <p:ph idx="8"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368" name="Google Shape;368;p61"/>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69" name="Shape 369"/>
        <p:cNvGrpSpPr/>
        <p:nvPr/>
      </p:nvGrpSpPr>
      <p:grpSpPr>
        <a:xfrm>
          <a:off x="0" y="0"/>
          <a:ext cx="0" cy="0"/>
          <a:chOff x="0" y="0"/>
          <a:chExt cx="0" cy="0"/>
        </a:xfrm>
      </p:grpSpPr>
      <p:sp>
        <p:nvSpPr>
          <p:cNvPr id="370" name="Google Shape;370;p6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 name="Google Shape;371;p62"/>
          <p:cNvSpPr txBox="1"/>
          <p:nvPr>
            <p:ph type="title"/>
          </p:nvPr>
        </p:nvSpPr>
        <p:spPr>
          <a:xfrm>
            <a:off x="2332542"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72" name="Google Shape;372;p62"/>
          <p:cNvSpPr txBox="1"/>
          <p:nvPr>
            <p:ph idx="1" type="subTitle"/>
          </p:nvPr>
        </p:nvSpPr>
        <p:spPr>
          <a:xfrm>
            <a:off x="2332542"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73" name="Google Shape;373;p62"/>
          <p:cNvSpPr txBox="1"/>
          <p:nvPr>
            <p:ph idx="2" type="title"/>
          </p:nvPr>
        </p:nvSpPr>
        <p:spPr>
          <a:xfrm>
            <a:off x="7440917"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74" name="Google Shape;374;p62"/>
          <p:cNvSpPr txBox="1"/>
          <p:nvPr>
            <p:ph idx="3" type="subTitle"/>
          </p:nvPr>
        </p:nvSpPr>
        <p:spPr>
          <a:xfrm>
            <a:off x="7440917"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75" name="Google Shape;375;p62"/>
          <p:cNvSpPr txBox="1"/>
          <p:nvPr>
            <p:ph idx="4" type="title"/>
          </p:nvPr>
        </p:nvSpPr>
        <p:spPr>
          <a:xfrm>
            <a:off x="2332542"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76" name="Google Shape;376;p62"/>
          <p:cNvSpPr txBox="1"/>
          <p:nvPr>
            <p:ph idx="5" type="subTitle"/>
          </p:nvPr>
        </p:nvSpPr>
        <p:spPr>
          <a:xfrm>
            <a:off x="2332542"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77" name="Google Shape;377;p62"/>
          <p:cNvSpPr txBox="1"/>
          <p:nvPr>
            <p:ph idx="6" type="title"/>
          </p:nvPr>
        </p:nvSpPr>
        <p:spPr>
          <a:xfrm>
            <a:off x="7440917"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78" name="Google Shape;378;p62"/>
          <p:cNvSpPr txBox="1"/>
          <p:nvPr>
            <p:ph idx="7" type="subTitle"/>
          </p:nvPr>
        </p:nvSpPr>
        <p:spPr>
          <a:xfrm>
            <a:off x="7440917"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79" name="Google Shape;379;p62"/>
          <p:cNvSpPr txBox="1"/>
          <p:nvPr>
            <p:ph idx="8" type="title"/>
          </p:nvPr>
        </p:nvSpPr>
        <p:spPr>
          <a:xfrm>
            <a:off x="7440917"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80" name="Google Shape;380;p62"/>
          <p:cNvSpPr txBox="1"/>
          <p:nvPr>
            <p:ph idx="9" type="subTitle"/>
          </p:nvPr>
        </p:nvSpPr>
        <p:spPr>
          <a:xfrm>
            <a:off x="7440917"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81" name="Google Shape;381;p62"/>
          <p:cNvSpPr txBox="1"/>
          <p:nvPr>
            <p:ph idx="13" type="title"/>
          </p:nvPr>
        </p:nvSpPr>
        <p:spPr>
          <a:xfrm>
            <a:off x="2332542"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382" name="Google Shape;382;p62"/>
          <p:cNvSpPr txBox="1"/>
          <p:nvPr>
            <p:ph idx="14" type="subTitle"/>
          </p:nvPr>
        </p:nvSpPr>
        <p:spPr>
          <a:xfrm>
            <a:off x="2332542"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83" name="Google Shape;383;p62"/>
          <p:cNvSpPr txBox="1"/>
          <p:nvPr>
            <p:ph idx="1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384" name="Google Shape;384;p6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85" name="Shape 385"/>
        <p:cNvGrpSpPr/>
        <p:nvPr/>
      </p:nvGrpSpPr>
      <p:grpSpPr>
        <a:xfrm>
          <a:off x="0" y="0"/>
          <a:ext cx="0" cy="0"/>
          <a:chOff x="0" y="0"/>
          <a:chExt cx="0" cy="0"/>
        </a:xfrm>
      </p:grpSpPr>
      <p:sp>
        <p:nvSpPr>
          <p:cNvPr id="386" name="Google Shape;386;p6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 name="Google Shape;387;p63"/>
          <p:cNvSpPr txBox="1"/>
          <p:nvPr>
            <p:ph hasCustomPrompt="1" type="title"/>
          </p:nvPr>
        </p:nvSpPr>
        <p:spPr>
          <a:xfrm>
            <a:off x="756800" y="841267"/>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388" name="Google Shape;388;p63"/>
          <p:cNvSpPr txBox="1"/>
          <p:nvPr>
            <p:ph idx="1" type="subTitle"/>
          </p:nvPr>
        </p:nvSpPr>
        <p:spPr>
          <a:xfrm>
            <a:off x="757859" y="1824708"/>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389" name="Google Shape;389;p63"/>
          <p:cNvSpPr txBox="1"/>
          <p:nvPr>
            <p:ph hasCustomPrompt="1" idx="2" type="title"/>
          </p:nvPr>
        </p:nvSpPr>
        <p:spPr>
          <a:xfrm>
            <a:off x="756800" y="2515510"/>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390" name="Google Shape;390;p63"/>
          <p:cNvSpPr txBox="1"/>
          <p:nvPr>
            <p:ph idx="3" type="subTitle"/>
          </p:nvPr>
        </p:nvSpPr>
        <p:spPr>
          <a:xfrm>
            <a:off x="757859" y="3500212"/>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391" name="Google Shape;391;p63"/>
          <p:cNvSpPr txBox="1"/>
          <p:nvPr>
            <p:ph hasCustomPrompt="1" idx="4" type="title"/>
          </p:nvPr>
        </p:nvSpPr>
        <p:spPr>
          <a:xfrm>
            <a:off x="756800" y="4190996"/>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392" name="Google Shape;392;p63"/>
          <p:cNvSpPr txBox="1"/>
          <p:nvPr>
            <p:ph idx="5" type="subTitle"/>
          </p:nvPr>
        </p:nvSpPr>
        <p:spPr>
          <a:xfrm>
            <a:off x="757859" y="5175699"/>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cxnSp>
        <p:nvCxnSpPr>
          <p:cNvPr id="393" name="Google Shape;393;p6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94" name="Shape 394"/>
        <p:cNvGrpSpPr/>
        <p:nvPr/>
      </p:nvGrpSpPr>
      <p:grpSpPr>
        <a:xfrm>
          <a:off x="0" y="0"/>
          <a:ext cx="0" cy="0"/>
          <a:chOff x="0" y="0"/>
          <a:chExt cx="0" cy="0"/>
        </a:xfrm>
      </p:grpSpPr>
      <p:sp>
        <p:nvSpPr>
          <p:cNvPr id="395" name="Google Shape;395;p6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6" name="Google Shape;396;p64"/>
          <p:cNvSpPr txBox="1"/>
          <p:nvPr>
            <p:ph type="title"/>
          </p:nvPr>
        </p:nvSpPr>
        <p:spPr>
          <a:xfrm>
            <a:off x="1271000" y="818866"/>
            <a:ext cx="6155700" cy="1463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4000"/>
              <a:buNone/>
              <a:defRPr b="1" sz="91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397" name="Google Shape;397;p64"/>
          <p:cNvSpPr txBox="1"/>
          <p:nvPr>
            <p:ph idx="1" type="subTitle"/>
          </p:nvPr>
        </p:nvSpPr>
        <p:spPr>
          <a:xfrm>
            <a:off x="1271000" y="2283589"/>
            <a:ext cx="6159900" cy="1219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398" name="Google Shape;398;p6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399" name="Google Shape;399;p64"/>
          <p:cNvSpPr txBox="1"/>
          <p:nvPr/>
        </p:nvSpPr>
        <p:spPr>
          <a:xfrm>
            <a:off x="1271000" y="4554467"/>
            <a:ext cx="5446800" cy="60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CREDITS: This presentation template was created by </a:t>
            </a:r>
            <a:r>
              <a:rPr b="1" lang="en-US" sz="1300" u="sng">
                <a:solidFill>
                  <a:schemeClr val="lt1"/>
                </a:solidFill>
                <a:latin typeface="Roboto"/>
                <a:ea typeface="Roboto"/>
                <a:cs typeface="Roboto"/>
                <a:sym typeface="Roboto"/>
                <a:hlinkClick r:id="rId2">
                  <a:extLst>
                    <a:ext uri="{A12FA001-AC4F-418D-AE19-62706E023703}">
                      <ahyp:hlinkClr val="tx"/>
                    </a:ext>
                  </a:extLst>
                </a:hlinkClick>
              </a:rPr>
              <a:t>Slidesgo</a:t>
            </a:r>
            <a:r>
              <a:rPr lang="en-US" sz="1300">
                <a:solidFill>
                  <a:schemeClr val="lt1"/>
                </a:solidFill>
                <a:latin typeface="Roboto"/>
                <a:ea typeface="Roboto"/>
                <a:cs typeface="Roboto"/>
                <a:sym typeface="Roboto"/>
              </a:rPr>
              <a:t>, including icons by </a:t>
            </a:r>
            <a:r>
              <a:rPr b="1" lang="en-US" sz="1300" u="sng">
                <a:solidFill>
                  <a:schemeClr val="lt1"/>
                </a:solidFill>
                <a:latin typeface="Roboto"/>
                <a:ea typeface="Roboto"/>
                <a:cs typeface="Roboto"/>
                <a:sym typeface="Roboto"/>
                <a:hlinkClick r:id="rId3">
                  <a:extLst>
                    <a:ext uri="{A12FA001-AC4F-418D-AE19-62706E023703}">
                      <ahyp:hlinkClr val="tx"/>
                    </a:ext>
                  </a:extLst>
                </a:hlinkClick>
              </a:rPr>
              <a:t>Flaticon</a:t>
            </a:r>
            <a:r>
              <a:rPr lang="en-US" sz="1300">
                <a:solidFill>
                  <a:schemeClr val="lt1"/>
                </a:solidFill>
                <a:latin typeface="Roboto"/>
                <a:ea typeface="Roboto"/>
                <a:cs typeface="Roboto"/>
                <a:sym typeface="Roboto"/>
              </a:rPr>
              <a:t>, infographics &amp; images by </a:t>
            </a:r>
            <a:r>
              <a:rPr b="1" lang="en-US" sz="1300" u="sng">
                <a:solidFill>
                  <a:schemeClr val="lt1"/>
                </a:solidFill>
                <a:latin typeface="Roboto"/>
                <a:ea typeface="Roboto"/>
                <a:cs typeface="Roboto"/>
                <a:sym typeface="Roboto"/>
                <a:hlinkClick r:id="rId4">
                  <a:extLst>
                    <a:ext uri="{A12FA001-AC4F-418D-AE19-62706E023703}">
                      <ahyp:hlinkClr val="tx"/>
                    </a:ext>
                  </a:extLst>
                </a:hlinkClick>
              </a:rPr>
              <a:t>Freepik</a:t>
            </a:r>
            <a:endParaRPr b="1" sz="1300" u="sng">
              <a:solidFill>
                <a:schemeClr val="lt1"/>
              </a:solidFill>
              <a:latin typeface="Roboto"/>
              <a:ea typeface="Roboto"/>
              <a:cs typeface="Roboto"/>
              <a:sym typeface="Robot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0" name="Shape 400"/>
        <p:cNvGrpSpPr/>
        <p:nvPr/>
      </p:nvGrpSpPr>
      <p:grpSpPr>
        <a:xfrm>
          <a:off x="0" y="0"/>
          <a:ext cx="0" cy="0"/>
          <a:chOff x="0" y="0"/>
          <a:chExt cx="0" cy="0"/>
        </a:xfrm>
      </p:grpSpPr>
      <p:sp>
        <p:nvSpPr>
          <p:cNvPr id="401" name="Google Shape;401;p6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02" name="Google Shape;402;p6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03" name="Shape 403"/>
        <p:cNvGrpSpPr/>
        <p:nvPr/>
      </p:nvGrpSpPr>
      <p:grpSpPr>
        <a:xfrm>
          <a:off x="0" y="0"/>
          <a:ext cx="0" cy="0"/>
          <a:chOff x="0" y="0"/>
          <a:chExt cx="0" cy="0"/>
        </a:xfrm>
      </p:grpSpPr>
      <p:sp>
        <p:nvSpPr>
          <p:cNvPr id="404" name="Google Shape;404;p6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8" name="Shape 408"/>
        <p:cNvGrpSpPr/>
        <p:nvPr/>
      </p:nvGrpSpPr>
      <p:grpSpPr>
        <a:xfrm>
          <a:off x="0" y="0"/>
          <a:ext cx="0" cy="0"/>
          <a:chOff x="0" y="0"/>
          <a:chExt cx="0" cy="0"/>
        </a:xfrm>
      </p:grpSpPr>
      <p:sp>
        <p:nvSpPr>
          <p:cNvPr id="409" name="Google Shape;409;p68"/>
          <p:cNvSpPr txBox="1"/>
          <p:nvPr>
            <p:ph type="ctrTitle"/>
          </p:nvPr>
        </p:nvSpPr>
        <p:spPr>
          <a:xfrm>
            <a:off x="960133" y="1232467"/>
            <a:ext cx="6056400" cy="2966100"/>
          </a:xfrm>
          <a:prstGeom prst="rect">
            <a:avLst/>
          </a:prstGeom>
          <a:noFill/>
        </p:spPr>
        <p:txBody>
          <a:bodyPr anchorCtr="0" anchor="t" bIns="121900" lIns="121900" spcFirstLastPara="1" rIns="121900" wrap="square" tIns="121900">
            <a:noAutofit/>
          </a:bodyPr>
          <a:lstStyle>
            <a:lvl1pPr lvl="0" algn="l">
              <a:lnSpc>
                <a:spcPct val="95000"/>
              </a:lnSpc>
              <a:spcBef>
                <a:spcPts val="0"/>
              </a:spcBef>
              <a:spcAft>
                <a:spcPts val="0"/>
              </a:spcAft>
              <a:buSzPts val="6000"/>
              <a:buFont typeface="Loved by the King"/>
              <a:buNone/>
              <a:defRPr sz="8000"/>
            </a:lvl1pPr>
            <a:lvl2pPr lvl="1" algn="ctr">
              <a:spcBef>
                <a:spcPts val="0"/>
              </a:spcBef>
              <a:spcAft>
                <a:spcPts val="0"/>
              </a:spcAft>
              <a:buClr>
                <a:schemeClr val="lt1"/>
              </a:buClr>
              <a:buSzPts val="6900"/>
              <a:buNone/>
              <a:defRPr sz="6900">
                <a:solidFill>
                  <a:schemeClr val="lt1"/>
                </a:solidFill>
              </a:defRPr>
            </a:lvl2pPr>
            <a:lvl3pPr lvl="2" algn="ctr">
              <a:spcBef>
                <a:spcPts val="0"/>
              </a:spcBef>
              <a:spcAft>
                <a:spcPts val="0"/>
              </a:spcAft>
              <a:buClr>
                <a:schemeClr val="lt1"/>
              </a:buClr>
              <a:buSzPts val="6900"/>
              <a:buNone/>
              <a:defRPr sz="6900">
                <a:solidFill>
                  <a:schemeClr val="lt1"/>
                </a:solidFill>
              </a:defRPr>
            </a:lvl3pPr>
            <a:lvl4pPr lvl="3" algn="ctr">
              <a:spcBef>
                <a:spcPts val="0"/>
              </a:spcBef>
              <a:spcAft>
                <a:spcPts val="0"/>
              </a:spcAft>
              <a:buClr>
                <a:schemeClr val="lt1"/>
              </a:buClr>
              <a:buSzPts val="6900"/>
              <a:buNone/>
              <a:defRPr sz="6900">
                <a:solidFill>
                  <a:schemeClr val="lt1"/>
                </a:solidFill>
              </a:defRPr>
            </a:lvl4pPr>
            <a:lvl5pPr lvl="4" algn="ctr">
              <a:spcBef>
                <a:spcPts val="0"/>
              </a:spcBef>
              <a:spcAft>
                <a:spcPts val="0"/>
              </a:spcAft>
              <a:buClr>
                <a:schemeClr val="lt1"/>
              </a:buClr>
              <a:buSzPts val="6900"/>
              <a:buNone/>
              <a:defRPr sz="6900">
                <a:solidFill>
                  <a:schemeClr val="lt1"/>
                </a:solidFill>
              </a:defRPr>
            </a:lvl5pPr>
            <a:lvl6pPr lvl="5" algn="ctr">
              <a:spcBef>
                <a:spcPts val="0"/>
              </a:spcBef>
              <a:spcAft>
                <a:spcPts val="0"/>
              </a:spcAft>
              <a:buClr>
                <a:schemeClr val="lt1"/>
              </a:buClr>
              <a:buSzPts val="6900"/>
              <a:buNone/>
              <a:defRPr sz="6900">
                <a:solidFill>
                  <a:schemeClr val="lt1"/>
                </a:solidFill>
              </a:defRPr>
            </a:lvl6pPr>
            <a:lvl7pPr lvl="6" algn="ctr">
              <a:spcBef>
                <a:spcPts val="0"/>
              </a:spcBef>
              <a:spcAft>
                <a:spcPts val="0"/>
              </a:spcAft>
              <a:buClr>
                <a:schemeClr val="lt1"/>
              </a:buClr>
              <a:buSzPts val="6900"/>
              <a:buNone/>
              <a:defRPr sz="6900">
                <a:solidFill>
                  <a:schemeClr val="lt1"/>
                </a:solidFill>
              </a:defRPr>
            </a:lvl7pPr>
            <a:lvl8pPr lvl="7" algn="ctr">
              <a:spcBef>
                <a:spcPts val="0"/>
              </a:spcBef>
              <a:spcAft>
                <a:spcPts val="0"/>
              </a:spcAft>
              <a:buClr>
                <a:schemeClr val="lt1"/>
              </a:buClr>
              <a:buSzPts val="6900"/>
              <a:buNone/>
              <a:defRPr sz="6900">
                <a:solidFill>
                  <a:schemeClr val="lt1"/>
                </a:solidFill>
              </a:defRPr>
            </a:lvl8pPr>
            <a:lvl9pPr lvl="8" algn="ctr">
              <a:spcBef>
                <a:spcPts val="0"/>
              </a:spcBef>
              <a:spcAft>
                <a:spcPts val="0"/>
              </a:spcAft>
              <a:buClr>
                <a:schemeClr val="lt1"/>
              </a:buClr>
              <a:buSzPts val="6900"/>
              <a:buNone/>
              <a:defRPr sz="6900">
                <a:solidFill>
                  <a:schemeClr val="lt1"/>
                </a:solidFill>
              </a:defRPr>
            </a:lvl9pPr>
          </a:lstStyle>
          <a:p/>
        </p:txBody>
      </p:sp>
      <p:sp>
        <p:nvSpPr>
          <p:cNvPr id="410" name="Google Shape;410;p68"/>
          <p:cNvSpPr txBox="1"/>
          <p:nvPr>
            <p:ph idx="1" type="subTitle"/>
          </p:nvPr>
        </p:nvSpPr>
        <p:spPr>
          <a:xfrm>
            <a:off x="960149" y="4325167"/>
            <a:ext cx="6056400" cy="487500"/>
          </a:xfrm>
          <a:prstGeom prst="rect">
            <a:avLst/>
          </a:prstGeom>
        </p:spPr>
        <p:txBody>
          <a:bodyPr anchorCtr="0" anchor="t" bIns="121900" lIns="121900" spcFirstLastPara="1" rIns="121900" wrap="square" tIns="121900">
            <a:noAutofit/>
          </a:bodyPr>
          <a:lstStyle>
            <a:lvl1pPr lvl="0">
              <a:spcBef>
                <a:spcPts val="0"/>
              </a:spcBef>
              <a:spcAft>
                <a:spcPts val="0"/>
              </a:spcAft>
              <a:buSzPts val="1600"/>
              <a:buNone/>
              <a:defRPr sz="21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cxnSp>
        <p:nvCxnSpPr>
          <p:cNvPr id="411" name="Google Shape;411;p6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412" name="Google Shape;412;p6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3" name="Shape 413"/>
        <p:cNvGrpSpPr/>
        <p:nvPr/>
      </p:nvGrpSpPr>
      <p:grpSpPr>
        <a:xfrm>
          <a:off x="0" y="0"/>
          <a:ext cx="0" cy="0"/>
          <a:chOff x="0" y="0"/>
          <a:chExt cx="0" cy="0"/>
        </a:xfrm>
      </p:grpSpPr>
      <p:sp>
        <p:nvSpPr>
          <p:cNvPr id="414" name="Google Shape;414;p6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p69"/>
          <p:cNvSpPr txBox="1"/>
          <p:nvPr>
            <p:ph type="title"/>
          </p:nvPr>
        </p:nvSpPr>
        <p:spPr>
          <a:xfrm flipH="1">
            <a:off x="4165933" y="2867867"/>
            <a:ext cx="7358100" cy="20508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800"/>
              <a:buNone/>
              <a:defRPr b="1" sz="6700"/>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416" name="Google Shape;416;p69"/>
          <p:cNvSpPr txBox="1"/>
          <p:nvPr>
            <p:ph hasCustomPrompt="1" idx="2" type="title"/>
          </p:nvPr>
        </p:nvSpPr>
        <p:spPr>
          <a:xfrm flipH="1">
            <a:off x="7113533" y="1561532"/>
            <a:ext cx="1463100" cy="9753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8000"/>
              <a:buNone/>
              <a:defRPr b="1" sz="7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417" name="Google Shape;417;p69"/>
          <p:cNvSpPr txBox="1"/>
          <p:nvPr>
            <p:ph idx="1" type="subTitle"/>
          </p:nvPr>
        </p:nvSpPr>
        <p:spPr>
          <a:xfrm flipH="1">
            <a:off x="4168333" y="5052867"/>
            <a:ext cx="73533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418" name="Google Shape;418;p6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9" name="Shape 419"/>
        <p:cNvGrpSpPr/>
        <p:nvPr/>
      </p:nvGrpSpPr>
      <p:grpSpPr>
        <a:xfrm>
          <a:off x="0" y="0"/>
          <a:ext cx="0" cy="0"/>
          <a:chOff x="0" y="0"/>
          <a:chExt cx="0" cy="0"/>
        </a:xfrm>
      </p:grpSpPr>
      <p:sp>
        <p:nvSpPr>
          <p:cNvPr id="420" name="Google Shape;420;p7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1" name="Google Shape;421;p70"/>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sp>
        <p:nvSpPr>
          <p:cNvPr id="422" name="Google Shape;422;p70"/>
          <p:cNvSpPr txBox="1"/>
          <p:nvPr>
            <p:ph idx="1" type="body"/>
          </p:nvPr>
        </p:nvSpPr>
        <p:spPr>
          <a:xfrm>
            <a:off x="955867" y="1504066"/>
            <a:ext cx="10272000" cy="487500"/>
          </a:xfrm>
          <a:prstGeom prst="rect">
            <a:avLst/>
          </a:prstGeom>
        </p:spPr>
        <p:txBody>
          <a:bodyPr anchorCtr="0" anchor="t" bIns="121900" lIns="121900" spcFirstLastPara="1" rIns="121900" wrap="square" tIns="121900">
            <a:noAutofit/>
          </a:bodyPr>
          <a:lstStyle>
            <a:lvl1pPr indent="-361950" lvl="0" marL="457200" algn="ctr">
              <a:lnSpc>
                <a:spcPct val="100000"/>
              </a:lnSpc>
              <a:spcBef>
                <a:spcPts val="0"/>
              </a:spcBef>
              <a:spcAft>
                <a:spcPts val="0"/>
              </a:spcAft>
              <a:buSzPts val="2100"/>
              <a:buFont typeface="Mulish SemiBold"/>
              <a:buAutoNum type="arabicPeriod"/>
              <a:defRPr/>
            </a:lvl1pPr>
            <a:lvl2pPr indent="-361950" lvl="1" marL="914400">
              <a:lnSpc>
                <a:spcPct val="100000"/>
              </a:lnSpc>
              <a:spcBef>
                <a:spcPts val="0"/>
              </a:spcBef>
              <a:spcAft>
                <a:spcPts val="0"/>
              </a:spcAft>
              <a:buSzPts val="2100"/>
              <a:buFont typeface="Roboto Condensed Light"/>
              <a:buAutoNum type="alphaLcPeriod"/>
              <a:defRPr sz="2100"/>
            </a:lvl2pPr>
            <a:lvl3pPr indent="-361950" lvl="2" marL="1371600">
              <a:lnSpc>
                <a:spcPct val="100000"/>
              </a:lnSpc>
              <a:spcBef>
                <a:spcPts val="0"/>
              </a:spcBef>
              <a:spcAft>
                <a:spcPts val="0"/>
              </a:spcAft>
              <a:buSzPts val="2100"/>
              <a:buFont typeface="Roboto Condensed Light"/>
              <a:buAutoNum type="romanLcPeriod"/>
              <a:defRPr sz="2100"/>
            </a:lvl3pPr>
            <a:lvl4pPr indent="-361950" lvl="3" marL="1828800">
              <a:lnSpc>
                <a:spcPct val="100000"/>
              </a:lnSpc>
              <a:spcBef>
                <a:spcPts val="0"/>
              </a:spcBef>
              <a:spcAft>
                <a:spcPts val="0"/>
              </a:spcAft>
              <a:buSzPts val="2100"/>
              <a:buFont typeface="Roboto Condensed Light"/>
              <a:buAutoNum type="arabicPeriod"/>
              <a:defRPr sz="2100"/>
            </a:lvl4pPr>
            <a:lvl5pPr indent="-361950" lvl="4" marL="2286000">
              <a:lnSpc>
                <a:spcPct val="100000"/>
              </a:lnSpc>
              <a:spcBef>
                <a:spcPts val="0"/>
              </a:spcBef>
              <a:spcAft>
                <a:spcPts val="0"/>
              </a:spcAft>
              <a:buSzPts val="2100"/>
              <a:buFont typeface="Roboto Condensed Light"/>
              <a:buAutoNum type="alphaLcPeriod"/>
              <a:defRPr sz="2100"/>
            </a:lvl5pPr>
            <a:lvl6pPr indent="-361950" lvl="5" marL="2743200">
              <a:lnSpc>
                <a:spcPct val="100000"/>
              </a:lnSpc>
              <a:spcBef>
                <a:spcPts val="0"/>
              </a:spcBef>
              <a:spcAft>
                <a:spcPts val="0"/>
              </a:spcAft>
              <a:buSzPts val="2100"/>
              <a:buFont typeface="Roboto Condensed Light"/>
              <a:buAutoNum type="romanLcPeriod"/>
              <a:defRPr sz="2100"/>
            </a:lvl6pPr>
            <a:lvl7pPr indent="-361950" lvl="6" marL="3200400">
              <a:lnSpc>
                <a:spcPct val="100000"/>
              </a:lnSpc>
              <a:spcBef>
                <a:spcPts val="0"/>
              </a:spcBef>
              <a:spcAft>
                <a:spcPts val="0"/>
              </a:spcAft>
              <a:buSzPts val="2100"/>
              <a:buFont typeface="Roboto Condensed Light"/>
              <a:buAutoNum type="arabicPeriod"/>
              <a:defRPr sz="2100"/>
            </a:lvl7pPr>
            <a:lvl8pPr indent="-361950" lvl="7" marL="3657600">
              <a:lnSpc>
                <a:spcPct val="100000"/>
              </a:lnSpc>
              <a:spcBef>
                <a:spcPts val="0"/>
              </a:spcBef>
              <a:spcAft>
                <a:spcPts val="0"/>
              </a:spcAft>
              <a:buSzPts val="2100"/>
              <a:buFont typeface="Roboto Condensed Light"/>
              <a:buAutoNum type="alphaLcPeriod"/>
              <a:defRPr sz="2100"/>
            </a:lvl8pPr>
            <a:lvl9pPr indent="-361950" lvl="8" marL="4114800">
              <a:lnSpc>
                <a:spcPct val="100000"/>
              </a:lnSpc>
              <a:spcBef>
                <a:spcPts val="0"/>
              </a:spcBef>
              <a:spcAft>
                <a:spcPts val="0"/>
              </a:spcAft>
              <a:buSzPts val="2100"/>
              <a:buFont typeface="Roboto Condensed Light"/>
              <a:buAutoNum type="romanLcPeriod"/>
              <a:defRPr sz="2100"/>
            </a:lvl9pPr>
          </a:lstStyle>
          <a:p/>
        </p:txBody>
      </p:sp>
      <p:cxnSp>
        <p:nvCxnSpPr>
          <p:cNvPr id="423" name="Google Shape;423;p7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4" name="Shape 424"/>
        <p:cNvGrpSpPr/>
        <p:nvPr/>
      </p:nvGrpSpPr>
      <p:grpSpPr>
        <a:xfrm>
          <a:off x="0" y="0"/>
          <a:ext cx="0" cy="0"/>
          <a:chOff x="0" y="0"/>
          <a:chExt cx="0" cy="0"/>
        </a:xfrm>
      </p:grpSpPr>
      <p:sp>
        <p:nvSpPr>
          <p:cNvPr id="425" name="Google Shape;425;p7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6" name="Google Shape;426;p71"/>
          <p:cNvSpPr txBox="1"/>
          <p:nvPr>
            <p:ph type="title"/>
          </p:nvPr>
        </p:nvSpPr>
        <p:spPr>
          <a:xfrm>
            <a:off x="25526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427" name="Google Shape;427;p71"/>
          <p:cNvSpPr txBox="1"/>
          <p:nvPr>
            <p:ph idx="2" type="title"/>
          </p:nvPr>
        </p:nvSpPr>
        <p:spPr>
          <a:xfrm>
            <a:off x="64128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428" name="Google Shape;428;p71"/>
          <p:cNvSpPr txBox="1"/>
          <p:nvPr>
            <p:ph idx="1" type="subTitle"/>
          </p:nvPr>
        </p:nvSpPr>
        <p:spPr>
          <a:xfrm>
            <a:off x="6412800" y="3320467"/>
            <a:ext cx="32268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29" name="Google Shape;429;p71"/>
          <p:cNvSpPr txBox="1"/>
          <p:nvPr>
            <p:ph idx="3" type="subTitle"/>
          </p:nvPr>
        </p:nvSpPr>
        <p:spPr>
          <a:xfrm>
            <a:off x="2552400" y="3320467"/>
            <a:ext cx="32271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30" name="Google Shape;430;p71"/>
          <p:cNvSpPr txBox="1"/>
          <p:nvPr>
            <p:ph idx="4"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431" name="Google Shape;431;p71"/>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2" name="Shape 432"/>
        <p:cNvGrpSpPr/>
        <p:nvPr/>
      </p:nvGrpSpPr>
      <p:grpSpPr>
        <a:xfrm>
          <a:off x="0" y="0"/>
          <a:ext cx="0" cy="0"/>
          <a:chOff x="0" y="0"/>
          <a:chExt cx="0" cy="0"/>
        </a:xfrm>
      </p:grpSpPr>
      <p:sp>
        <p:nvSpPr>
          <p:cNvPr id="433" name="Google Shape;433;p72"/>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434" name="Google Shape;434;p7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435" name="Google Shape;435;p7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6" name="Shape 436"/>
        <p:cNvGrpSpPr/>
        <p:nvPr/>
      </p:nvGrpSpPr>
      <p:grpSpPr>
        <a:xfrm>
          <a:off x="0" y="0"/>
          <a:ext cx="0" cy="0"/>
          <a:chOff x="0" y="0"/>
          <a:chExt cx="0" cy="0"/>
        </a:xfrm>
      </p:grpSpPr>
      <p:cxnSp>
        <p:nvCxnSpPr>
          <p:cNvPr id="437" name="Google Shape;437;p7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438" name="Google Shape;438;p7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 name="Google Shape;439;p73"/>
          <p:cNvSpPr txBox="1"/>
          <p:nvPr>
            <p:ph idx="1" type="body"/>
          </p:nvPr>
        </p:nvSpPr>
        <p:spPr>
          <a:xfrm flipH="1">
            <a:off x="5133867" y="2440350"/>
            <a:ext cx="6276300" cy="2433900"/>
          </a:xfrm>
          <a:prstGeom prst="rect">
            <a:avLst/>
          </a:prstGeom>
        </p:spPr>
        <p:txBody>
          <a:bodyPr anchorCtr="0" anchor="ctr"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AutoNum type="arabicPeriod"/>
              <a:defRPr/>
            </a:lvl1pPr>
            <a:lvl2pPr indent="-361950" lvl="1" marL="914400">
              <a:lnSpc>
                <a:spcPct val="100000"/>
              </a:lnSpc>
              <a:spcBef>
                <a:spcPts val="0"/>
              </a:spcBef>
              <a:spcAft>
                <a:spcPts val="0"/>
              </a:spcAft>
              <a:buSzPts val="2100"/>
              <a:buFont typeface="Nunito Light"/>
              <a:buAutoNum type="alphaLcPeriod"/>
              <a:defRPr/>
            </a:lvl2pPr>
            <a:lvl3pPr indent="-355600" lvl="2" marL="1371600">
              <a:lnSpc>
                <a:spcPct val="100000"/>
              </a:lnSpc>
              <a:spcBef>
                <a:spcPts val="2100"/>
              </a:spcBef>
              <a:spcAft>
                <a:spcPts val="0"/>
              </a:spcAft>
              <a:buSzPts val="2000"/>
              <a:buFont typeface="Nunito Light"/>
              <a:buAutoNum type="romanLcPeriod"/>
              <a:defRPr/>
            </a:lvl3pPr>
            <a:lvl4pPr indent="-355600" lvl="3" marL="1828800">
              <a:lnSpc>
                <a:spcPct val="100000"/>
              </a:lnSpc>
              <a:spcBef>
                <a:spcPts val="2100"/>
              </a:spcBef>
              <a:spcAft>
                <a:spcPts val="0"/>
              </a:spcAft>
              <a:buSzPts val="2000"/>
              <a:buFont typeface="Nunito Light"/>
              <a:buAutoNum type="arabicPeriod"/>
              <a:defRPr/>
            </a:lvl4pPr>
            <a:lvl5pPr indent="-330200" lvl="4" marL="2286000">
              <a:lnSpc>
                <a:spcPct val="100000"/>
              </a:lnSpc>
              <a:spcBef>
                <a:spcPts val="2100"/>
              </a:spcBef>
              <a:spcAft>
                <a:spcPts val="0"/>
              </a:spcAft>
              <a:buSzPts val="1600"/>
              <a:buFont typeface="Nunito Light"/>
              <a:buAutoNum type="alphaLcPeriod"/>
              <a:defRPr/>
            </a:lvl5pPr>
            <a:lvl6pPr indent="-330200" lvl="5" marL="2743200">
              <a:lnSpc>
                <a:spcPct val="100000"/>
              </a:lnSpc>
              <a:spcBef>
                <a:spcPts val="2100"/>
              </a:spcBef>
              <a:spcAft>
                <a:spcPts val="0"/>
              </a:spcAft>
              <a:buSzPts val="1600"/>
              <a:buFont typeface="Nunito Light"/>
              <a:buAutoNum type="romanLcPeriod"/>
              <a:defRPr/>
            </a:lvl6pPr>
            <a:lvl7pPr indent="-336550" lvl="6" marL="3200400">
              <a:lnSpc>
                <a:spcPct val="100000"/>
              </a:lnSpc>
              <a:spcBef>
                <a:spcPts val="2100"/>
              </a:spcBef>
              <a:spcAft>
                <a:spcPts val="0"/>
              </a:spcAft>
              <a:buSzPts val="1700"/>
              <a:buFont typeface="Nunito Light"/>
              <a:buAutoNum type="arabicPeriod"/>
              <a:defRPr/>
            </a:lvl7pPr>
            <a:lvl8pPr indent="-336550" lvl="7" marL="3657600">
              <a:lnSpc>
                <a:spcPct val="100000"/>
              </a:lnSpc>
              <a:spcBef>
                <a:spcPts val="2100"/>
              </a:spcBef>
              <a:spcAft>
                <a:spcPts val="0"/>
              </a:spcAft>
              <a:buSzPts val="1700"/>
              <a:buFont typeface="Nunito Light"/>
              <a:buAutoNum type="alphaLcPeriod"/>
              <a:defRPr/>
            </a:lvl8pPr>
            <a:lvl9pPr indent="-330200" lvl="8" marL="4114800">
              <a:lnSpc>
                <a:spcPct val="100000"/>
              </a:lnSpc>
              <a:spcBef>
                <a:spcPts val="2100"/>
              </a:spcBef>
              <a:spcAft>
                <a:spcPts val="2100"/>
              </a:spcAft>
              <a:buSzPts val="1600"/>
              <a:buFont typeface="Nunito Light"/>
              <a:buAutoNum type="romanLcPeriod"/>
              <a:defRPr/>
            </a:lvl9pPr>
          </a:lstStyle>
          <a:p/>
        </p:txBody>
      </p:sp>
      <p:sp>
        <p:nvSpPr>
          <p:cNvPr id="440" name="Google Shape;440;p73"/>
          <p:cNvSpPr txBox="1"/>
          <p:nvPr>
            <p:ph type="title"/>
          </p:nvPr>
        </p:nvSpPr>
        <p:spPr>
          <a:xfrm flipH="1">
            <a:off x="5112145" y="967650"/>
            <a:ext cx="6276300" cy="12192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441" name="Google Shape;441;p73"/>
          <p:cNvSpPr/>
          <p:nvPr>
            <p:ph idx="2" type="pic"/>
          </p:nvPr>
        </p:nvSpPr>
        <p:spPr>
          <a:xfrm>
            <a:off x="950967" y="722367"/>
            <a:ext cx="3791700" cy="50475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2" name="Shape 442"/>
        <p:cNvGrpSpPr/>
        <p:nvPr/>
      </p:nvGrpSpPr>
      <p:grpSpPr>
        <a:xfrm>
          <a:off x="0" y="0"/>
          <a:ext cx="0" cy="0"/>
          <a:chOff x="0" y="0"/>
          <a:chExt cx="0" cy="0"/>
        </a:xfrm>
      </p:grpSpPr>
      <p:cxnSp>
        <p:nvCxnSpPr>
          <p:cNvPr id="443" name="Google Shape;443;p7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444" name="Google Shape;444;p7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5" name="Google Shape;445;p74"/>
          <p:cNvSpPr txBox="1"/>
          <p:nvPr>
            <p:ph type="title"/>
          </p:nvPr>
        </p:nvSpPr>
        <p:spPr>
          <a:xfrm>
            <a:off x="1707000" y="1976400"/>
            <a:ext cx="8778000" cy="2905200"/>
          </a:xfrm>
          <a:prstGeom prst="rect">
            <a:avLst/>
          </a:prstGeom>
        </p:spPr>
        <p:txBody>
          <a:bodyPr anchorCtr="0" anchor="t" bIns="121900" lIns="121900" spcFirstLastPara="1" rIns="121900" wrap="square" tIns="121900">
            <a:noAutofit/>
          </a:bodyPr>
          <a:lstStyle>
            <a:lvl1pPr lvl="0">
              <a:lnSpc>
                <a:spcPct val="80000"/>
              </a:lnSpc>
              <a:spcBef>
                <a:spcPts val="0"/>
              </a:spcBef>
              <a:spcAft>
                <a:spcPts val="0"/>
              </a:spcAft>
              <a:buSzPts val="6400"/>
              <a:buNone/>
              <a:defRPr sz="12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6" name="Shape 446"/>
        <p:cNvGrpSpPr/>
        <p:nvPr/>
      </p:nvGrpSpPr>
      <p:grpSpPr>
        <a:xfrm>
          <a:off x="0" y="0"/>
          <a:ext cx="0" cy="0"/>
          <a:chOff x="0" y="0"/>
          <a:chExt cx="0" cy="0"/>
        </a:xfrm>
      </p:grpSpPr>
      <p:cxnSp>
        <p:nvCxnSpPr>
          <p:cNvPr id="447" name="Google Shape;447;p7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448" name="Google Shape;448;p7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9" name="Google Shape;449;p75"/>
          <p:cNvSpPr txBox="1"/>
          <p:nvPr>
            <p:ph type="title"/>
          </p:nvPr>
        </p:nvSpPr>
        <p:spPr>
          <a:xfrm>
            <a:off x="1492600" y="2270000"/>
            <a:ext cx="9206700" cy="10971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4000"/>
              <a:buNone/>
              <a:defRPr sz="87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450" name="Google Shape;450;p75"/>
          <p:cNvSpPr txBox="1"/>
          <p:nvPr>
            <p:ph idx="1" type="subTitle"/>
          </p:nvPr>
        </p:nvSpPr>
        <p:spPr>
          <a:xfrm>
            <a:off x="1492600" y="3368797"/>
            <a:ext cx="9206700" cy="12192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1" name="Shape 451"/>
        <p:cNvGrpSpPr/>
        <p:nvPr/>
      </p:nvGrpSpPr>
      <p:grpSpPr>
        <a:xfrm>
          <a:off x="0" y="0"/>
          <a:ext cx="0" cy="0"/>
          <a:chOff x="0" y="0"/>
          <a:chExt cx="0" cy="0"/>
        </a:xfrm>
      </p:grpSpPr>
      <p:sp>
        <p:nvSpPr>
          <p:cNvPr id="452" name="Google Shape;452;p76"/>
          <p:cNvSpPr/>
          <p:nvPr>
            <p:ph idx="2" type="pic"/>
          </p:nvPr>
        </p:nvSpPr>
        <p:spPr>
          <a:xfrm>
            <a:off x="0" y="0"/>
            <a:ext cx="12192000" cy="6858000"/>
          </a:xfrm>
          <a:prstGeom prst="rect">
            <a:avLst/>
          </a:prstGeom>
          <a:noFill/>
          <a:ln>
            <a:noFill/>
          </a:ln>
        </p:spPr>
      </p:sp>
      <p:sp>
        <p:nvSpPr>
          <p:cNvPr id="453" name="Google Shape;453;p76"/>
          <p:cNvSpPr txBox="1"/>
          <p:nvPr>
            <p:ph type="title"/>
          </p:nvPr>
        </p:nvSpPr>
        <p:spPr>
          <a:xfrm>
            <a:off x="5649867" y="4790567"/>
            <a:ext cx="5591100" cy="1341900"/>
          </a:xfrm>
          <a:prstGeom prst="rect">
            <a:avLst/>
          </a:prstGeom>
          <a:solidFill>
            <a:schemeClr val="lt2"/>
          </a:solidFill>
        </p:spPr>
        <p:txBody>
          <a:bodyPr anchorCtr="0" anchor="ctr" bIns="121900" lIns="121900" spcFirstLastPara="1" rIns="121900" wrap="square" tIns="121900">
            <a:noAutofit/>
          </a:bodyPr>
          <a:lstStyle>
            <a:lvl1pPr lvl="0" algn="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4" name="Shape 454"/>
        <p:cNvGrpSpPr/>
        <p:nvPr/>
      </p:nvGrpSpPr>
      <p:grpSpPr>
        <a:xfrm>
          <a:off x="0" y="0"/>
          <a:ext cx="0" cy="0"/>
          <a:chOff x="0" y="0"/>
          <a:chExt cx="0" cy="0"/>
        </a:xfrm>
      </p:grpSpPr>
      <p:sp>
        <p:nvSpPr>
          <p:cNvPr id="455" name="Google Shape;455;p7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6" name="Google Shape;456;p77"/>
          <p:cNvSpPr txBox="1"/>
          <p:nvPr>
            <p:ph hasCustomPrompt="1" type="title"/>
          </p:nvPr>
        </p:nvSpPr>
        <p:spPr>
          <a:xfrm>
            <a:off x="5291076" y="2435167"/>
            <a:ext cx="6278100" cy="15771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2800"/>
              <a:buNone/>
              <a:defRPr sz="84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457" name="Google Shape;457;p77"/>
          <p:cNvSpPr txBox="1"/>
          <p:nvPr>
            <p:ph idx="1" type="subTitle"/>
          </p:nvPr>
        </p:nvSpPr>
        <p:spPr>
          <a:xfrm>
            <a:off x="5288633" y="3935235"/>
            <a:ext cx="6283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458" name="Google Shape;458;p7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59" name="Shape 459"/>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60" name="Shape 460"/>
        <p:cNvGrpSpPr/>
        <p:nvPr/>
      </p:nvGrpSpPr>
      <p:grpSpPr>
        <a:xfrm>
          <a:off x="0" y="0"/>
          <a:ext cx="0" cy="0"/>
          <a:chOff x="0" y="0"/>
          <a:chExt cx="0" cy="0"/>
        </a:xfrm>
      </p:grpSpPr>
      <p:sp>
        <p:nvSpPr>
          <p:cNvPr id="461" name="Google Shape;461;p7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2" name="Google Shape;462;p79"/>
          <p:cNvSpPr txBox="1"/>
          <p:nvPr>
            <p:ph type="title"/>
          </p:nvPr>
        </p:nvSpPr>
        <p:spPr>
          <a:xfrm>
            <a:off x="2227622"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463" name="Google Shape;463;p79"/>
          <p:cNvSpPr txBox="1"/>
          <p:nvPr>
            <p:ph idx="2" type="title"/>
          </p:nvPr>
        </p:nvSpPr>
        <p:spPr>
          <a:xfrm flipH="1">
            <a:off x="7247013"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464" name="Google Shape;464;p79"/>
          <p:cNvSpPr txBox="1"/>
          <p:nvPr>
            <p:ph hasCustomPrompt="1" idx="3" type="title"/>
          </p:nvPr>
        </p:nvSpPr>
        <p:spPr>
          <a:xfrm>
            <a:off x="112388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65" name="Google Shape;465;p79"/>
          <p:cNvSpPr txBox="1"/>
          <p:nvPr>
            <p:ph hasCustomPrompt="1" idx="4" type="title"/>
          </p:nvPr>
        </p:nvSpPr>
        <p:spPr>
          <a:xfrm flipH="1">
            <a:off x="612949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66" name="Google Shape;466;p79"/>
          <p:cNvSpPr txBox="1"/>
          <p:nvPr>
            <p:ph idx="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467" name="Google Shape;467;p79"/>
          <p:cNvSpPr txBox="1"/>
          <p:nvPr>
            <p:ph idx="6" type="title"/>
          </p:nvPr>
        </p:nvSpPr>
        <p:spPr>
          <a:xfrm>
            <a:off x="2227622" y="3022983"/>
            <a:ext cx="3821100" cy="853500"/>
          </a:xfrm>
          <a:prstGeom prst="rect">
            <a:avLst/>
          </a:prstGeom>
        </p:spPr>
        <p:txBody>
          <a:bodyPr anchorCtr="0" anchor="b" bIns="121900" lIns="121900" spcFirstLastPara="1" rIns="121900" wrap="square" tIns="121900">
            <a:noAutofit/>
          </a:bodyPr>
          <a:lstStyle>
            <a:lvl1pPr lvl="0" algn="l">
              <a:lnSpc>
                <a:spcPct val="115000"/>
              </a:lnSpc>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468" name="Google Shape;468;p79"/>
          <p:cNvSpPr txBox="1"/>
          <p:nvPr>
            <p:ph idx="7" type="title"/>
          </p:nvPr>
        </p:nvSpPr>
        <p:spPr>
          <a:xfrm flipH="1">
            <a:off x="7247013"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469" name="Google Shape;469;p79"/>
          <p:cNvSpPr txBox="1"/>
          <p:nvPr>
            <p:ph hasCustomPrompt="1" idx="8" type="title"/>
          </p:nvPr>
        </p:nvSpPr>
        <p:spPr>
          <a:xfrm>
            <a:off x="112388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70" name="Google Shape;470;p79"/>
          <p:cNvSpPr txBox="1"/>
          <p:nvPr>
            <p:ph hasCustomPrompt="1" idx="9" type="title"/>
          </p:nvPr>
        </p:nvSpPr>
        <p:spPr>
          <a:xfrm flipH="1">
            <a:off x="612949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71" name="Google Shape;471;p79"/>
          <p:cNvSpPr txBox="1"/>
          <p:nvPr>
            <p:ph idx="13" type="title"/>
          </p:nvPr>
        </p:nvSpPr>
        <p:spPr>
          <a:xfrm>
            <a:off x="2227622"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472" name="Google Shape;472;p79"/>
          <p:cNvSpPr txBox="1"/>
          <p:nvPr>
            <p:ph idx="14" type="title"/>
          </p:nvPr>
        </p:nvSpPr>
        <p:spPr>
          <a:xfrm flipH="1">
            <a:off x="7247013" y="30229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473" name="Google Shape;473;p79"/>
          <p:cNvSpPr txBox="1"/>
          <p:nvPr>
            <p:ph hasCustomPrompt="1" idx="15" type="title"/>
          </p:nvPr>
        </p:nvSpPr>
        <p:spPr>
          <a:xfrm>
            <a:off x="112388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74" name="Google Shape;474;p79"/>
          <p:cNvSpPr txBox="1"/>
          <p:nvPr>
            <p:ph hasCustomPrompt="1" idx="16" type="title"/>
          </p:nvPr>
        </p:nvSpPr>
        <p:spPr>
          <a:xfrm flipH="1">
            <a:off x="612949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cxnSp>
        <p:nvCxnSpPr>
          <p:cNvPr id="475" name="Google Shape;475;p7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476" name="Shape 476"/>
        <p:cNvGrpSpPr/>
        <p:nvPr/>
      </p:nvGrpSpPr>
      <p:grpSpPr>
        <a:xfrm>
          <a:off x="0" y="0"/>
          <a:ext cx="0" cy="0"/>
          <a:chOff x="0" y="0"/>
          <a:chExt cx="0" cy="0"/>
        </a:xfrm>
      </p:grpSpPr>
      <p:sp>
        <p:nvSpPr>
          <p:cNvPr id="477" name="Google Shape;477;p8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8" name="Google Shape;478;p80"/>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479" name="Google Shape;479;p8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480" name="Shape 480"/>
        <p:cNvGrpSpPr/>
        <p:nvPr/>
      </p:nvGrpSpPr>
      <p:grpSpPr>
        <a:xfrm>
          <a:off x="0" y="0"/>
          <a:ext cx="0" cy="0"/>
          <a:chOff x="0" y="0"/>
          <a:chExt cx="0" cy="0"/>
        </a:xfrm>
      </p:grpSpPr>
      <p:sp>
        <p:nvSpPr>
          <p:cNvPr id="481" name="Google Shape;481;p8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2" name="Google Shape;482;p81"/>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483" name="Google Shape;483;p81"/>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484" name="Shape 484"/>
        <p:cNvGrpSpPr/>
        <p:nvPr/>
      </p:nvGrpSpPr>
      <p:grpSpPr>
        <a:xfrm>
          <a:off x="0" y="0"/>
          <a:ext cx="0" cy="0"/>
          <a:chOff x="0" y="0"/>
          <a:chExt cx="0" cy="0"/>
        </a:xfrm>
      </p:grpSpPr>
      <p:sp>
        <p:nvSpPr>
          <p:cNvPr id="485" name="Google Shape;485;p8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 name="Google Shape;486;p82"/>
          <p:cNvSpPr txBox="1"/>
          <p:nvPr>
            <p:ph idx="1" type="subTitle"/>
          </p:nvPr>
        </p:nvSpPr>
        <p:spPr>
          <a:xfrm>
            <a:off x="4631465" y="2809533"/>
            <a:ext cx="5752500" cy="25215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1"/>
              </a:buClr>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sp>
        <p:nvSpPr>
          <p:cNvPr id="487" name="Google Shape;487;p82"/>
          <p:cNvSpPr txBox="1"/>
          <p:nvPr>
            <p:ph type="title"/>
          </p:nvPr>
        </p:nvSpPr>
        <p:spPr>
          <a:xfrm>
            <a:off x="4631467" y="1526867"/>
            <a:ext cx="5756400" cy="1301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488" name="Google Shape;488;p8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_1">
    <p:spTree>
      <p:nvGrpSpPr>
        <p:cNvPr id="489" name="Shape 489"/>
        <p:cNvGrpSpPr/>
        <p:nvPr/>
      </p:nvGrpSpPr>
      <p:grpSpPr>
        <a:xfrm>
          <a:off x="0" y="0"/>
          <a:ext cx="0" cy="0"/>
          <a:chOff x="0" y="0"/>
          <a:chExt cx="0" cy="0"/>
        </a:xfrm>
      </p:grpSpPr>
      <p:sp>
        <p:nvSpPr>
          <p:cNvPr id="490" name="Google Shape;490;p8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 name="Google Shape;491;p83"/>
          <p:cNvSpPr txBox="1"/>
          <p:nvPr>
            <p:ph type="title"/>
          </p:nvPr>
        </p:nvSpPr>
        <p:spPr>
          <a:xfrm>
            <a:off x="5063000" y="4482767"/>
            <a:ext cx="61785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000"/>
              <a:buNone/>
              <a:defRPr b="1"/>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492" name="Google Shape;492;p83"/>
          <p:cNvSpPr txBox="1"/>
          <p:nvPr>
            <p:ph idx="1" type="subTitle"/>
          </p:nvPr>
        </p:nvSpPr>
        <p:spPr>
          <a:xfrm>
            <a:off x="5063000" y="5099401"/>
            <a:ext cx="61749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93" name="Google Shape;493;p83"/>
          <p:cNvSpPr/>
          <p:nvPr>
            <p:ph idx="2" type="pic"/>
          </p:nvPr>
        </p:nvSpPr>
        <p:spPr>
          <a:xfrm>
            <a:off x="950967" y="722367"/>
            <a:ext cx="3791700" cy="5052300"/>
          </a:xfrm>
          <a:prstGeom prst="rect">
            <a:avLst/>
          </a:prstGeom>
          <a:noFill/>
          <a:ln>
            <a:noFill/>
          </a:ln>
        </p:spPr>
      </p:sp>
      <p:sp>
        <p:nvSpPr>
          <p:cNvPr id="494" name="Google Shape;494;p83"/>
          <p:cNvSpPr/>
          <p:nvPr>
            <p:ph idx="3" type="pic"/>
          </p:nvPr>
        </p:nvSpPr>
        <p:spPr>
          <a:xfrm>
            <a:off x="5062967" y="722367"/>
            <a:ext cx="6178500" cy="3756300"/>
          </a:xfrm>
          <a:prstGeom prst="rect">
            <a:avLst/>
          </a:prstGeom>
          <a:noFill/>
          <a:ln>
            <a:noFill/>
          </a:ln>
        </p:spPr>
      </p:sp>
      <p:cxnSp>
        <p:nvCxnSpPr>
          <p:cNvPr id="495" name="Google Shape;495;p8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496" name="Shape 496"/>
        <p:cNvGrpSpPr/>
        <p:nvPr/>
      </p:nvGrpSpPr>
      <p:grpSpPr>
        <a:xfrm>
          <a:off x="0" y="0"/>
          <a:ext cx="0" cy="0"/>
          <a:chOff x="0" y="0"/>
          <a:chExt cx="0" cy="0"/>
        </a:xfrm>
      </p:grpSpPr>
      <p:sp>
        <p:nvSpPr>
          <p:cNvPr id="497" name="Google Shape;497;p8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 name="Google Shape;498;p84"/>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499" name="Google Shape;499;p84"/>
          <p:cNvSpPr txBox="1"/>
          <p:nvPr>
            <p:ph idx="1" type="subTitle"/>
          </p:nvPr>
        </p:nvSpPr>
        <p:spPr>
          <a:xfrm>
            <a:off x="1085104"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00" name="Google Shape;500;p84"/>
          <p:cNvSpPr txBox="1"/>
          <p:nvPr>
            <p:ph idx="2" type="subTitle"/>
          </p:nvPr>
        </p:nvSpPr>
        <p:spPr>
          <a:xfrm>
            <a:off x="4468200"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01" name="Google Shape;501;p84"/>
          <p:cNvSpPr txBox="1"/>
          <p:nvPr>
            <p:ph idx="3" type="subTitle"/>
          </p:nvPr>
        </p:nvSpPr>
        <p:spPr>
          <a:xfrm>
            <a:off x="7851296" y="3370679"/>
            <a:ext cx="3255600" cy="24384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02" name="Google Shape;502;p84"/>
          <p:cNvSpPr txBox="1"/>
          <p:nvPr>
            <p:ph idx="4" type="title"/>
          </p:nvPr>
        </p:nvSpPr>
        <p:spPr>
          <a:xfrm>
            <a:off x="1082304"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503" name="Google Shape;503;p84"/>
          <p:cNvSpPr txBox="1"/>
          <p:nvPr>
            <p:ph idx="5" type="title"/>
          </p:nvPr>
        </p:nvSpPr>
        <p:spPr>
          <a:xfrm>
            <a:off x="4465400"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504" name="Google Shape;504;p84"/>
          <p:cNvSpPr txBox="1"/>
          <p:nvPr>
            <p:ph idx="6" type="title"/>
          </p:nvPr>
        </p:nvSpPr>
        <p:spPr>
          <a:xfrm>
            <a:off x="7848496" y="2836000"/>
            <a:ext cx="3261300" cy="7317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505" name="Google Shape;505;p8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5">
    <p:spTree>
      <p:nvGrpSpPr>
        <p:cNvPr id="506" name="Shape 506"/>
        <p:cNvGrpSpPr/>
        <p:nvPr/>
      </p:nvGrpSpPr>
      <p:grpSpPr>
        <a:xfrm>
          <a:off x="0" y="0"/>
          <a:ext cx="0" cy="0"/>
          <a:chOff x="0" y="0"/>
          <a:chExt cx="0" cy="0"/>
        </a:xfrm>
      </p:grpSpPr>
      <p:sp>
        <p:nvSpPr>
          <p:cNvPr id="507" name="Google Shape;507;p8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p85"/>
          <p:cNvSpPr txBox="1"/>
          <p:nvPr>
            <p:ph idx="1" type="body"/>
          </p:nvPr>
        </p:nvSpPr>
        <p:spPr>
          <a:xfrm>
            <a:off x="1059933"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400"/>
              </a:spcBef>
              <a:spcAft>
                <a:spcPts val="0"/>
              </a:spcAft>
              <a:buClr>
                <a:schemeClr val="dk1"/>
              </a:buClr>
              <a:buSzPts val="1600"/>
              <a:buChar char="●"/>
              <a:defRPr/>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509" name="Google Shape;509;p85"/>
          <p:cNvSpPr txBox="1"/>
          <p:nvPr>
            <p:ph idx="2" type="body"/>
          </p:nvPr>
        </p:nvSpPr>
        <p:spPr>
          <a:xfrm>
            <a:off x="6132867" y="1445598"/>
            <a:ext cx="4999200" cy="4585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Char char="●"/>
              <a:defRPr u="sng"/>
            </a:lvl1pPr>
            <a:lvl2pPr indent="-361950" lvl="1" marL="914400">
              <a:lnSpc>
                <a:spcPct val="100000"/>
              </a:lnSpc>
              <a:spcBef>
                <a:spcPts val="0"/>
              </a:spcBef>
              <a:spcAft>
                <a:spcPts val="0"/>
              </a:spcAft>
              <a:buSzPts val="2100"/>
              <a:buFont typeface="Nunito Light"/>
              <a:buChar char="○"/>
              <a:defRPr sz="2100"/>
            </a:lvl2pPr>
            <a:lvl3pPr indent="-361950" lvl="2" marL="1371600">
              <a:lnSpc>
                <a:spcPct val="100000"/>
              </a:lnSpc>
              <a:spcBef>
                <a:spcPts val="0"/>
              </a:spcBef>
              <a:spcAft>
                <a:spcPts val="0"/>
              </a:spcAft>
              <a:buSzPts val="2100"/>
              <a:buFont typeface="Nunito Light"/>
              <a:buChar char="■"/>
              <a:defRPr sz="2100"/>
            </a:lvl3pPr>
            <a:lvl4pPr indent="-361950" lvl="3" marL="1828800">
              <a:lnSpc>
                <a:spcPct val="100000"/>
              </a:lnSpc>
              <a:spcBef>
                <a:spcPts val="0"/>
              </a:spcBef>
              <a:spcAft>
                <a:spcPts val="0"/>
              </a:spcAft>
              <a:buSzPts val="2100"/>
              <a:buFont typeface="Nunito Light"/>
              <a:buChar char="●"/>
              <a:defRPr sz="2100"/>
            </a:lvl4pPr>
            <a:lvl5pPr indent="-361950" lvl="4" marL="2286000">
              <a:lnSpc>
                <a:spcPct val="100000"/>
              </a:lnSpc>
              <a:spcBef>
                <a:spcPts val="0"/>
              </a:spcBef>
              <a:spcAft>
                <a:spcPts val="0"/>
              </a:spcAft>
              <a:buSzPts val="2100"/>
              <a:buFont typeface="Nunito Light"/>
              <a:buChar char="○"/>
              <a:defRPr sz="2100"/>
            </a:lvl5pPr>
            <a:lvl6pPr indent="-361950" lvl="5" marL="2743200">
              <a:lnSpc>
                <a:spcPct val="100000"/>
              </a:lnSpc>
              <a:spcBef>
                <a:spcPts val="0"/>
              </a:spcBef>
              <a:spcAft>
                <a:spcPts val="0"/>
              </a:spcAft>
              <a:buSzPts val="2100"/>
              <a:buFont typeface="Nunito Light"/>
              <a:buChar char="■"/>
              <a:defRPr sz="2100"/>
            </a:lvl6pPr>
            <a:lvl7pPr indent="-361950" lvl="6" marL="3200400">
              <a:lnSpc>
                <a:spcPct val="100000"/>
              </a:lnSpc>
              <a:spcBef>
                <a:spcPts val="0"/>
              </a:spcBef>
              <a:spcAft>
                <a:spcPts val="0"/>
              </a:spcAft>
              <a:buSzPts val="2100"/>
              <a:buFont typeface="Nunito Light"/>
              <a:buChar char="●"/>
              <a:defRPr sz="2100"/>
            </a:lvl7pPr>
            <a:lvl8pPr indent="-361950" lvl="7" marL="3657600">
              <a:lnSpc>
                <a:spcPct val="100000"/>
              </a:lnSpc>
              <a:spcBef>
                <a:spcPts val="0"/>
              </a:spcBef>
              <a:spcAft>
                <a:spcPts val="0"/>
              </a:spcAft>
              <a:buSzPts val="2100"/>
              <a:buFont typeface="Nunito Light"/>
              <a:buChar char="○"/>
              <a:defRPr sz="2100"/>
            </a:lvl8pPr>
            <a:lvl9pPr indent="-361950" lvl="8" marL="4114800">
              <a:lnSpc>
                <a:spcPct val="100000"/>
              </a:lnSpc>
              <a:spcBef>
                <a:spcPts val="0"/>
              </a:spcBef>
              <a:spcAft>
                <a:spcPts val="0"/>
              </a:spcAft>
              <a:buSzPts val="2100"/>
              <a:buFont typeface="Nunito Light"/>
              <a:buChar char="■"/>
              <a:defRPr sz="2100"/>
            </a:lvl9pPr>
          </a:lstStyle>
          <a:p/>
        </p:txBody>
      </p:sp>
      <p:sp>
        <p:nvSpPr>
          <p:cNvPr id="510" name="Google Shape;510;p85"/>
          <p:cNvSpPr txBox="1"/>
          <p:nvPr>
            <p:ph type="title"/>
          </p:nvPr>
        </p:nvSpPr>
        <p:spPr>
          <a:xfrm>
            <a:off x="958333" y="487680"/>
            <a:ext cx="10278000" cy="731700"/>
          </a:xfrm>
          <a:prstGeom prst="rect">
            <a:avLst/>
          </a:prstGeom>
        </p:spPr>
        <p:txBody>
          <a:bodyPr anchorCtr="0" anchor="t" bIns="121900" lIns="121900" spcFirstLastPara="1" rIns="121900" wrap="square" tIns="121900">
            <a:noAutofit/>
          </a:bodyPr>
          <a:lstStyle>
            <a:lvl1pPr lvl="0">
              <a:spcBef>
                <a:spcPts val="0"/>
              </a:spcBef>
              <a:spcAft>
                <a:spcPts val="0"/>
              </a:spcAft>
              <a:buSzPts val="3300"/>
              <a:buNone/>
              <a:defRPr b="1">
                <a:solidFill>
                  <a:schemeClr val="dk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cxnSp>
        <p:nvCxnSpPr>
          <p:cNvPr id="511" name="Google Shape;511;p8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12" name="Shape 512"/>
        <p:cNvGrpSpPr/>
        <p:nvPr/>
      </p:nvGrpSpPr>
      <p:grpSpPr>
        <a:xfrm>
          <a:off x="0" y="0"/>
          <a:ext cx="0" cy="0"/>
          <a:chOff x="0" y="0"/>
          <a:chExt cx="0" cy="0"/>
        </a:xfrm>
      </p:grpSpPr>
      <p:sp>
        <p:nvSpPr>
          <p:cNvPr id="513" name="Google Shape;513;p8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 name="Google Shape;514;p86"/>
          <p:cNvSpPr txBox="1"/>
          <p:nvPr>
            <p:ph type="title"/>
          </p:nvPr>
        </p:nvSpPr>
        <p:spPr>
          <a:xfrm>
            <a:off x="1761133" y="1256900"/>
            <a:ext cx="41637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15" name="Google Shape;515;p86"/>
          <p:cNvSpPr txBox="1"/>
          <p:nvPr>
            <p:ph idx="1" type="subTitle"/>
          </p:nvPr>
        </p:nvSpPr>
        <p:spPr>
          <a:xfrm>
            <a:off x="1761133" y="1919280"/>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16" name="Google Shape;516;p86"/>
          <p:cNvSpPr txBox="1"/>
          <p:nvPr>
            <p:ph idx="2" type="title"/>
          </p:nvPr>
        </p:nvSpPr>
        <p:spPr>
          <a:xfrm>
            <a:off x="6234121" y="1256900"/>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17" name="Google Shape;517;p86"/>
          <p:cNvSpPr txBox="1"/>
          <p:nvPr>
            <p:ph idx="3" type="subTitle"/>
          </p:nvPr>
        </p:nvSpPr>
        <p:spPr>
          <a:xfrm>
            <a:off x="6234116" y="1919280"/>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18" name="Google Shape;518;p86"/>
          <p:cNvSpPr txBox="1"/>
          <p:nvPr>
            <p:ph idx="4" type="title"/>
          </p:nvPr>
        </p:nvSpPr>
        <p:spPr>
          <a:xfrm>
            <a:off x="1761133" y="3595343"/>
            <a:ext cx="41568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19" name="Google Shape;519;p86"/>
          <p:cNvSpPr txBox="1"/>
          <p:nvPr>
            <p:ph idx="5" type="subTitle"/>
          </p:nvPr>
        </p:nvSpPr>
        <p:spPr>
          <a:xfrm>
            <a:off x="1761133" y="4257715"/>
            <a:ext cx="41637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20" name="Google Shape;520;p86"/>
          <p:cNvSpPr txBox="1"/>
          <p:nvPr>
            <p:ph idx="6" type="title"/>
          </p:nvPr>
        </p:nvSpPr>
        <p:spPr>
          <a:xfrm>
            <a:off x="6234121" y="3595343"/>
            <a:ext cx="41640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21" name="Google Shape;521;p86"/>
          <p:cNvSpPr txBox="1"/>
          <p:nvPr>
            <p:ph idx="7" type="subTitle"/>
          </p:nvPr>
        </p:nvSpPr>
        <p:spPr>
          <a:xfrm>
            <a:off x="6234131" y="4257715"/>
            <a:ext cx="4164000" cy="15849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22" name="Google Shape;522;p86"/>
          <p:cNvSpPr txBox="1"/>
          <p:nvPr>
            <p:ph idx="8"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523" name="Google Shape;523;p8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24" name="Shape 524"/>
        <p:cNvGrpSpPr/>
        <p:nvPr/>
      </p:nvGrpSpPr>
      <p:grpSpPr>
        <a:xfrm>
          <a:off x="0" y="0"/>
          <a:ext cx="0" cy="0"/>
          <a:chOff x="0" y="0"/>
          <a:chExt cx="0" cy="0"/>
        </a:xfrm>
      </p:grpSpPr>
      <p:sp>
        <p:nvSpPr>
          <p:cNvPr id="525" name="Google Shape;525;p8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6" name="Google Shape;526;p87"/>
          <p:cNvSpPr txBox="1"/>
          <p:nvPr>
            <p:ph type="title"/>
          </p:nvPr>
        </p:nvSpPr>
        <p:spPr>
          <a:xfrm>
            <a:off x="2332542"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27" name="Google Shape;527;p87"/>
          <p:cNvSpPr txBox="1"/>
          <p:nvPr>
            <p:ph idx="1" type="subTitle"/>
          </p:nvPr>
        </p:nvSpPr>
        <p:spPr>
          <a:xfrm>
            <a:off x="2332542"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28" name="Google Shape;528;p87"/>
          <p:cNvSpPr txBox="1"/>
          <p:nvPr>
            <p:ph idx="2" type="title"/>
          </p:nvPr>
        </p:nvSpPr>
        <p:spPr>
          <a:xfrm>
            <a:off x="7440917" y="1385767"/>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29" name="Google Shape;529;p87"/>
          <p:cNvSpPr txBox="1"/>
          <p:nvPr>
            <p:ph idx="3" type="subTitle"/>
          </p:nvPr>
        </p:nvSpPr>
        <p:spPr>
          <a:xfrm>
            <a:off x="7440917" y="1667792"/>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0" name="Google Shape;530;p87"/>
          <p:cNvSpPr txBox="1"/>
          <p:nvPr>
            <p:ph idx="4" type="title"/>
          </p:nvPr>
        </p:nvSpPr>
        <p:spPr>
          <a:xfrm>
            <a:off x="2332542"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31" name="Google Shape;531;p87"/>
          <p:cNvSpPr txBox="1"/>
          <p:nvPr>
            <p:ph idx="5" type="subTitle"/>
          </p:nvPr>
        </p:nvSpPr>
        <p:spPr>
          <a:xfrm>
            <a:off x="2332542"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2" name="Google Shape;532;p87"/>
          <p:cNvSpPr txBox="1"/>
          <p:nvPr>
            <p:ph idx="6" type="title"/>
          </p:nvPr>
        </p:nvSpPr>
        <p:spPr>
          <a:xfrm>
            <a:off x="7440917" y="2949730"/>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33" name="Google Shape;533;p87"/>
          <p:cNvSpPr txBox="1"/>
          <p:nvPr>
            <p:ph idx="7" type="subTitle"/>
          </p:nvPr>
        </p:nvSpPr>
        <p:spPr>
          <a:xfrm>
            <a:off x="7440917" y="3230900"/>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4" name="Google Shape;534;p87"/>
          <p:cNvSpPr txBox="1"/>
          <p:nvPr>
            <p:ph idx="8" type="title"/>
          </p:nvPr>
        </p:nvSpPr>
        <p:spPr>
          <a:xfrm>
            <a:off x="7440917"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35" name="Google Shape;535;p87"/>
          <p:cNvSpPr txBox="1"/>
          <p:nvPr>
            <p:ph idx="9" type="subTitle"/>
          </p:nvPr>
        </p:nvSpPr>
        <p:spPr>
          <a:xfrm>
            <a:off x="7440917"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6" name="Google Shape;536;p87"/>
          <p:cNvSpPr txBox="1"/>
          <p:nvPr>
            <p:ph idx="13" type="title"/>
          </p:nvPr>
        </p:nvSpPr>
        <p:spPr>
          <a:xfrm>
            <a:off x="2332542" y="4524949"/>
            <a:ext cx="3518400" cy="487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537" name="Google Shape;537;p87"/>
          <p:cNvSpPr txBox="1"/>
          <p:nvPr>
            <p:ph idx="14" type="subTitle"/>
          </p:nvPr>
        </p:nvSpPr>
        <p:spPr>
          <a:xfrm>
            <a:off x="2332542" y="4803667"/>
            <a:ext cx="3518400" cy="1097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9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8" name="Google Shape;538;p87"/>
          <p:cNvSpPr txBox="1"/>
          <p:nvPr>
            <p:ph idx="1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539" name="Google Shape;539;p8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40" name="Shape 540"/>
        <p:cNvGrpSpPr/>
        <p:nvPr/>
      </p:nvGrpSpPr>
      <p:grpSpPr>
        <a:xfrm>
          <a:off x="0" y="0"/>
          <a:ext cx="0" cy="0"/>
          <a:chOff x="0" y="0"/>
          <a:chExt cx="0" cy="0"/>
        </a:xfrm>
      </p:grpSpPr>
      <p:sp>
        <p:nvSpPr>
          <p:cNvPr id="541" name="Google Shape;541;p8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p88"/>
          <p:cNvSpPr txBox="1"/>
          <p:nvPr>
            <p:ph hasCustomPrompt="1" type="title"/>
          </p:nvPr>
        </p:nvSpPr>
        <p:spPr>
          <a:xfrm>
            <a:off x="756800" y="841267"/>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543" name="Google Shape;543;p88"/>
          <p:cNvSpPr txBox="1"/>
          <p:nvPr>
            <p:ph idx="1" type="subTitle"/>
          </p:nvPr>
        </p:nvSpPr>
        <p:spPr>
          <a:xfrm>
            <a:off x="757859" y="1824708"/>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544" name="Google Shape;544;p88"/>
          <p:cNvSpPr txBox="1"/>
          <p:nvPr>
            <p:ph hasCustomPrompt="1" idx="2" type="title"/>
          </p:nvPr>
        </p:nvSpPr>
        <p:spPr>
          <a:xfrm>
            <a:off x="756800" y="2515510"/>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545" name="Google Shape;545;p88"/>
          <p:cNvSpPr txBox="1"/>
          <p:nvPr>
            <p:ph idx="3" type="subTitle"/>
          </p:nvPr>
        </p:nvSpPr>
        <p:spPr>
          <a:xfrm>
            <a:off x="757859" y="3500212"/>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sp>
        <p:nvSpPr>
          <p:cNvPr id="546" name="Google Shape;546;p88"/>
          <p:cNvSpPr txBox="1"/>
          <p:nvPr>
            <p:ph hasCustomPrompt="1" idx="4" type="title"/>
          </p:nvPr>
        </p:nvSpPr>
        <p:spPr>
          <a:xfrm>
            <a:off x="756800" y="4190996"/>
            <a:ext cx="4941600" cy="85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8000"/>
              <a:buNone/>
              <a:defRPr b="1"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547" name="Google Shape;547;p88"/>
          <p:cNvSpPr txBox="1"/>
          <p:nvPr>
            <p:ph idx="5" type="subTitle"/>
          </p:nvPr>
        </p:nvSpPr>
        <p:spPr>
          <a:xfrm>
            <a:off x="757859" y="5175699"/>
            <a:ext cx="4939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3200"/>
              <a:buFont typeface="PT Sans"/>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Font typeface="PT Sans"/>
              <a:buNone/>
              <a:defRPr sz="2800">
                <a:latin typeface="PT Sans"/>
                <a:ea typeface="PT Sans"/>
                <a:cs typeface="PT Sans"/>
                <a:sym typeface="PT Sans"/>
              </a:defRPr>
            </a:lvl4pPr>
            <a:lvl5pPr lvl="4" algn="ctr">
              <a:lnSpc>
                <a:spcPct val="100000"/>
              </a:lnSpc>
              <a:spcBef>
                <a:spcPts val="0"/>
              </a:spcBef>
              <a:spcAft>
                <a:spcPts val="0"/>
              </a:spcAft>
              <a:buSzPts val="2800"/>
              <a:buFont typeface="PT Sans"/>
              <a:buNone/>
              <a:defRPr sz="2800">
                <a:latin typeface="PT Sans"/>
                <a:ea typeface="PT Sans"/>
                <a:cs typeface="PT Sans"/>
                <a:sym typeface="PT Sans"/>
              </a:defRPr>
            </a:lvl5pPr>
            <a:lvl6pPr lvl="5" algn="ctr">
              <a:lnSpc>
                <a:spcPct val="100000"/>
              </a:lnSpc>
              <a:spcBef>
                <a:spcPts val="0"/>
              </a:spcBef>
              <a:spcAft>
                <a:spcPts val="0"/>
              </a:spcAft>
              <a:buSzPts val="2800"/>
              <a:buFont typeface="PT Sans"/>
              <a:buNone/>
              <a:defRPr sz="2800">
                <a:latin typeface="PT Sans"/>
                <a:ea typeface="PT Sans"/>
                <a:cs typeface="PT Sans"/>
                <a:sym typeface="PT Sans"/>
              </a:defRPr>
            </a:lvl6pPr>
            <a:lvl7pPr lvl="6" algn="ctr">
              <a:lnSpc>
                <a:spcPct val="100000"/>
              </a:lnSpc>
              <a:spcBef>
                <a:spcPts val="0"/>
              </a:spcBef>
              <a:spcAft>
                <a:spcPts val="0"/>
              </a:spcAft>
              <a:buSzPts val="2800"/>
              <a:buFont typeface="PT Sans"/>
              <a:buNone/>
              <a:defRPr sz="2800">
                <a:latin typeface="PT Sans"/>
                <a:ea typeface="PT Sans"/>
                <a:cs typeface="PT Sans"/>
                <a:sym typeface="PT Sans"/>
              </a:defRPr>
            </a:lvl7pPr>
            <a:lvl8pPr lvl="7" algn="ctr">
              <a:lnSpc>
                <a:spcPct val="100000"/>
              </a:lnSpc>
              <a:spcBef>
                <a:spcPts val="0"/>
              </a:spcBef>
              <a:spcAft>
                <a:spcPts val="0"/>
              </a:spcAft>
              <a:buSzPts val="2800"/>
              <a:buFont typeface="PT Sans"/>
              <a:buNone/>
              <a:defRPr sz="2800">
                <a:latin typeface="PT Sans"/>
                <a:ea typeface="PT Sans"/>
                <a:cs typeface="PT Sans"/>
                <a:sym typeface="PT Sans"/>
              </a:defRPr>
            </a:lvl8pPr>
            <a:lvl9pPr lvl="8" algn="ctr">
              <a:lnSpc>
                <a:spcPct val="100000"/>
              </a:lnSpc>
              <a:spcBef>
                <a:spcPts val="0"/>
              </a:spcBef>
              <a:spcAft>
                <a:spcPts val="0"/>
              </a:spcAft>
              <a:buSzPts val="2800"/>
              <a:buFont typeface="PT Sans"/>
              <a:buNone/>
              <a:defRPr sz="2800">
                <a:latin typeface="PT Sans"/>
                <a:ea typeface="PT Sans"/>
                <a:cs typeface="PT Sans"/>
                <a:sym typeface="PT Sans"/>
              </a:defRPr>
            </a:lvl9pPr>
          </a:lstStyle>
          <a:p/>
        </p:txBody>
      </p:sp>
      <p:cxnSp>
        <p:nvCxnSpPr>
          <p:cNvPr id="548" name="Google Shape;548;p8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49" name="Shape 549"/>
        <p:cNvGrpSpPr/>
        <p:nvPr/>
      </p:nvGrpSpPr>
      <p:grpSpPr>
        <a:xfrm>
          <a:off x="0" y="0"/>
          <a:ext cx="0" cy="0"/>
          <a:chOff x="0" y="0"/>
          <a:chExt cx="0" cy="0"/>
        </a:xfrm>
      </p:grpSpPr>
      <p:sp>
        <p:nvSpPr>
          <p:cNvPr id="550" name="Google Shape;550;p8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1" name="Google Shape;551;p89"/>
          <p:cNvSpPr txBox="1"/>
          <p:nvPr>
            <p:ph type="title"/>
          </p:nvPr>
        </p:nvSpPr>
        <p:spPr>
          <a:xfrm>
            <a:off x="1271000" y="818866"/>
            <a:ext cx="6155700" cy="14631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4000"/>
              <a:buNone/>
              <a:defRPr b="1" sz="91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552" name="Google Shape;552;p89"/>
          <p:cNvSpPr txBox="1"/>
          <p:nvPr>
            <p:ph idx="1" type="subTitle"/>
          </p:nvPr>
        </p:nvSpPr>
        <p:spPr>
          <a:xfrm>
            <a:off x="1271000" y="2283589"/>
            <a:ext cx="6159900" cy="1219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553" name="Google Shape;553;p8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554" name="Google Shape;554;p89"/>
          <p:cNvSpPr txBox="1"/>
          <p:nvPr/>
        </p:nvSpPr>
        <p:spPr>
          <a:xfrm>
            <a:off x="1271000" y="4554467"/>
            <a:ext cx="5446800" cy="60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lt1"/>
                </a:solidFill>
                <a:latin typeface="Roboto"/>
                <a:ea typeface="Roboto"/>
                <a:cs typeface="Roboto"/>
                <a:sym typeface="Roboto"/>
              </a:rPr>
              <a:t>CREDITS: This presentation template was created by </a:t>
            </a:r>
            <a:r>
              <a:rPr b="1" lang="en-US" sz="1300" u="sng">
                <a:solidFill>
                  <a:schemeClr val="lt1"/>
                </a:solidFill>
                <a:latin typeface="Roboto"/>
                <a:ea typeface="Roboto"/>
                <a:cs typeface="Roboto"/>
                <a:sym typeface="Roboto"/>
                <a:hlinkClick r:id="rId2">
                  <a:extLst>
                    <a:ext uri="{A12FA001-AC4F-418D-AE19-62706E023703}">
                      <ahyp:hlinkClr val="tx"/>
                    </a:ext>
                  </a:extLst>
                </a:hlinkClick>
              </a:rPr>
              <a:t>Slidesgo</a:t>
            </a:r>
            <a:r>
              <a:rPr lang="en-US" sz="1300">
                <a:solidFill>
                  <a:schemeClr val="lt1"/>
                </a:solidFill>
                <a:latin typeface="Roboto"/>
                <a:ea typeface="Roboto"/>
                <a:cs typeface="Roboto"/>
                <a:sym typeface="Roboto"/>
              </a:rPr>
              <a:t>, including icons by </a:t>
            </a:r>
            <a:r>
              <a:rPr b="1" lang="en-US" sz="1300" u="sng">
                <a:solidFill>
                  <a:schemeClr val="lt1"/>
                </a:solidFill>
                <a:latin typeface="Roboto"/>
                <a:ea typeface="Roboto"/>
                <a:cs typeface="Roboto"/>
                <a:sym typeface="Roboto"/>
                <a:hlinkClick r:id="rId3">
                  <a:extLst>
                    <a:ext uri="{A12FA001-AC4F-418D-AE19-62706E023703}">
                      <ahyp:hlinkClr val="tx"/>
                    </a:ext>
                  </a:extLst>
                </a:hlinkClick>
              </a:rPr>
              <a:t>Flaticon</a:t>
            </a:r>
            <a:r>
              <a:rPr lang="en-US" sz="1300">
                <a:solidFill>
                  <a:schemeClr val="lt1"/>
                </a:solidFill>
                <a:latin typeface="Roboto"/>
                <a:ea typeface="Roboto"/>
                <a:cs typeface="Roboto"/>
                <a:sym typeface="Roboto"/>
              </a:rPr>
              <a:t>, infographics &amp; images by </a:t>
            </a:r>
            <a:r>
              <a:rPr b="1" lang="en-US" sz="1300" u="sng">
                <a:solidFill>
                  <a:schemeClr val="lt1"/>
                </a:solidFill>
                <a:latin typeface="Roboto"/>
                <a:ea typeface="Roboto"/>
                <a:cs typeface="Roboto"/>
                <a:sym typeface="Roboto"/>
                <a:hlinkClick r:id="rId4">
                  <a:extLst>
                    <a:ext uri="{A12FA001-AC4F-418D-AE19-62706E023703}">
                      <ahyp:hlinkClr val="tx"/>
                    </a:ext>
                  </a:extLst>
                </a:hlinkClick>
              </a:rPr>
              <a:t>Freepik</a:t>
            </a:r>
            <a:endParaRPr b="1" sz="1300" u="sng">
              <a:solidFill>
                <a:schemeClr val="lt1"/>
              </a:solidFill>
              <a:latin typeface="Roboto"/>
              <a:ea typeface="Roboto"/>
              <a:cs typeface="Roboto"/>
              <a:sym typeface="Roboto"/>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55" name="Shape 555"/>
        <p:cNvGrpSpPr/>
        <p:nvPr/>
      </p:nvGrpSpPr>
      <p:grpSpPr>
        <a:xfrm>
          <a:off x="0" y="0"/>
          <a:ext cx="0" cy="0"/>
          <a:chOff x="0" y="0"/>
          <a:chExt cx="0" cy="0"/>
        </a:xfrm>
      </p:grpSpPr>
      <p:sp>
        <p:nvSpPr>
          <p:cNvPr id="556" name="Google Shape;556;p9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57" name="Google Shape;557;p9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58" name="Shape 558"/>
        <p:cNvGrpSpPr/>
        <p:nvPr/>
      </p:nvGrpSpPr>
      <p:grpSpPr>
        <a:xfrm>
          <a:off x="0" y="0"/>
          <a:ext cx="0" cy="0"/>
          <a:chOff x="0" y="0"/>
          <a:chExt cx="0" cy="0"/>
        </a:xfrm>
      </p:grpSpPr>
      <p:sp>
        <p:nvSpPr>
          <p:cNvPr id="559" name="Google Shape;559;p91"/>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3" name="Shape 563"/>
        <p:cNvGrpSpPr/>
        <p:nvPr/>
      </p:nvGrpSpPr>
      <p:grpSpPr>
        <a:xfrm>
          <a:off x="0" y="0"/>
          <a:ext cx="0" cy="0"/>
          <a:chOff x="0" y="0"/>
          <a:chExt cx="0" cy="0"/>
        </a:xfrm>
      </p:grpSpPr>
      <p:sp>
        <p:nvSpPr>
          <p:cNvPr id="564" name="Google Shape;564;p93"/>
          <p:cNvSpPr txBox="1"/>
          <p:nvPr>
            <p:ph type="ctrTitle"/>
          </p:nvPr>
        </p:nvSpPr>
        <p:spPr>
          <a:xfrm>
            <a:off x="960133" y="1232467"/>
            <a:ext cx="6056400" cy="2966100"/>
          </a:xfrm>
          <a:prstGeom prst="rect">
            <a:avLst/>
          </a:prstGeom>
          <a:noFill/>
        </p:spPr>
        <p:txBody>
          <a:bodyPr anchorCtr="0" anchor="t" bIns="121900" lIns="121900" spcFirstLastPara="1" rIns="121900" wrap="square" tIns="121900">
            <a:noAutofit/>
          </a:bodyPr>
          <a:lstStyle>
            <a:lvl1pPr lvl="0" algn="l">
              <a:lnSpc>
                <a:spcPct val="95000"/>
              </a:lnSpc>
              <a:spcBef>
                <a:spcPts val="0"/>
              </a:spcBef>
              <a:spcAft>
                <a:spcPts val="0"/>
              </a:spcAft>
              <a:buSzPts val="6000"/>
              <a:buFont typeface="Loved by the King"/>
              <a:buNone/>
              <a:defRPr sz="8000"/>
            </a:lvl1pPr>
            <a:lvl2pPr lvl="1" algn="ctr">
              <a:spcBef>
                <a:spcPts val="0"/>
              </a:spcBef>
              <a:spcAft>
                <a:spcPts val="0"/>
              </a:spcAft>
              <a:buClr>
                <a:schemeClr val="lt1"/>
              </a:buClr>
              <a:buSzPts val="6900"/>
              <a:buNone/>
              <a:defRPr sz="6900">
                <a:solidFill>
                  <a:schemeClr val="lt1"/>
                </a:solidFill>
              </a:defRPr>
            </a:lvl2pPr>
            <a:lvl3pPr lvl="2" algn="ctr">
              <a:spcBef>
                <a:spcPts val="0"/>
              </a:spcBef>
              <a:spcAft>
                <a:spcPts val="0"/>
              </a:spcAft>
              <a:buClr>
                <a:schemeClr val="lt1"/>
              </a:buClr>
              <a:buSzPts val="6900"/>
              <a:buNone/>
              <a:defRPr sz="6900">
                <a:solidFill>
                  <a:schemeClr val="lt1"/>
                </a:solidFill>
              </a:defRPr>
            </a:lvl3pPr>
            <a:lvl4pPr lvl="3" algn="ctr">
              <a:spcBef>
                <a:spcPts val="0"/>
              </a:spcBef>
              <a:spcAft>
                <a:spcPts val="0"/>
              </a:spcAft>
              <a:buClr>
                <a:schemeClr val="lt1"/>
              </a:buClr>
              <a:buSzPts val="6900"/>
              <a:buNone/>
              <a:defRPr sz="6900">
                <a:solidFill>
                  <a:schemeClr val="lt1"/>
                </a:solidFill>
              </a:defRPr>
            </a:lvl4pPr>
            <a:lvl5pPr lvl="4" algn="ctr">
              <a:spcBef>
                <a:spcPts val="0"/>
              </a:spcBef>
              <a:spcAft>
                <a:spcPts val="0"/>
              </a:spcAft>
              <a:buClr>
                <a:schemeClr val="lt1"/>
              </a:buClr>
              <a:buSzPts val="6900"/>
              <a:buNone/>
              <a:defRPr sz="6900">
                <a:solidFill>
                  <a:schemeClr val="lt1"/>
                </a:solidFill>
              </a:defRPr>
            </a:lvl5pPr>
            <a:lvl6pPr lvl="5" algn="ctr">
              <a:spcBef>
                <a:spcPts val="0"/>
              </a:spcBef>
              <a:spcAft>
                <a:spcPts val="0"/>
              </a:spcAft>
              <a:buClr>
                <a:schemeClr val="lt1"/>
              </a:buClr>
              <a:buSzPts val="6900"/>
              <a:buNone/>
              <a:defRPr sz="6900">
                <a:solidFill>
                  <a:schemeClr val="lt1"/>
                </a:solidFill>
              </a:defRPr>
            </a:lvl6pPr>
            <a:lvl7pPr lvl="6" algn="ctr">
              <a:spcBef>
                <a:spcPts val="0"/>
              </a:spcBef>
              <a:spcAft>
                <a:spcPts val="0"/>
              </a:spcAft>
              <a:buClr>
                <a:schemeClr val="lt1"/>
              </a:buClr>
              <a:buSzPts val="6900"/>
              <a:buNone/>
              <a:defRPr sz="6900">
                <a:solidFill>
                  <a:schemeClr val="lt1"/>
                </a:solidFill>
              </a:defRPr>
            </a:lvl7pPr>
            <a:lvl8pPr lvl="7" algn="ctr">
              <a:spcBef>
                <a:spcPts val="0"/>
              </a:spcBef>
              <a:spcAft>
                <a:spcPts val="0"/>
              </a:spcAft>
              <a:buClr>
                <a:schemeClr val="lt1"/>
              </a:buClr>
              <a:buSzPts val="6900"/>
              <a:buNone/>
              <a:defRPr sz="6900">
                <a:solidFill>
                  <a:schemeClr val="lt1"/>
                </a:solidFill>
              </a:defRPr>
            </a:lvl8pPr>
            <a:lvl9pPr lvl="8" algn="ctr">
              <a:spcBef>
                <a:spcPts val="0"/>
              </a:spcBef>
              <a:spcAft>
                <a:spcPts val="0"/>
              </a:spcAft>
              <a:buClr>
                <a:schemeClr val="lt1"/>
              </a:buClr>
              <a:buSzPts val="6900"/>
              <a:buNone/>
              <a:defRPr sz="6900">
                <a:solidFill>
                  <a:schemeClr val="lt1"/>
                </a:solidFill>
              </a:defRPr>
            </a:lvl9pPr>
          </a:lstStyle>
          <a:p/>
        </p:txBody>
      </p:sp>
      <p:sp>
        <p:nvSpPr>
          <p:cNvPr id="565" name="Google Shape;565;p93"/>
          <p:cNvSpPr txBox="1"/>
          <p:nvPr>
            <p:ph idx="1" type="subTitle"/>
          </p:nvPr>
        </p:nvSpPr>
        <p:spPr>
          <a:xfrm>
            <a:off x="960149" y="4325167"/>
            <a:ext cx="6056400" cy="487500"/>
          </a:xfrm>
          <a:prstGeom prst="rect">
            <a:avLst/>
          </a:prstGeom>
        </p:spPr>
        <p:txBody>
          <a:bodyPr anchorCtr="0" anchor="t" bIns="121900" lIns="121900" spcFirstLastPara="1" rIns="121900" wrap="square" tIns="121900">
            <a:noAutofit/>
          </a:bodyPr>
          <a:lstStyle>
            <a:lvl1pPr lvl="0">
              <a:spcBef>
                <a:spcPts val="0"/>
              </a:spcBef>
              <a:spcAft>
                <a:spcPts val="0"/>
              </a:spcAft>
              <a:buSzPts val="1600"/>
              <a:buNone/>
              <a:defRPr sz="21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cxnSp>
        <p:nvCxnSpPr>
          <p:cNvPr id="566" name="Google Shape;566;p93"/>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567" name="Google Shape;567;p93"/>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8" name="Shape 568"/>
        <p:cNvGrpSpPr/>
        <p:nvPr/>
      </p:nvGrpSpPr>
      <p:grpSpPr>
        <a:xfrm>
          <a:off x="0" y="0"/>
          <a:ext cx="0" cy="0"/>
          <a:chOff x="0" y="0"/>
          <a:chExt cx="0" cy="0"/>
        </a:xfrm>
      </p:grpSpPr>
      <p:sp>
        <p:nvSpPr>
          <p:cNvPr id="569" name="Google Shape;569;p9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0" name="Google Shape;570;p94"/>
          <p:cNvSpPr txBox="1"/>
          <p:nvPr>
            <p:ph type="title"/>
          </p:nvPr>
        </p:nvSpPr>
        <p:spPr>
          <a:xfrm flipH="1">
            <a:off x="4165933" y="2867867"/>
            <a:ext cx="7358100" cy="2050800"/>
          </a:xfrm>
          <a:prstGeom prst="rect">
            <a:avLst/>
          </a:prstGeom>
          <a:noFill/>
        </p:spPr>
        <p:txBody>
          <a:bodyPr anchorCtr="0" anchor="t" bIns="121900" lIns="121900" spcFirstLastPara="1" rIns="121900" wrap="square" tIns="121900">
            <a:noAutofit/>
          </a:bodyPr>
          <a:lstStyle>
            <a:lvl1pPr lvl="0">
              <a:spcBef>
                <a:spcPts val="0"/>
              </a:spcBef>
              <a:spcAft>
                <a:spcPts val="0"/>
              </a:spcAft>
              <a:buSzPts val="4800"/>
              <a:buNone/>
              <a:defRPr b="1" sz="6700"/>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571" name="Google Shape;571;p94"/>
          <p:cNvSpPr txBox="1"/>
          <p:nvPr>
            <p:ph hasCustomPrompt="1" idx="2" type="title"/>
          </p:nvPr>
        </p:nvSpPr>
        <p:spPr>
          <a:xfrm flipH="1">
            <a:off x="7113533" y="1561532"/>
            <a:ext cx="1463100" cy="9753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8000"/>
              <a:buNone/>
              <a:defRPr b="1" sz="7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572" name="Google Shape;572;p94"/>
          <p:cNvSpPr txBox="1"/>
          <p:nvPr>
            <p:ph idx="1" type="subTitle"/>
          </p:nvPr>
        </p:nvSpPr>
        <p:spPr>
          <a:xfrm flipH="1">
            <a:off x="4168333" y="5052867"/>
            <a:ext cx="73533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573" name="Google Shape;573;p9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4" name="Shape 574"/>
        <p:cNvGrpSpPr/>
        <p:nvPr/>
      </p:nvGrpSpPr>
      <p:grpSpPr>
        <a:xfrm>
          <a:off x="0" y="0"/>
          <a:ext cx="0" cy="0"/>
          <a:chOff x="0" y="0"/>
          <a:chExt cx="0" cy="0"/>
        </a:xfrm>
      </p:grpSpPr>
      <p:sp>
        <p:nvSpPr>
          <p:cNvPr id="575" name="Google Shape;575;p9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6" name="Google Shape;576;p95"/>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sp>
        <p:nvSpPr>
          <p:cNvPr id="577" name="Google Shape;577;p95"/>
          <p:cNvSpPr txBox="1"/>
          <p:nvPr>
            <p:ph idx="1" type="body"/>
          </p:nvPr>
        </p:nvSpPr>
        <p:spPr>
          <a:xfrm>
            <a:off x="955867" y="1504066"/>
            <a:ext cx="10272000" cy="487500"/>
          </a:xfrm>
          <a:prstGeom prst="rect">
            <a:avLst/>
          </a:prstGeom>
        </p:spPr>
        <p:txBody>
          <a:bodyPr anchorCtr="0" anchor="t" bIns="121900" lIns="121900" spcFirstLastPara="1" rIns="121900" wrap="square" tIns="121900">
            <a:noAutofit/>
          </a:bodyPr>
          <a:lstStyle>
            <a:lvl1pPr indent="-361950" lvl="0" marL="457200" algn="ctr">
              <a:lnSpc>
                <a:spcPct val="100000"/>
              </a:lnSpc>
              <a:spcBef>
                <a:spcPts val="0"/>
              </a:spcBef>
              <a:spcAft>
                <a:spcPts val="0"/>
              </a:spcAft>
              <a:buSzPts val="2100"/>
              <a:buFont typeface="Mulish SemiBold"/>
              <a:buAutoNum type="arabicPeriod"/>
              <a:defRPr/>
            </a:lvl1pPr>
            <a:lvl2pPr indent="-361950" lvl="1" marL="914400">
              <a:lnSpc>
                <a:spcPct val="100000"/>
              </a:lnSpc>
              <a:spcBef>
                <a:spcPts val="0"/>
              </a:spcBef>
              <a:spcAft>
                <a:spcPts val="0"/>
              </a:spcAft>
              <a:buSzPts val="2100"/>
              <a:buFont typeface="Roboto Condensed Light"/>
              <a:buAutoNum type="alphaLcPeriod"/>
              <a:defRPr sz="2100"/>
            </a:lvl2pPr>
            <a:lvl3pPr indent="-361950" lvl="2" marL="1371600">
              <a:lnSpc>
                <a:spcPct val="100000"/>
              </a:lnSpc>
              <a:spcBef>
                <a:spcPts val="0"/>
              </a:spcBef>
              <a:spcAft>
                <a:spcPts val="0"/>
              </a:spcAft>
              <a:buSzPts val="2100"/>
              <a:buFont typeface="Roboto Condensed Light"/>
              <a:buAutoNum type="romanLcPeriod"/>
              <a:defRPr sz="2100"/>
            </a:lvl3pPr>
            <a:lvl4pPr indent="-361950" lvl="3" marL="1828800">
              <a:lnSpc>
                <a:spcPct val="100000"/>
              </a:lnSpc>
              <a:spcBef>
                <a:spcPts val="0"/>
              </a:spcBef>
              <a:spcAft>
                <a:spcPts val="0"/>
              </a:spcAft>
              <a:buSzPts val="2100"/>
              <a:buFont typeface="Roboto Condensed Light"/>
              <a:buAutoNum type="arabicPeriod"/>
              <a:defRPr sz="2100"/>
            </a:lvl4pPr>
            <a:lvl5pPr indent="-361950" lvl="4" marL="2286000">
              <a:lnSpc>
                <a:spcPct val="100000"/>
              </a:lnSpc>
              <a:spcBef>
                <a:spcPts val="0"/>
              </a:spcBef>
              <a:spcAft>
                <a:spcPts val="0"/>
              </a:spcAft>
              <a:buSzPts val="2100"/>
              <a:buFont typeface="Roboto Condensed Light"/>
              <a:buAutoNum type="alphaLcPeriod"/>
              <a:defRPr sz="2100"/>
            </a:lvl5pPr>
            <a:lvl6pPr indent="-361950" lvl="5" marL="2743200">
              <a:lnSpc>
                <a:spcPct val="100000"/>
              </a:lnSpc>
              <a:spcBef>
                <a:spcPts val="0"/>
              </a:spcBef>
              <a:spcAft>
                <a:spcPts val="0"/>
              </a:spcAft>
              <a:buSzPts val="2100"/>
              <a:buFont typeface="Roboto Condensed Light"/>
              <a:buAutoNum type="romanLcPeriod"/>
              <a:defRPr sz="2100"/>
            </a:lvl6pPr>
            <a:lvl7pPr indent="-361950" lvl="6" marL="3200400">
              <a:lnSpc>
                <a:spcPct val="100000"/>
              </a:lnSpc>
              <a:spcBef>
                <a:spcPts val="0"/>
              </a:spcBef>
              <a:spcAft>
                <a:spcPts val="0"/>
              </a:spcAft>
              <a:buSzPts val="2100"/>
              <a:buFont typeface="Roboto Condensed Light"/>
              <a:buAutoNum type="arabicPeriod"/>
              <a:defRPr sz="2100"/>
            </a:lvl7pPr>
            <a:lvl8pPr indent="-361950" lvl="7" marL="3657600">
              <a:lnSpc>
                <a:spcPct val="100000"/>
              </a:lnSpc>
              <a:spcBef>
                <a:spcPts val="0"/>
              </a:spcBef>
              <a:spcAft>
                <a:spcPts val="0"/>
              </a:spcAft>
              <a:buSzPts val="2100"/>
              <a:buFont typeface="Roboto Condensed Light"/>
              <a:buAutoNum type="alphaLcPeriod"/>
              <a:defRPr sz="2100"/>
            </a:lvl8pPr>
            <a:lvl9pPr indent="-361950" lvl="8" marL="4114800">
              <a:lnSpc>
                <a:spcPct val="100000"/>
              </a:lnSpc>
              <a:spcBef>
                <a:spcPts val="0"/>
              </a:spcBef>
              <a:spcAft>
                <a:spcPts val="0"/>
              </a:spcAft>
              <a:buSzPts val="2100"/>
              <a:buFont typeface="Roboto Condensed Light"/>
              <a:buAutoNum type="romanLcPeriod"/>
              <a:defRPr sz="2100"/>
            </a:lvl9pPr>
          </a:lstStyle>
          <a:p/>
        </p:txBody>
      </p:sp>
      <p:cxnSp>
        <p:nvCxnSpPr>
          <p:cNvPr id="578" name="Google Shape;578;p9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5183188" y="987425"/>
            <a:ext cx="6172200" cy="4873500"/>
          </a:xfrm>
          <a:prstGeom prst="rect">
            <a:avLst/>
          </a:prstGeom>
          <a:noFill/>
          <a:ln>
            <a:noFill/>
          </a:ln>
        </p:spPr>
      </p:sp>
      <p:sp>
        <p:nvSpPr>
          <p:cNvPr id="65" name="Google Shape;65;p1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9" name="Shape 579"/>
        <p:cNvGrpSpPr/>
        <p:nvPr/>
      </p:nvGrpSpPr>
      <p:grpSpPr>
        <a:xfrm>
          <a:off x="0" y="0"/>
          <a:ext cx="0" cy="0"/>
          <a:chOff x="0" y="0"/>
          <a:chExt cx="0" cy="0"/>
        </a:xfrm>
      </p:grpSpPr>
      <p:sp>
        <p:nvSpPr>
          <p:cNvPr id="580" name="Google Shape;580;p96"/>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1" name="Google Shape;581;p96"/>
          <p:cNvSpPr txBox="1"/>
          <p:nvPr>
            <p:ph type="title"/>
          </p:nvPr>
        </p:nvSpPr>
        <p:spPr>
          <a:xfrm>
            <a:off x="25526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582" name="Google Shape;582;p96"/>
          <p:cNvSpPr txBox="1"/>
          <p:nvPr>
            <p:ph idx="2" type="title"/>
          </p:nvPr>
        </p:nvSpPr>
        <p:spPr>
          <a:xfrm>
            <a:off x="6412800" y="3031633"/>
            <a:ext cx="3226800" cy="4875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b="1" sz="2400">
                <a:solidFill>
                  <a:schemeClr val="lt1"/>
                </a:solidFill>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583" name="Google Shape;583;p96"/>
          <p:cNvSpPr txBox="1"/>
          <p:nvPr>
            <p:ph idx="1" type="subTitle"/>
          </p:nvPr>
        </p:nvSpPr>
        <p:spPr>
          <a:xfrm>
            <a:off x="6412800" y="3320467"/>
            <a:ext cx="32268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84" name="Google Shape;584;p96"/>
          <p:cNvSpPr txBox="1"/>
          <p:nvPr>
            <p:ph idx="3" type="subTitle"/>
          </p:nvPr>
        </p:nvSpPr>
        <p:spPr>
          <a:xfrm>
            <a:off x="2552400" y="3320467"/>
            <a:ext cx="3227100" cy="1828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b="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585" name="Google Shape;585;p96"/>
          <p:cNvSpPr txBox="1"/>
          <p:nvPr>
            <p:ph idx="4"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586" name="Google Shape;586;p96"/>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7" name="Shape 587"/>
        <p:cNvGrpSpPr/>
        <p:nvPr/>
      </p:nvGrpSpPr>
      <p:grpSpPr>
        <a:xfrm>
          <a:off x="0" y="0"/>
          <a:ext cx="0" cy="0"/>
          <a:chOff x="0" y="0"/>
          <a:chExt cx="0" cy="0"/>
        </a:xfrm>
      </p:grpSpPr>
      <p:sp>
        <p:nvSpPr>
          <p:cNvPr id="588" name="Google Shape;588;p97"/>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Clr>
                <a:schemeClr val="lt1"/>
              </a:buClr>
              <a:buSzPts val="4700"/>
              <a:buNone/>
              <a:defRPr>
                <a:solidFill>
                  <a:schemeClr val="lt1"/>
                </a:solidFill>
              </a:defRPr>
            </a:lvl2pPr>
            <a:lvl3pPr lvl="2" algn="ctr">
              <a:spcBef>
                <a:spcPts val="0"/>
              </a:spcBef>
              <a:spcAft>
                <a:spcPts val="0"/>
              </a:spcAft>
              <a:buClr>
                <a:schemeClr val="lt1"/>
              </a:buClr>
              <a:buSzPts val="4700"/>
              <a:buNone/>
              <a:defRPr>
                <a:solidFill>
                  <a:schemeClr val="lt1"/>
                </a:solidFill>
              </a:defRPr>
            </a:lvl3pPr>
            <a:lvl4pPr lvl="3" algn="ctr">
              <a:spcBef>
                <a:spcPts val="0"/>
              </a:spcBef>
              <a:spcAft>
                <a:spcPts val="0"/>
              </a:spcAft>
              <a:buClr>
                <a:schemeClr val="lt1"/>
              </a:buClr>
              <a:buSzPts val="4700"/>
              <a:buNone/>
              <a:defRPr>
                <a:solidFill>
                  <a:schemeClr val="lt1"/>
                </a:solidFill>
              </a:defRPr>
            </a:lvl4pPr>
            <a:lvl5pPr lvl="4" algn="ctr">
              <a:spcBef>
                <a:spcPts val="0"/>
              </a:spcBef>
              <a:spcAft>
                <a:spcPts val="0"/>
              </a:spcAft>
              <a:buClr>
                <a:schemeClr val="lt1"/>
              </a:buClr>
              <a:buSzPts val="4700"/>
              <a:buNone/>
              <a:defRPr>
                <a:solidFill>
                  <a:schemeClr val="lt1"/>
                </a:solidFill>
              </a:defRPr>
            </a:lvl5pPr>
            <a:lvl6pPr lvl="5" algn="ctr">
              <a:spcBef>
                <a:spcPts val="0"/>
              </a:spcBef>
              <a:spcAft>
                <a:spcPts val="0"/>
              </a:spcAft>
              <a:buClr>
                <a:schemeClr val="lt1"/>
              </a:buClr>
              <a:buSzPts val="4700"/>
              <a:buNone/>
              <a:defRPr>
                <a:solidFill>
                  <a:schemeClr val="lt1"/>
                </a:solidFill>
              </a:defRPr>
            </a:lvl6pPr>
            <a:lvl7pPr lvl="6" algn="ctr">
              <a:spcBef>
                <a:spcPts val="0"/>
              </a:spcBef>
              <a:spcAft>
                <a:spcPts val="0"/>
              </a:spcAft>
              <a:buClr>
                <a:schemeClr val="lt1"/>
              </a:buClr>
              <a:buSzPts val="4700"/>
              <a:buNone/>
              <a:defRPr>
                <a:solidFill>
                  <a:schemeClr val="lt1"/>
                </a:solidFill>
              </a:defRPr>
            </a:lvl7pPr>
            <a:lvl8pPr lvl="7" algn="ctr">
              <a:spcBef>
                <a:spcPts val="0"/>
              </a:spcBef>
              <a:spcAft>
                <a:spcPts val="0"/>
              </a:spcAft>
              <a:buClr>
                <a:schemeClr val="lt1"/>
              </a:buClr>
              <a:buSzPts val="4700"/>
              <a:buNone/>
              <a:defRPr>
                <a:solidFill>
                  <a:schemeClr val="lt1"/>
                </a:solidFill>
              </a:defRPr>
            </a:lvl8pPr>
            <a:lvl9pPr lvl="8" algn="ctr">
              <a:spcBef>
                <a:spcPts val="0"/>
              </a:spcBef>
              <a:spcAft>
                <a:spcPts val="0"/>
              </a:spcAft>
              <a:buClr>
                <a:schemeClr val="lt1"/>
              </a:buClr>
              <a:buSzPts val="4700"/>
              <a:buNone/>
              <a:defRPr>
                <a:solidFill>
                  <a:schemeClr val="lt1"/>
                </a:solidFill>
              </a:defRPr>
            </a:lvl9pPr>
          </a:lstStyle>
          <a:p/>
        </p:txBody>
      </p:sp>
      <p:cxnSp>
        <p:nvCxnSpPr>
          <p:cNvPr id="589" name="Google Shape;589;p97"/>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590" name="Google Shape;590;p97"/>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1" name="Shape 591"/>
        <p:cNvGrpSpPr/>
        <p:nvPr/>
      </p:nvGrpSpPr>
      <p:grpSpPr>
        <a:xfrm>
          <a:off x="0" y="0"/>
          <a:ext cx="0" cy="0"/>
          <a:chOff x="0" y="0"/>
          <a:chExt cx="0" cy="0"/>
        </a:xfrm>
      </p:grpSpPr>
      <p:cxnSp>
        <p:nvCxnSpPr>
          <p:cNvPr id="592" name="Google Shape;592;p98"/>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593" name="Google Shape;593;p98"/>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p98"/>
          <p:cNvSpPr txBox="1"/>
          <p:nvPr>
            <p:ph idx="1" type="body"/>
          </p:nvPr>
        </p:nvSpPr>
        <p:spPr>
          <a:xfrm flipH="1">
            <a:off x="5133867" y="2440350"/>
            <a:ext cx="6276300" cy="2433900"/>
          </a:xfrm>
          <a:prstGeom prst="rect">
            <a:avLst/>
          </a:prstGeom>
        </p:spPr>
        <p:txBody>
          <a:bodyPr anchorCtr="0" anchor="ctr"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AutoNum type="arabicPeriod"/>
              <a:defRPr/>
            </a:lvl1pPr>
            <a:lvl2pPr indent="-361950" lvl="1" marL="914400">
              <a:lnSpc>
                <a:spcPct val="100000"/>
              </a:lnSpc>
              <a:spcBef>
                <a:spcPts val="0"/>
              </a:spcBef>
              <a:spcAft>
                <a:spcPts val="0"/>
              </a:spcAft>
              <a:buSzPts val="2100"/>
              <a:buFont typeface="Nunito Light"/>
              <a:buAutoNum type="alphaLcPeriod"/>
              <a:defRPr/>
            </a:lvl2pPr>
            <a:lvl3pPr indent="-355600" lvl="2" marL="1371600">
              <a:lnSpc>
                <a:spcPct val="100000"/>
              </a:lnSpc>
              <a:spcBef>
                <a:spcPts val="2100"/>
              </a:spcBef>
              <a:spcAft>
                <a:spcPts val="0"/>
              </a:spcAft>
              <a:buSzPts val="2000"/>
              <a:buFont typeface="Nunito Light"/>
              <a:buAutoNum type="romanLcPeriod"/>
              <a:defRPr/>
            </a:lvl3pPr>
            <a:lvl4pPr indent="-355600" lvl="3" marL="1828800">
              <a:lnSpc>
                <a:spcPct val="100000"/>
              </a:lnSpc>
              <a:spcBef>
                <a:spcPts val="2100"/>
              </a:spcBef>
              <a:spcAft>
                <a:spcPts val="0"/>
              </a:spcAft>
              <a:buSzPts val="2000"/>
              <a:buFont typeface="Nunito Light"/>
              <a:buAutoNum type="arabicPeriod"/>
              <a:defRPr/>
            </a:lvl4pPr>
            <a:lvl5pPr indent="-330200" lvl="4" marL="2286000">
              <a:lnSpc>
                <a:spcPct val="100000"/>
              </a:lnSpc>
              <a:spcBef>
                <a:spcPts val="2100"/>
              </a:spcBef>
              <a:spcAft>
                <a:spcPts val="0"/>
              </a:spcAft>
              <a:buSzPts val="1600"/>
              <a:buFont typeface="Nunito Light"/>
              <a:buAutoNum type="alphaLcPeriod"/>
              <a:defRPr/>
            </a:lvl5pPr>
            <a:lvl6pPr indent="-330200" lvl="5" marL="2743200">
              <a:lnSpc>
                <a:spcPct val="100000"/>
              </a:lnSpc>
              <a:spcBef>
                <a:spcPts val="2100"/>
              </a:spcBef>
              <a:spcAft>
                <a:spcPts val="0"/>
              </a:spcAft>
              <a:buSzPts val="1600"/>
              <a:buFont typeface="Nunito Light"/>
              <a:buAutoNum type="romanLcPeriod"/>
              <a:defRPr/>
            </a:lvl6pPr>
            <a:lvl7pPr indent="-336550" lvl="6" marL="3200400">
              <a:lnSpc>
                <a:spcPct val="100000"/>
              </a:lnSpc>
              <a:spcBef>
                <a:spcPts val="2100"/>
              </a:spcBef>
              <a:spcAft>
                <a:spcPts val="0"/>
              </a:spcAft>
              <a:buSzPts val="1700"/>
              <a:buFont typeface="Nunito Light"/>
              <a:buAutoNum type="arabicPeriod"/>
              <a:defRPr/>
            </a:lvl7pPr>
            <a:lvl8pPr indent="-336550" lvl="7" marL="3657600">
              <a:lnSpc>
                <a:spcPct val="100000"/>
              </a:lnSpc>
              <a:spcBef>
                <a:spcPts val="2100"/>
              </a:spcBef>
              <a:spcAft>
                <a:spcPts val="0"/>
              </a:spcAft>
              <a:buSzPts val="1700"/>
              <a:buFont typeface="Nunito Light"/>
              <a:buAutoNum type="alphaLcPeriod"/>
              <a:defRPr/>
            </a:lvl8pPr>
            <a:lvl9pPr indent="-330200" lvl="8" marL="4114800">
              <a:lnSpc>
                <a:spcPct val="100000"/>
              </a:lnSpc>
              <a:spcBef>
                <a:spcPts val="2100"/>
              </a:spcBef>
              <a:spcAft>
                <a:spcPts val="2100"/>
              </a:spcAft>
              <a:buSzPts val="1600"/>
              <a:buFont typeface="Nunito Light"/>
              <a:buAutoNum type="romanLcPeriod"/>
              <a:defRPr/>
            </a:lvl9pPr>
          </a:lstStyle>
          <a:p/>
        </p:txBody>
      </p:sp>
      <p:sp>
        <p:nvSpPr>
          <p:cNvPr id="595" name="Google Shape;595;p98"/>
          <p:cNvSpPr txBox="1"/>
          <p:nvPr>
            <p:ph type="title"/>
          </p:nvPr>
        </p:nvSpPr>
        <p:spPr>
          <a:xfrm flipH="1">
            <a:off x="5112145" y="967650"/>
            <a:ext cx="6276300" cy="1219200"/>
          </a:xfrm>
          <a:prstGeom prst="rect">
            <a:avLst/>
          </a:prstGeom>
          <a:noFill/>
        </p:spPr>
        <p:txBody>
          <a:bodyPr anchorCtr="0" anchor="t" bIns="121900" lIns="121900" spcFirstLastPara="1" rIns="121900" wrap="square" tIns="121900">
            <a:noAutofit/>
          </a:bodyPr>
          <a:lstStyle>
            <a:lvl1pPr lvl="0" algn="l">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596" name="Google Shape;596;p98"/>
          <p:cNvSpPr/>
          <p:nvPr>
            <p:ph idx="2" type="pic"/>
          </p:nvPr>
        </p:nvSpPr>
        <p:spPr>
          <a:xfrm>
            <a:off x="950967" y="722367"/>
            <a:ext cx="3791700" cy="5047500"/>
          </a:xfrm>
          <a:prstGeom prst="rect">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7" name="Shape 597"/>
        <p:cNvGrpSpPr/>
        <p:nvPr/>
      </p:nvGrpSpPr>
      <p:grpSpPr>
        <a:xfrm>
          <a:off x="0" y="0"/>
          <a:ext cx="0" cy="0"/>
          <a:chOff x="0" y="0"/>
          <a:chExt cx="0" cy="0"/>
        </a:xfrm>
      </p:grpSpPr>
      <p:cxnSp>
        <p:nvCxnSpPr>
          <p:cNvPr id="598" name="Google Shape;598;p99"/>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599" name="Google Shape;599;p99"/>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0" name="Google Shape;600;p99"/>
          <p:cNvSpPr txBox="1"/>
          <p:nvPr>
            <p:ph type="title"/>
          </p:nvPr>
        </p:nvSpPr>
        <p:spPr>
          <a:xfrm>
            <a:off x="1707000" y="1976400"/>
            <a:ext cx="8778000" cy="2905200"/>
          </a:xfrm>
          <a:prstGeom prst="rect">
            <a:avLst/>
          </a:prstGeom>
        </p:spPr>
        <p:txBody>
          <a:bodyPr anchorCtr="0" anchor="t" bIns="121900" lIns="121900" spcFirstLastPara="1" rIns="121900" wrap="square" tIns="121900">
            <a:noAutofit/>
          </a:bodyPr>
          <a:lstStyle>
            <a:lvl1pPr lvl="0">
              <a:lnSpc>
                <a:spcPct val="80000"/>
              </a:lnSpc>
              <a:spcBef>
                <a:spcPts val="0"/>
              </a:spcBef>
              <a:spcAft>
                <a:spcPts val="0"/>
              </a:spcAft>
              <a:buSzPts val="6400"/>
              <a:buNone/>
              <a:defRPr sz="12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1" name="Shape 601"/>
        <p:cNvGrpSpPr/>
        <p:nvPr/>
      </p:nvGrpSpPr>
      <p:grpSpPr>
        <a:xfrm>
          <a:off x="0" y="0"/>
          <a:ext cx="0" cy="0"/>
          <a:chOff x="0" y="0"/>
          <a:chExt cx="0" cy="0"/>
        </a:xfrm>
      </p:grpSpPr>
      <p:cxnSp>
        <p:nvCxnSpPr>
          <p:cNvPr id="602" name="Google Shape;602;p100"/>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603" name="Google Shape;603;p100"/>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4" name="Google Shape;604;p100"/>
          <p:cNvSpPr txBox="1"/>
          <p:nvPr>
            <p:ph type="title"/>
          </p:nvPr>
        </p:nvSpPr>
        <p:spPr>
          <a:xfrm>
            <a:off x="1492600" y="2270000"/>
            <a:ext cx="9206700" cy="10971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4000"/>
              <a:buNone/>
              <a:defRPr sz="87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605" name="Google Shape;605;p100"/>
          <p:cNvSpPr txBox="1"/>
          <p:nvPr>
            <p:ph idx="1" type="subTitle"/>
          </p:nvPr>
        </p:nvSpPr>
        <p:spPr>
          <a:xfrm>
            <a:off x="1492600" y="3368797"/>
            <a:ext cx="9206700" cy="12192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6" name="Shape 606"/>
        <p:cNvGrpSpPr/>
        <p:nvPr/>
      </p:nvGrpSpPr>
      <p:grpSpPr>
        <a:xfrm>
          <a:off x="0" y="0"/>
          <a:ext cx="0" cy="0"/>
          <a:chOff x="0" y="0"/>
          <a:chExt cx="0" cy="0"/>
        </a:xfrm>
      </p:grpSpPr>
      <p:sp>
        <p:nvSpPr>
          <p:cNvPr id="607" name="Google Shape;607;p101"/>
          <p:cNvSpPr/>
          <p:nvPr>
            <p:ph idx="2" type="pic"/>
          </p:nvPr>
        </p:nvSpPr>
        <p:spPr>
          <a:xfrm>
            <a:off x="0" y="0"/>
            <a:ext cx="12192000" cy="6858000"/>
          </a:xfrm>
          <a:prstGeom prst="rect">
            <a:avLst/>
          </a:prstGeom>
          <a:noFill/>
          <a:ln>
            <a:noFill/>
          </a:ln>
        </p:spPr>
      </p:sp>
      <p:sp>
        <p:nvSpPr>
          <p:cNvPr id="608" name="Google Shape;608;p101"/>
          <p:cNvSpPr txBox="1"/>
          <p:nvPr>
            <p:ph type="title"/>
          </p:nvPr>
        </p:nvSpPr>
        <p:spPr>
          <a:xfrm>
            <a:off x="5649867" y="4790567"/>
            <a:ext cx="5591100" cy="1341900"/>
          </a:xfrm>
          <a:prstGeom prst="rect">
            <a:avLst/>
          </a:prstGeom>
          <a:solidFill>
            <a:schemeClr val="lt2"/>
          </a:solidFill>
        </p:spPr>
        <p:txBody>
          <a:bodyPr anchorCtr="0" anchor="ctr" bIns="121900" lIns="121900" spcFirstLastPara="1" rIns="121900" wrap="square" tIns="121900">
            <a:noAutofit/>
          </a:bodyPr>
          <a:lstStyle>
            <a:lvl1pPr lvl="0" algn="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9" name="Shape 609"/>
        <p:cNvGrpSpPr/>
        <p:nvPr/>
      </p:nvGrpSpPr>
      <p:grpSpPr>
        <a:xfrm>
          <a:off x="0" y="0"/>
          <a:ext cx="0" cy="0"/>
          <a:chOff x="0" y="0"/>
          <a:chExt cx="0" cy="0"/>
        </a:xfrm>
      </p:grpSpPr>
      <p:sp>
        <p:nvSpPr>
          <p:cNvPr id="610" name="Google Shape;610;p102"/>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1" name="Google Shape;611;p102"/>
          <p:cNvSpPr txBox="1"/>
          <p:nvPr>
            <p:ph hasCustomPrompt="1" type="title"/>
          </p:nvPr>
        </p:nvSpPr>
        <p:spPr>
          <a:xfrm>
            <a:off x="5291076" y="2435167"/>
            <a:ext cx="6278100" cy="15771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12800"/>
              <a:buNone/>
              <a:defRPr sz="84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612" name="Google Shape;612;p102"/>
          <p:cNvSpPr txBox="1"/>
          <p:nvPr>
            <p:ph idx="1" type="subTitle"/>
          </p:nvPr>
        </p:nvSpPr>
        <p:spPr>
          <a:xfrm>
            <a:off x="5288633" y="3935235"/>
            <a:ext cx="6283200" cy="4875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613" name="Google Shape;613;p102"/>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14" name="Shape 614"/>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15" name="Shape 615"/>
        <p:cNvGrpSpPr/>
        <p:nvPr/>
      </p:nvGrpSpPr>
      <p:grpSpPr>
        <a:xfrm>
          <a:off x="0" y="0"/>
          <a:ext cx="0" cy="0"/>
          <a:chOff x="0" y="0"/>
          <a:chExt cx="0" cy="0"/>
        </a:xfrm>
      </p:grpSpPr>
      <p:sp>
        <p:nvSpPr>
          <p:cNvPr id="616" name="Google Shape;616;p104"/>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7" name="Google Shape;617;p104"/>
          <p:cNvSpPr txBox="1"/>
          <p:nvPr>
            <p:ph type="title"/>
          </p:nvPr>
        </p:nvSpPr>
        <p:spPr>
          <a:xfrm>
            <a:off x="2227622"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18" name="Google Shape;618;p104"/>
          <p:cNvSpPr txBox="1"/>
          <p:nvPr>
            <p:ph idx="2" type="title"/>
          </p:nvPr>
        </p:nvSpPr>
        <p:spPr>
          <a:xfrm flipH="1">
            <a:off x="7247013" y="17021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19" name="Google Shape;619;p104"/>
          <p:cNvSpPr txBox="1"/>
          <p:nvPr>
            <p:ph hasCustomPrompt="1" idx="3" type="title"/>
          </p:nvPr>
        </p:nvSpPr>
        <p:spPr>
          <a:xfrm>
            <a:off x="112388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20" name="Google Shape;620;p104"/>
          <p:cNvSpPr txBox="1"/>
          <p:nvPr>
            <p:ph hasCustomPrompt="1" idx="4" type="title"/>
          </p:nvPr>
        </p:nvSpPr>
        <p:spPr>
          <a:xfrm flipH="1">
            <a:off x="6129497" y="18851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21" name="Google Shape;621;p104"/>
          <p:cNvSpPr txBox="1"/>
          <p:nvPr>
            <p:ph idx="5"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40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sp>
        <p:nvSpPr>
          <p:cNvPr id="622" name="Google Shape;622;p104"/>
          <p:cNvSpPr txBox="1"/>
          <p:nvPr>
            <p:ph idx="6" type="title"/>
          </p:nvPr>
        </p:nvSpPr>
        <p:spPr>
          <a:xfrm>
            <a:off x="2227622" y="3022983"/>
            <a:ext cx="3821100" cy="853500"/>
          </a:xfrm>
          <a:prstGeom prst="rect">
            <a:avLst/>
          </a:prstGeom>
        </p:spPr>
        <p:txBody>
          <a:bodyPr anchorCtr="0" anchor="b" bIns="121900" lIns="121900" spcFirstLastPara="1" rIns="121900" wrap="square" tIns="121900">
            <a:noAutofit/>
          </a:bodyPr>
          <a:lstStyle>
            <a:lvl1pPr lvl="0" algn="l">
              <a:lnSpc>
                <a:spcPct val="115000"/>
              </a:lnSpc>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23" name="Google Shape;623;p104"/>
          <p:cNvSpPr txBox="1"/>
          <p:nvPr>
            <p:ph idx="7" type="title"/>
          </p:nvPr>
        </p:nvSpPr>
        <p:spPr>
          <a:xfrm flipH="1">
            <a:off x="7247013"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24" name="Google Shape;624;p104"/>
          <p:cNvSpPr txBox="1"/>
          <p:nvPr>
            <p:ph hasCustomPrompt="1" idx="8" type="title"/>
          </p:nvPr>
        </p:nvSpPr>
        <p:spPr>
          <a:xfrm>
            <a:off x="112388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25" name="Google Shape;625;p104"/>
          <p:cNvSpPr txBox="1"/>
          <p:nvPr>
            <p:ph hasCustomPrompt="1" idx="9" type="title"/>
          </p:nvPr>
        </p:nvSpPr>
        <p:spPr>
          <a:xfrm flipH="1">
            <a:off x="6129497" y="4532817"/>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26" name="Google Shape;626;p104"/>
          <p:cNvSpPr txBox="1"/>
          <p:nvPr>
            <p:ph idx="13" type="title"/>
          </p:nvPr>
        </p:nvSpPr>
        <p:spPr>
          <a:xfrm>
            <a:off x="2227622" y="4349817"/>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27" name="Google Shape;627;p104"/>
          <p:cNvSpPr txBox="1"/>
          <p:nvPr>
            <p:ph idx="14" type="title"/>
          </p:nvPr>
        </p:nvSpPr>
        <p:spPr>
          <a:xfrm flipH="1">
            <a:off x="7247013" y="3022983"/>
            <a:ext cx="3821100" cy="853500"/>
          </a:xfrm>
          <a:prstGeom prst="rect">
            <a:avLst/>
          </a:prstGeom>
        </p:spPr>
        <p:txBody>
          <a:bodyPr anchorCtr="0" anchor="b" bIns="121900" lIns="121900" spcFirstLastPara="1" rIns="121900" wrap="square" tIns="121900">
            <a:noAutofit/>
          </a:bodyPr>
          <a:lstStyle>
            <a:lvl1pPr lvl="0" algn="l">
              <a:spcBef>
                <a:spcPts val="0"/>
              </a:spcBef>
              <a:spcAft>
                <a:spcPts val="0"/>
              </a:spcAft>
              <a:buSzPts val="3300"/>
              <a:buNone/>
              <a:defRPr b="1" sz="2400">
                <a:solidFill>
                  <a:schemeClr val="lt1"/>
                </a:solidFill>
              </a:defRPr>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628" name="Google Shape;628;p104"/>
          <p:cNvSpPr txBox="1"/>
          <p:nvPr>
            <p:ph hasCustomPrompt="1" idx="15" type="title"/>
          </p:nvPr>
        </p:nvSpPr>
        <p:spPr>
          <a:xfrm>
            <a:off x="112388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29" name="Google Shape;629;p104"/>
          <p:cNvSpPr txBox="1"/>
          <p:nvPr>
            <p:ph hasCustomPrompt="1" idx="16" type="title"/>
          </p:nvPr>
        </p:nvSpPr>
        <p:spPr>
          <a:xfrm flipH="1">
            <a:off x="6129497" y="3205983"/>
            <a:ext cx="1011900" cy="487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4000"/>
              <a:buNone/>
              <a:defRPr b="1"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cxnSp>
        <p:nvCxnSpPr>
          <p:cNvPr id="630" name="Google Shape;630;p104"/>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631" name="Shape 631"/>
        <p:cNvGrpSpPr/>
        <p:nvPr/>
      </p:nvGrpSpPr>
      <p:grpSpPr>
        <a:xfrm>
          <a:off x="0" y="0"/>
          <a:ext cx="0" cy="0"/>
          <a:chOff x="0" y="0"/>
          <a:chExt cx="0" cy="0"/>
        </a:xfrm>
      </p:grpSpPr>
      <p:sp>
        <p:nvSpPr>
          <p:cNvPr id="632" name="Google Shape;632;p105"/>
          <p:cNvSpPr/>
          <p:nvPr/>
        </p:nvSpPr>
        <p:spPr>
          <a:xfrm>
            <a:off x="-75000" y="6093167"/>
            <a:ext cx="12342000" cy="790800"/>
          </a:xfrm>
          <a:prstGeom prst="rect">
            <a:avLst/>
          </a:prstGeom>
          <a:solidFill>
            <a:srgbClr val="36558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3" name="Google Shape;633;p105"/>
          <p:cNvSpPr txBox="1"/>
          <p:nvPr>
            <p:ph type="title"/>
          </p:nvPr>
        </p:nvSpPr>
        <p:spPr>
          <a:xfrm>
            <a:off x="960000" y="487680"/>
            <a:ext cx="10272000" cy="731700"/>
          </a:xfrm>
          <a:prstGeom prst="rect">
            <a:avLst/>
          </a:prstGeom>
          <a:noFill/>
        </p:spPr>
        <p:txBody>
          <a:bodyPr anchorCtr="0" anchor="t" bIns="121900" lIns="121900" spcFirstLastPara="1" rIns="121900" wrap="square" tIns="121900">
            <a:noAutofit/>
          </a:bodyPr>
          <a:lstStyle>
            <a:lvl1pPr lvl="0" algn="ctr">
              <a:spcBef>
                <a:spcPts val="0"/>
              </a:spcBef>
              <a:spcAft>
                <a:spcPts val="0"/>
              </a:spcAft>
              <a:buSzPts val="3700"/>
              <a:buNone/>
              <a:defRPr b="1"/>
            </a:lvl1pPr>
            <a:lvl2pPr lvl="1" algn="ctr">
              <a:spcBef>
                <a:spcPts val="0"/>
              </a:spcBef>
              <a:spcAft>
                <a:spcPts val="0"/>
              </a:spcAft>
              <a:buSzPts val="4700"/>
              <a:buNone/>
              <a:defRPr/>
            </a:lvl2pPr>
            <a:lvl3pPr lvl="2" algn="ctr">
              <a:spcBef>
                <a:spcPts val="0"/>
              </a:spcBef>
              <a:spcAft>
                <a:spcPts val="0"/>
              </a:spcAft>
              <a:buSzPts val="4700"/>
              <a:buNone/>
              <a:defRPr/>
            </a:lvl3pPr>
            <a:lvl4pPr lvl="3" algn="ctr">
              <a:spcBef>
                <a:spcPts val="0"/>
              </a:spcBef>
              <a:spcAft>
                <a:spcPts val="0"/>
              </a:spcAft>
              <a:buSzPts val="4700"/>
              <a:buNone/>
              <a:defRPr/>
            </a:lvl4pPr>
            <a:lvl5pPr lvl="4" algn="ctr">
              <a:spcBef>
                <a:spcPts val="0"/>
              </a:spcBef>
              <a:spcAft>
                <a:spcPts val="0"/>
              </a:spcAft>
              <a:buSzPts val="4700"/>
              <a:buNone/>
              <a:defRPr/>
            </a:lvl5pPr>
            <a:lvl6pPr lvl="5" algn="ctr">
              <a:spcBef>
                <a:spcPts val="0"/>
              </a:spcBef>
              <a:spcAft>
                <a:spcPts val="0"/>
              </a:spcAft>
              <a:buSzPts val="4700"/>
              <a:buNone/>
              <a:defRPr/>
            </a:lvl6pPr>
            <a:lvl7pPr lvl="6" algn="ctr">
              <a:spcBef>
                <a:spcPts val="0"/>
              </a:spcBef>
              <a:spcAft>
                <a:spcPts val="0"/>
              </a:spcAft>
              <a:buSzPts val="4700"/>
              <a:buNone/>
              <a:defRPr/>
            </a:lvl7pPr>
            <a:lvl8pPr lvl="7" algn="ctr">
              <a:spcBef>
                <a:spcPts val="0"/>
              </a:spcBef>
              <a:spcAft>
                <a:spcPts val="0"/>
              </a:spcAft>
              <a:buSzPts val="4700"/>
              <a:buNone/>
              <a:defRPr/>
            </a:lvl8pPr>
            <a:lvl9pPr lvl="8" algn="ctr">
              <a:spcBef>
                <a:spcPts val="0"/>
              </a:spcBef>
              <a:spcAft>
                <a:spcPts val="0"/>
              </a:spcAft>
              <a:buSzPts val="4700"/>
              <a:buNone/>
              <a:defRPr/>
            </a:lvl9pPr>
          </a:lstStyle>
          <a:p/>
        </p:txBody>
      </p:sp>
      <p:cxnSp>
        <p:nvCxnSpPr>
          <p:cNvPr id="634" name="Google Shape;634;p105"/>
          <p:cNvCxnSpPr/>
          <p:nvPr/>
        </p:nvCxnSpPr>
        <p:spPr>
          <a:xfrm rot="10800000">
            <a:off x="-271867" y="396400"/>
            <a:ext cx="13357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5" Type="http://schemas.openxmlformats.org/officeDocument/2006/relationships/theme" Target="../theme/theme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5" Type="http://schemas.openxmlformats.org/officeDocument/2006/relationships/theme" Target="../theme/theme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5" Type="http://schemas.openxmlformats.org/officeDocument/2006/relationships/theme" Target="../theme/theme5.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06.xml"/><Relationship Id="rId22" Type="http://schemas.openxmlformats.org/officeDocument/2006/relationships/slideLayout" Target="../slideLayouts/slideLayout108.xml"/><Relationship Id="rId21" Type="http://schemas.openxmlformats.org/officeDocument/2006/relationships/slideLayout" Target="../slideLayouts/slideLayout107.xml"/><Relationship Id="rId24" Type="http://schemas.openxmlformats.org/officeDocument/2006/relationships/slideLayout" Target="../slideLayouts/slideLayout110.xml"/><Relationship Id="rId23" Type="http://schemas.openxmlformats.org/officeDocument/2006/relationships/slideLayout" Target="../slideLayouts/slideLayout109.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25" Type="http://schemas.openxmlformats.org/officeDocument/2006/relationships/theme" Target="../theme/theme4.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19" Type="http://schemas.openxmlformats.org/officeDocument/2006/relationships/slideLayout" Target="../slideLayouts/slideLayout105.xml"/><Relationship Id="rId18"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30.xml"/><Relationship Id="rId22" Type="http://schemas.openxmlformats.org/officeDocument/2006/relationships/slideLayout" Target="../slideLayouts/slideLayout132.xml"/><Relationship Id="rId21" Type="http://schemas.openxmlformats.org/officeDocument/2006/relationships/slideLayout" Target="../slideLayouts/slideLayout131.xml"/><Relationship Id="rId24" Type="http://schemas.openxmlformats.org/officeDocument/2006/relationships/slideLayout" Target="../slideLayouts/slideLayout134.xml"/><Relationship Id="rId23" Type="http://schemas.openxmlformats.org/officeDocument/2006/relationships/slideLayout" Target="../slideLayouts/slideLayout133.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25" Type="http://schemas.openxmlformats.org/officeDocument/2006/relationships/theme" Target="../theme/theme8.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3" Type="http://schemas.openxmlformats.org/officeDocument/2006/relationships/slideLayout" Target="../slideLayouts/slideLayout123.xml"/><Relationship Id="rId12" Type="http://schemas.openxmlformats.org/officeDocument/2006/relationships/slideLayout" Target="../slideLayouts/slideLayout122.xml"/><Relationship Id="rId15" Type="http://schemas.openxmlformats.org/officeDocument/2006/relationships/slideLayout" Target="../slideLayouts/slideLayout125.xml"/><Relationship Id="rId14" Type="http://schemas.openxmlformats.org/officeDocument/2006/relationships/slideLayout" Target="../slideLayouts/slideLayout124.xml"/><Relationship Id="rId17" Type="http://schemas.openxmlformats.org/officeDocument/2006/relationships/slideLayout" Target="../slideLayouts/slideLayout127.xml"/><Relationship Id="rId16" Type="http://schemas.openxmlformats.org/officeDocument/2006/relationships/slideLayout" Target="../slideLayouts/slideLayout126.xml"/><Relationship Id="rId19" Type="http://schemas.openxmlformats.org/officeDocument/2006/relationships/slideLayout" Target="../slideLayouts/slideLayout129.xml"/><Relationship Id="rId18"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54.xml"/><Relationship Id="rId22" Type="http://schemas.openxmlformats.org/officeDocument/2006/relationships/slideLayout" Target="../slideLayouts/slideLayout156.xml"/><Relationship Id="rId21" Type="http://schemas.openxmlformats.org/officeDocument/2006/relationships/slideLayout" Target="../slideLayouts/slideLayout155.xml"/><Relationship Id="rId24" Type="http://schemas.openxmlformats.org/officeDocument/2006/relationships/slideLayout" Target="../slideLayouts/slideLayout158.xml"/><Relationship Id="rId23" Type="http://schemas.openxmlformats.org/officeDocument/2006/relationships/slideLayout" Target="../slideLayouts/slideLayout157.xml"/><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25" Type="http://schemas.openxmlformats.org/officeDocument/2006/relationships/theme" Target="../theme/theme1.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11" Type="http://schemas.openxmlformats.org/officeDocument/2006/relationships/slideLayout" Target="../slideLayouts/slideLayout145.xml"/><Relationship Id="rId10" Type="http://schemas.openxmlformats.org/officeDocument/2006/relationships/slideLayout" Target="../slideLayouts/slideLayout144.xml"/><Relationship Id="rId13" Type="http://schemas.openxmlformats.org/officeDocument/2006/relationships/slideLayout" Target="../slideLayouts/slideLayout147.xml"/><Relationship Id="rId12" Type="http://schemas.openxmlformats.org/officeDocument/2006/relationships/slideLayout" Target="../slideLayouts/slideLayout146.xml"/><Relationship Id="rId15" Type="http://schemas.openxmlformats.org/officeDocument/2006/relationships/slideLayout" Target="../slideLayouts/slideLayout149.xml"/><Relationship Id="rId14" Type="http://schemas.openxmlformats.org/officeDocument/2006/relationships/slideLayout" Target="../slideLayouts/slideLayout148.xml"/><Relationship Id="rId17" Type="http://schemas.openxmlformats.org/officeDocument/2006/relationships/slideLayout" Target="../slideLayouts/slideLayout151.xml"/><Relationship Id="rId16" Type="http://schemas.openxmlformats.org/officeDocument/2006/relationships/slideLayout" Target="../slideLayouts/slideLayout150.xml"/><Relationship Id="rId19" Type="http://schemas.openxmlformats.org/officeDocument/2006/relationships/slideLayout" Target="../slideLayouts/slideLayout153.xml"/><Relationship Id="rId18"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89" name="Shape 89"/>
        <p:cNvGrpSpPr/>
        <p:nvPr/>
      </p:nvGrpSpPr>
      <p:grpSpPr>
        <a:xfrm>
          <a:off x="0" y="0"/>
          <a:ext cx="0" cy="0"/>
          <a:chOff x="0" y="0"/>
          <a:chExt cx="0" cy="0"/>
        </a:xfrm>
      </p:grpSpPr>
      <p:sp>
        <p:nvSpPr>
          <p:cNvPr id="90" name="Google Shape;90;p14"/>
          <p:cNvSpPr txBox="1"/>
          <p:nvPr>
            <p:ph type="title"/>
          </p:nvPr>
        </p:nvSpPr>
        <p:spPr>
          <a:xfrm>
            <a:off x="957000" y="487680"/>
            <a:ext cx="10278000" cy="7317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dk1"/>
              </a:buClr>
              <a:buSzPts val="4000"/>
              <a:buFont typeface="Albert Sans ExtraBold"/>
              <a:buNone/>
              <a:defRPr sz="4000">
                <a:solidFill>
                  <a:schemeClr val="dk1"/>
                </a:solidFill>
                <a:latin typeface="Albert Sans ExtraBold"/>
                <a:ea typeface="Albert Sans ExtraBold"/>
                <a:cs typeface="Albert Sans ExtraBold"/>
                <a:sym typeface="Albert Sans ExtraBold"/>
              </a:defRPr>
            </a:lvl1pPr>
            <a:lvl2pPr lvl="1">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2pPr>
            <a:lvl3pPr lvl="2">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3pPr>
            <a:lvl4pPr lvl="3">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4pPr>
            <a:lvl5pPr lvl="4">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5pPr>
            <a:lvl6pPr lvl="5">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6pPr>
            <a:lvl7pPr lvl="6">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7pPr>
            <a:lvl8pPr lvl="7">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8pPr>
            <a:lvl9pPr lvl="8">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9pPr>
          </a:lstStyle>
          <a:p/>
        </p:txBody>
      </p:sp>
      <p:sp>
        <p:nvSpPr>
          <p:cNvPr id="91" name="Google Shape;91;p14"/>
          <p:cNvSpPr txBox="1"/>
          <p:nvPr>
            <p:ph idx="1" type="body"/>
          </p:nvPr>
        </p:nvSpPr>
        <p:spPr>
          <a:xfrm>
            <a:off x="923600" y="1802500"/>
            <a:ext cx="10282500" cy="43299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1pPr>
            <a:lvl2pPr indent="-330200" lvl="1" marL="914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2pPr>
            <a:lvl3pPr indent="-330200" lvl="2" marL="1371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3pPr>
            <a:lvl4pPr indent="-330200" lvl="3" marL="1828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4pPr>
            <a:lvl5pPr indent="-330200" lvl="4" marL="22860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5pPr>
            <a:lvl6pPr indent="-330200" lvl="5" marL="2743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6pPr>
            <a:lvl7pPr indent="-330200" lvl="6" marL="3200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7pPr>
            <a:lvl8pPr indent="-330200" lvl="7" marL="3657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8pPr>
            <a:lvl9pPr indent="-330200" lvl="8" marL="4114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4" name="Shape 244"/>
        <p:cNvGrpSpPr/>
        <p:nvPr/>
      </p:nvGrpSpPr>
      <p:grpSpPr>
        <a:xfrm>
          <a:off x="0" y="0"/>
          <a:ext cx="0" cy="0"/>
          <a:chOff x="0" y="0"/>
          <a:chExt cx="0" cy="0"/>
        </a:xfrm>
      </p:grpSpPr>
      <p:sp>
        <p:nvSpPr>
          <p:cNvPr id="245" name="Google Shape;245;p39"/>
          <p:cNvSpPr txBox="1"/>
          <p:nvPr>
            <p:ph type="title"/>
          </p:nvPr>
        </p:nvSpPr>
        <p:spPr>
          <a:xfrm>
            <a:off x="1424133" y="1244600"/>
            <a:ext cx="9396300" cy="6432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rgbClr val="FFFFFF"/>
              </a:buClr>
              <a:buSzPts val="3200"/>
              <a:buFont typeface="Proxima Nova Semibold"/>
              <a:buNone/>
              <a:defRPr sz="32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3200"/>
              <a:buFont typeface="Proxima Nova Semibold"/>
              <a:buNone/>
              <a:defRPr sz="32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3200"/>
              <a:buFont typeface="Proxima Nova Semibold"/>
              <a:buNone/>
              <a:defRPr sz="32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3200"/>
              <a:buFont typeface="Proxima Nova Semibold"/>
              <a:buNone/>
              <a:defRPr sz="32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3200"/>
              <a:buFont typeface="Proxima Nova Semibold"/>
              <a:buNone/>
              <a:defRPr sz="32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3200"/>
              <a:buFont typeface="Proxima Nova Semibold"/>
              <a:buNone/>
              <a:defRPr sz="32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3200"/>
              <a:buFont typeface="Proxima Nova Semibold"/>
              <a:buNone/>
              <a:defRPr sz="32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3200"/>
              <a:buFont typeface="Proxima Nova Semibold"/>
              <a:buNone/>
              <a:defRPr sz="32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3200"/>
              <a:buFont typeface="Proxima Nova Semibold"/>
              <a:buNone/>
              <a:defRPr sz="3200">
                <a:solidFill>
                  <a:srgbClr val="FFFFFF"/>
                </a:solidFill>
                <a:latin typeface="Proxima Nova Semibold"/>
                <a:ea typeface="Proxima Nova Semibold"/>
                <a:cs typeface="Proxima Nova Semibold"/>
                <a:sym typeface="Proxima Nova Semibold"/>
              </a:defRPr>
            </a:lvl9pPr>
          </a:lstStyle>
          <a:p/>
        </p:txBody>
      </p:sp>
      <p:sp>
        <p:nvSpPr>
          <p:cNvPr id="246" name="Google Shape;246;p39"/>
          <p:cNvSpPr txBox="1"/>
          <p:nvPr>
            <p:ph idx="1" type="body"/>
          </p:nvPr>
        </p:nvSpPr>
        <p:spPr>
          <a:xfrm>
            <a:off x="1424133" y="2260600"/>
            <a:ext cx="9396300" cy="3336000"/>
          </a:xfrm>
          <a:prstGeom prst="rect">
            <a:avLst/>
          </a:prstGeom>
          <a:noFill/>
          <a:ln>
            <a:noFill/>
          </a:ln>
        </p:spPr>
        <p:txBody>
          <a:bodyPr anchorCtr="0" anchor="t" bIns="121900" lIns="121900" spcFirstLastPara="1" rIns="121900" wrap="square" tIns="121900">
            <a:noAutofit/>
          </a:bodyPr>
          <a:lstStyle>
            <a:lvl1pPr indent="-323850" lvl="0" marL="457200">
              <a:lnSpc>
                <a:spcPct val="115000"/>
              </a:lnSpc>
              <a:spcBef>
                <a:spcPts val="0"/>
              </a:spcBef>
              <a:spcAft>
                <a:spcPts val="0"/>
              </a:spcAft>
              <a:buClr>
                <a:srgbClr val="435D74"/>
              </a:buClr>
              <a:buSzPts val="1500"/>
              <a:buFont typeface="Proxima Nova"/>
              <a:buChar char="●"/>
              <a:defRPr sz="1500">
                <a:solidFill>
                  <a:srgbClr val="435D74"/>
                </a:solidFill>
                <a:latin typeface="Proxima Nova"/>
                <a:ea typeface="Proxima Nova"/>
                <a:cs typeface="Proxima Nova"/>
                <a:sym typeface="Proxima Nova"/>
              </a:defRPr>
            </a:lvl1pPr>
            <a:lvl2pPr indent="-323850" lvl="1" marL="914400">
              <a:lnSpc>
                <a:spcPct val="115000"/>
              </a:lnSpc>
              <a:spcBef>
                <a:spcPts val="0"/>
              </a:spcBef>
              <a:spcAft>
                <a:spcPts val="0"/>
              </a:spcAft>
              <a:buClr>
                <a:srgbClr val="435D74"/>
              </a:buClr>
              <a:buSzPts val="1500"/>
              <a:buFont typeface="Proxima Nova"/>
              <a:buChar char="○"/>
              <a:defRPr sz="1500">
                <a:solidFill>
                  <a:srgbClr val="435D74"/>
                </a:solidFill>
                <a:latin typeface="Proxima Nova"/>
                <a:ea typeface="Proxima Nova"/>
                <a:cs typeface="Proxima Nova"/>
                <a:sym typeface="Proxima Nova"/>
              </a:defRPr>
            </a:lvl2pPr>
            <a:lvl3pPr indent="-323850" lvl="2" marL="1371600">
              <a:lnSpc>
                <a:spcPct val="115000"/>
              </a:lnSpc>
              <a:spcBef>
                <a:spcPts val="0"/>
              </a:spcBef>
              <a:spcAft>
                <a:spcPts val="0"/>
              </a:spcAft>
              <a:buClr>
                <a:srgbClr val="435D74"/>
              </a:buClr>
              <a:buSzPts val="1500"/>
              <a:buFont typeface="Proxima Nova"/>
              <a:buChar char="■"/>
              <a:defRPr sz="1500">
                <a:solidFill>
                  <a:srgbClr val="435D74"/>
                </a:solidFill>
                <a:latin typeface="Proxima Nova"/>
                <a:ea typeface="Proxima Nova"/>
                <a:cs typeface="Proxima Nova"/>
                <a:sym typeface="Proxima Nova"/>
              </a:defRPr>
            </a:lvl3pPr>
            <a:lvl4pPr indent="-323850" lvl="3" marL="1828800">
              <a:lnSpc>
                <a:spcPct val="115000"/>
              </a:lnSpc>
              <a:spcBef>
                <a:spcPts val="0"/>
              </a:spcBef>
              <a:spcAft>
                <a:spcPts val="0"/>
              </a:spcAft>
              <a:buClr>
                <a:srgbClr val="435D74"/>
              </a:buClr>
              <a:buSzPts val="1500"/>
              <a:buFont typeface="Proxima Nova"/>
              <a:buChar char="●"/>
              <a:defRPr sz="1500">
                <a:solidFill>
                  <a:srgbClr val="435D74"/>
                </a:solidFill>
                <a:latin typeface="Proxima Nova"/>
                <a:ea typeface="Proxima Nova"/>
                <a:cs typeface="Proxima Nova"/>
                <a:sym typeface="Proxima Nova"/>
              </a:defRPr>
            </a:lvl4pPr>
            <a:lvl5pPr indent="-323850" lvl="4" marL="2286000">
              <a:lnSpc>
                <a:spcPct val="115000"/>
              </a:lnSpc>
              <a:spcBef>
                <a:spcPts val="0"/>
              </a:spcBef>
              <a:spcAft>
                <a:spcPts val="0"/>
              </a:spcAft>
              <a:buClr>
                <a:srgbClr val="435D74"/>
              </a:buClr>
              <a:buSzPts val="1500"/>
              <a:buFont typeface="Proxima Nova"/>
              <a:buChar char="○"/>
              <a:defRPr sz="1500">
                <a:solidFill>
                  <a:srgbClr val="435D74"/>
                </a:solidFill>
                <a:latin typeface="Proxima Nova"/>
                <a:ea typeface="Proxima Nova"/>
                <a:cs typeface="Proxima Nova"/>
                <a:sym typeface="Proxima Nova"/>
              </a:defRPr>
            </a:lvl5pPr>
            <a:lvl6pPr indent="-323850" lvl="5" marL="2743200">
              <a:lnSpc>
                <a:spcPct val="115000"/>
              </a:lnSpc>
              <a:spcBef>
                <a:spcPts val="0"/>
              </a:spcBef>
              <a:spcAft>
                <a:spcPts val="0"/>
              </a:spcAft>
              <a:buClr>
                <a:srgbClr val="435D74"/>
              </a:buClr>
              <a:buSzPts val="1500"/>
              <a:buFont typeface="Proxima Nova"/>
              <a:buChar char="■"/>
              <a:defRPr sz="1500">
                <a:solidFill>
                  <a:srgbClr val="435D74"/>
                </a:solidFill>
                <a:latin typeface="Proxima Nova"/>
                <a:ea typeface="Proxima Nova"/>
                <a:cs typeface="Proxima Nova"/>
                <a:sym typeface="Proxima Nova"/>
              </a:defRPr>
            </a:lvl6pPr>
            <a:lvl7pPr indent="-323850" lvl="6" marL="3200400">
              <a:lnSpc>
                <a:spcPct val="115000"/>
              </a:lnSpc>
              <a:spcBef>
                <a:spcPts val="0"/>
              </a:spcBef>
              <a:spcAft>
                <a:spcPts val="0"/>
              </a:spcAft>
              <a:buClr>
                <a:srgbClr val="435D74"/>
              </a:buClr>
              <a:buSzPts val="1500"/>
              <a:buFont typeface="Proxima Nova"/>
              <a:buChar char="●"/>
              <a:defRPr sz="1500">
                <a:solidFill>
                  <a:srgbClr val="435D74"/>
                </a:solidFill>
                <a:latin typeface="Proxima Nova"/>
                <a:ea typeface="Proxima Nova"/>
                <a:cs typeface="Proxima Nova"/>
                <a:sym typeface="Proxima Nova"/>
              </a:defRPr>
            </a:lvl7pPr>
            <a:lvl8pPr indent="-323850" lvl="7" marL="3657600">
              <a:lnSpc>
                <a:spcPct val="115000"/>
              </a:lnSpc>
              <a:spcBef>
                <a:spcPts val="0"/>
              </a:spcBef>
              <a:spcAft>
                <a:spcPts val="0"/>
              </a:spcAft>
              <a:buClr>
                <a:srgbClr val="435D74"/>
              </a:buClr>
              <a:buSzPts val="1500"/>
              <a:buFont typeface="Proxima Nova"/>
              <a:buChar char="○"/>
              <a:defRPr sz="1500">
                <a:solidFill>
                  <a:srgbClr val="435D74"/>
                </a:solidFill>
                <a:latin typeface="Proxima Nova"/>
                <a:ea typeface="Proxima Nova"/>
                <a:cs typeface="Proxima Nova"/>
                <a:sym typeface="Proxima Nova"/>
              </a:defRPr>
            </a:lvl8pPr>
            <a:lvl9pPr indent="-323850" lvl="8" marL="4114800">
              <a:lnSpc>
                <a:spcPct val="115000"/>
              </a:lnSpc>
              <a:spcBef>
                <a:spcPts val="0"/>
              </a:spcBef>
              <a:spcAft>
                <a:spcPts val="0"/>
              </a:spcAft>
              <a:buClr>
                <a:srgbClr val="435D74"/>
              </a:buClr>
              <a:buSzPts val="1500"/>
              <a:buFont typeface="Proxima Nova"/>
              <a:buChar char="■"/>
              <a:defRPr sz="15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250" name="Shape 250"/>
        <p:cNvGrpSpPr/>
        <p:nvPr/>
      </p:nvGrpSpPr>
      <p:grpSpPr>
        <a:xfrm>
          <a:off x="0" y="0"/>
          <a:ext cx="0" cy="0"/>
          <a:chOff x="0" y="0"/>
          <a:chExt cx="0" cy="0"/>
        </a:xfrm>
      </p:grpSpPr>
      <p:sp>
        <p:nvSpPr>
          <p:cNvPr id="251" name="Google Shape;251;p42"/>
          <p:cNvSpPr txBox="1"/>
          <p:nvPr>
            <p:ph type="title"/>
          </p:nvPr>
        </p:nvSpPr>
        <p:spPr>
          <a:xfrm>
            <a:off x="957000" y="487680"/>
            <a:ext cx="10278000" cy="7317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dk1"/>
              </a:buClr>
              <a:buSzPts val="4000"/>
              <a:buFont typeface="Albert Sans ExtraBold"/>
              <a:buNone/>
              <a:defRPr sz="4000">
                <a:solidFill>
                  <a:schemeClr val="dk1"/>
                </a:solidFill>
                <a:latin typeface="Albert Sans ExtraBold"/>
                <a:ea typeface="Albert Sans ExtraBold"/>
                <a:cs typeface="Albert Sans ExtraBold"/>
                <a:sym typeface="Albert Sans ExtraBold"/>
              </a:defRPr>
            </a:lvl1pPr>
            <a:lvl2pPr lvl="1">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2pPr>
            <a:lvl3pPr lvl="2">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3pPr>
            <a:lvl4pPr lvl="3">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4pPr>
            <a:lvl5pPr lvl="4">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5pPr>
            <a:lvl6pPr lvl="5">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6pPr>
            <a:lvl7pPr lvl="6">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7pPr>
            <a:lvl8pPr lvl="7">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8pPr>
            <a:lvl9pPr lvl="8">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9pPr>
          </a:lstStyle>
          <a:p/>
        </p:txBody>
      </p:sp>
      <p:sp>
        <p:nvSpPr>
          <p:cNvPr id="252" name="Google Shape;252;p42"/>
          <p:cNvSpPr txBox="1"/>
          <p:nvPr>
            <p:ph idx="1" type="body"/>
          </p:nvPr>
        </p:nvSpPr>
        <p:spPr>
          <a:xfrm>
            <a:off x="923600" y="1802500"/>
            <a:ext cx="10282500" cy="43299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1pPr>
            <a:lvl2pPr indent="-330200" lvl="1" marL="914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2pPr>
            <a:lvl3pPr indent="-330200" lvl="2" marL="1371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3pPr>
            <a:lvl4pPr indent="-330200" lvl="3" marL="1828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4pPr>
            <a:lvl5pPr indent="-330200" lvl="4" marL="22860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5pPr>
            <a:lvl6pPr indent="-330200" lvl="5" marL="2743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6pPr>
            <a:lvl7pPr indent="-330200" lvl="6" marL="3200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7pPr>
            <a:lvl8pPr indent="-330200" lvl="7" marL="3657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8pPr>
            <a:lvl9pPr indent="-330200" lvl="8" marL="4114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405" name="Shape 405"/>
        <p:cNvGrpSpPr/>
        <p:nvPr/>
      </p:nvGrpSpPr>
      <p:grpSpPr>
        <a:xfrm>
          <a:off x="0" y="0"/>
          <a:ext cx="0" cy="0"/>
          <a:chOff x="0" y="0"/>
          <a:chExt cx="0" cy="0"/>
        </a:xfrm>
      </p:grpSpPr>
      <p:sp>
        <p:nvSpPr>
          <p:cNvPr id="406" name="Google Shape;406;p67"/>
          <p:cNvSpPr txBox="1"/>
          <p:nvPr>
            <p:ph type="title"/>
          </p:nvPr>
        </p:nvSpPr>
        <p:spPr>
          <a:xfrm>
            <a:off x="957000" y="487680"/>
            <a:ext cx="10278000" cy="7317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dk1"/>
              </a:buClr>
              <a:buSzPts val="4000"/>
              <a:buFont typeface="Albert Sans ExtraBold"/>
              <a:buNone/>
              <a:defRPr sz="4000">
                <a:solidFill>
                  <a:schemeClr val="dk1"/>
                </a:solidFill>
                <a:latin typeface="Albert Sans ExtraBold"/>
                <a:ea typeface="Albert Sans ExtraBold"/>
                <a:cs typeface="Albert Sans ExtraBold"/>
                <a:sym typeface="Albert Sans ExtraBold"/>
              </a:defRPr>
            </a:lvl1pPr>
            <a:lvl2pPr lvl="1">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2pPr>
            <a:lvl3pPr lvl="2">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3pPr>
            <a:lvl4pPr lvl="3">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4pPr>
            <a:lvl5pPr lvl="4">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5pPr>
            <a:lvl6pPr lvl="5">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6pPr>
            <a:lvl7pPr lvl="6">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7pPr>
            <a:lvl8pPr lvl="7">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8pPr>
            <a:lvl9pPr lvl="8">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9pPr>
          </a:lstStyle>
          <a:p/>
        </p:txBody>
      </p:sp>
      <p:sp>
        <p:nvSpPr>
          <p:cNvPr id="407" name="Google Shape;407;p67"/>
          <p:cNvSpPr txBox="1"/>
          <p:nvPr>
            <p:ph idx="1" type="body"/>
          </p:nvPr>
        </p:nvSpPr>
        <p:spPr>
          <a:xfrm>
            <a:off x="923600" y="1802500"/>
            <a:ext cx="10282500" cy="43299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1pPr>
            <a:lvl2pPr indent="-330200" lvl="1" marL="914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2pPr>
            <a:lvl3pPr indent="-330200" lvl="2" marL="1371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3pPr>
            <a:lvl4pPr indent="-330200" lvl="3" marL="1828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4pPr>
            <a:lvl5pPr indent="-330200" lvl="4" marL="22860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5pPr>
            <a:lvl6pPr indent="-330200" lvl="5" marL="2743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6pPr>
            <a:lvl7pPr indent="-330200" lvl="6" marL="3200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7pPr>
            <a:lvl8pPr indent="-330200" lvl="7" marL="3657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8pPr>
            <a:lvl9pPr indent="-330200" lvl="8" marL="4114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60" name="Shape 560"/>
        <p:cNvGrpSpPr/>
        <p:nvPr/>
      </p:nvGrpSpPr>
      <p:grpSpPr>
        <a:xfrm>
          <a:off x="0" y="0"/>
          <a:ext cx="0" cy="0"/>
          <a:chOff x="0" y="0"/>
          <a:chExt cx="0" cy="0"/>
        </a:xfrm>
      </p:grpSpPr>
      <p:sp>
        <p:nvSpPr>
          <p:cNvPr id="561" name="Google Shape;561;p92"/>
          <p:cNvSpPr txBox="1"/>
          <p:nvPr>
            <p:ph type="title"/>
          </p:nvPr>
        </p:nvSpPr>
        <p:spPr>
          <a:xfrm>
            <a:off x="957000" y="487680"/>
            <a:ext cx="10278000" cy="7317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dk1"/>
              </a:buClr>
              <a:buSzPts val="4000"/>
              <a:buFont typeface="Albert Sans ExtraBold"/>
              <a:buNone/>
              <a:defRPr sz="4000">
                <a:solidFill>
                  <a:schemeClr val="dk1"/>
                </a:solidFill>
                <a:latin typeface="Albert Sans ExtraBold"/>
                <a:ea typeface="Albert Sans ExtraBold"/>
                <a:cs typeface="Albert Sans ExtraBold"/>
                <a:sym typeface="Albert Sans ExtraBold"/>
              </a:defRPr>
            </a:lvl1pPr>
            <a:lvl2pPr lvl="1">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2pPr>
            <a:lvl3pPr lvl="2">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3pPr>
            <a:lvl4pPr lvl="3">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4pPr>
            <a:lvl5pPr lvl="4">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5pPr>
            <a:lvl6pPr lvl="5">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6pPr>
            <a:lvl7pPr lvl="6">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7pPr>
            <a:lvl8pPr lvl="7">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8pPr>
            <a:lvl9pPr lvl="8">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9pPr>
          </a:lstStyle>
          <a:p/>
        </p:txBody>
      </p:sp>
      <p:sp>
        <p:nvSpPr>
          <p:cNvPr id="562" name="Google Shape;562;p92"/>
          <p:cNvSpPr txBox="1"/>
          <p:nvPr>
            <p:ph idx="1" type="body"/>
          </p:nvPr>
        </p:nvSpPr>
        <p:spPr>
          <a:xfrm>
            <a:off x="923600" y="1802500"/>
            <a:ext cx="10282500" cy="43299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1pPr>
            <a:lvl2pPr indent="-330200" lvl="1" marL="914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2pPr>
            <a:lvl3pPr indent="-330200" lvl="2" marL="1371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3pPr>
            <a:lvl4pPr indent="-330200" lvl="3" marL="1828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4pPr>
            <a:lvl5pPr indent="-330200" lvl="4" marL="22860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5pPr>
            <a:lvl6pPr indent="-330200" lvl="5" marL="2743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6pPr>
            <a:lvl7pPr indent="-330200" lvl="6" marL="3200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7pPr>
            <a:lvl8pPr indent="-330200" lvl="7" marL="3657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8pPr>
            <a:lvl9pPr indent="-330200" lvl="8" marL="4114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715" name="Shape 715"/>
        <p:cNvGrpSpPr/>
        <p:nvPr/>
      </p:nvGrpSpPr>
      <p:grpSpPr>
        <a:xfrm>
          <a:off x="0" y="0"/>
          <a:ext cx="0" cy="0"/>
          <a:chOff x="0" y="0"/>
          <a:chExt cx="0" cy="0"/>
        </a:xfrm>
      </p:grpSpPr>
      <p:sp>
        <p:nvSpPr>
          <p:cNvPr id="716" name="Google Shape;716;p117"/>
          <p:cNvSpPr txBox="1"/>
          <p:nvPr>
            <p:ph type="title"/>
          </p:nvPr>
        </p:nvSpPr>
        <p:spPr>
          <a:xfrm>
            <a:off x="957000" y="487680"/>
            <a:ext cx="10278000" cy="7317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dk1"/>
              </a:buClr>
              <a:buSzPts val="4000"/>
              <a:buFont typeface="Albert Sans ExtraBold"/>
              <a:buNone/>
              <a:defRPr sz="4000">
                <a:solidFill>
                  <a:schemeClr val="dk1"/>
                </a:solidFill>
                <a:latin typeface="Albert Sans ExtraBold"/>
                <a:ea typeface="Albert Sans ExtraBold"/>
                <a:cs typeface="Albert Sans ExtraBold"/>
                <a:sym typeface="Albert Sans ExtraBold"/>
              </a:defRPr>
            </a:lvl1pPr>
            <a:lvl2pPr lvl="1">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2pPr>
            <a:lvl3pPr lvl="2">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3pPr>
            <a:lvl4pPr lvl="3">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4pPr>
            <a:lvl5pPr lvl="4">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5pPr>
            <a:lvl6pPr lvl="5">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6pPr>
            <a:lvl7pPr lvl="6">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7pPr>
            <a:lvl8pPr lvl="7">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8pPr>
            <a:lvl9pPr lvl="8">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9pPr>
          </a:lstStyle>
          <a:p/>
        </p:txBody>
      </p:sp>
      <p:sp>
        <p:nvSpPr>
          <p:cNvPr id="717" name="Google Shape;717;p117"/>
          <p:cNvSpPr txBox="1"/>
          <p:nvPr>
            <p:ph idx="1" type="body"/>
          </p:nvPr>
        </p:nvSpPr>
        <p:spPr>
          <a:xfrm>
            <a:off x="923600" y="1802500"/>
            <a:ext cx="10282500" cy="43299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1pPr>
            <a:lvl2pPr indent="-330200" lvl="1" marL="914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2pPr>
            <a:lvl3pPr indent="-330200" lvl="2" marL="1371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3pPr>
            <a:lvl4pPr indent="-330200" lvl="3" marL="1828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4pPr>
            <a:lvl5pPr indent="-330200" lvl="4" marL="22860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5pPr>
            <a:lvl6pPr indent="-330200" lvl="5" marL="2743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6pPr>
            <a:lvl7pPr indent="-330200" lvl="6" marL="3200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7pPr>
            <a:lvl8pPr indent="-330200" lvl="7" marL="3657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8pPr>
            <a:lvl9pPr indent="-330200" lvl="8" marL="4114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870" name="Shape 870"/>
        <p:cNvGrpSpPr/>
        <p:nvPr/>
      </p:nvGrpSpPr>
      <p:grpSpPr>
        <a:xfrm>
          <a:off x="0" y="0"/>
          <a:ext cx="0" cy="0"/>
          <a:chOff x="0" y="0"/>
          <a:chExt cx="0" cy="0"/>
        </a:xfrm>
      </p:grpSpPr>
      <p:sp>
        <p:nvSpPr>
          <p:cNvPr id="871" name="Google Shape;871;p142"/>
          <p:cNvSpPr txBox="1"/>
          <p:nvPr>
            <p:ph type="title"/>
          </p:nvPr>
        </p:nvSpPr>
        <p:spPr>
          <a:xfrm>
            <a:off x="957000" y="487680"/>
            <a:ext cx="10278000" cy="731700"/>
          </a:xfrm>
          <a:prstGeom prst="rect">
            <a:avLst/>
          </a:prstGeom>
          <a:noFill/>
          <a:ln>
            <a:noFill/>
          </a:ln>
        </p:spPr>
        <p:txBody>
          <a:bodyPr anchorCtr="0" anchor="t" bIns="121900" lIns="121900" spcFirstLastPara="1" rIns="121900" wrap="square" tIns="121900">
            <a:noAutofit/>
          </a:bodyPr>
          <a:lstStyle>
            <a:lvl1pPr lvl="0" algn="ctr">
              <a:spcBef>
                <a:spcPts val="0"/>
              </a:spcBef>
              <a:spcAft>
                <a:spcPts val="0"/>
              </a:spcAft>
              <a:buClr>
                <a:schemeClr val="dk1"/>
              </a:buClr>
              <a:buSzPts val="4000"/>
              <a:buFont typeface="Albert Sans ExtraBold"/>
              <a:buNone/>
              <a:defRPr sz="4000">
                <a:solidFill>
                  <a:schemeClr val="dk1"/>
                </a:solidFill>
                <a:latin typeface="Albert Sans ExtraBold"/>
                <a:ea typeface="Albert Sans ExtraBold"/>
                <a:cs typeface="Albert Sans ExtraBold"/>
                <a:sym typeface="Albert Sans ExtraBold"/>
              </a:defRPr>
            </a:lvl1pPr>
            <a:lvl2pPr lvl="1">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2pPr>
            <a:lvl3pPr lvl="2">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3pPr>
            <a:lvl4pPr lvl="3">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4pPr>
            <a:lvl5pPr lvl="4">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5pPr>
            <a:lvl6pPr lvl="5">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6pPr>
            <a:lvl7pPr lvl="6">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7pPr>
            <a:lvl8pPr lvl="7">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8pPr>
            <a:lvl9pPr lvl="8">
              <a:spcBef>
                <a:spcPts val="0"/>
              </a:spcBef>
              <a:spcAft>
                <a:spcPts val="0"/>
              </a:spcAft>
              <a:buClr>
                <a:schemeClr val="dk1"/>
              </a:buClr>
              <a:buSzPts val="4700"/>
              <a:buFont typeface="Anuphan"/>
              <a:buNone/>
              <a:defRPr b="1" sz="4700">
                <a:solidFill>
                  <a:schemeClr val="dk1"/>
                </a:solidFill>
                <a:latin typeface="Anuphan"/>
                <a:ea typeface="Anuphan"/>
                <a:cs typeface="Anuphan"/>
                <a:sym typeface="Anuphan"/>
              </a:defRPr>
            </a:lvl9pPr>
          </a:lstStyle>
          <a:p/>
        </p:txBody>
      </p:sp>
      <p:sp>
        <p:nvSpPr>
          <p:cNvPr id="872" name="Google Shape;872;p142"/>
          <p:cNvSpPr txBox="1"/>
          <p:nvPr>
            <p:ph idx="1" type="body"/>
          </p:nvPr>
        </p:nvSpPr>
        <p:spPr>
          <a:xfrm>
            <a:off x="923600" y="1802500"/>
            <a:ext cx="10282500" cy="43299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1pPr>
            <a:lvl2pPr indent="-330200" lvl="1" marL="914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2pPr>
            <a:lvl3pPr indent="-330200" lvl="2" marL="1371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3pPr>
            <a:lvl4pPr indent="-330200" lvl="3" marL="1828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4pPr>
            <a:lvl5pPr indent="-330200" lvl="4" marL="22860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5pPr>
            <a:lvl6pPr indent="-330200" lvl="5" marL="27432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6pPr>
            <a:lvl7pPr indent="-330200" lvl="6" marL="32004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7pPr>
            <a:lvl8pPr indent="-330200" lvl="7" marL="36576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8pPr>
            <a:lvl9pPr indent="-330200" lvl="8" marL="4114800">
              <a:lnSpc>
                <a:spcPct val="100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8" name="Shape 1028"/>
        <p:cNvGrpSpPr/>
        <p:nvPr/>
      </p:nvGrpSpPr>
      <p:grpSpPr>
        <a:xfrm>
          <a:off x="0" y="0"/>
          <a:ext cx="0" cy="0"/>
          <a:chOff x="0" y="0"/>
          <a:chExt cx="0" cy="0"/>
        </a:xfrm>
      </p:grpSpPr>
      <p:pic>
        <p:nvPicPr>
          <p:cNvPr id="1029" name="Google Shape;1029;p167" title="UNIRAZAK LOGO.png"/>
          <p:cNvPicPr preferRelativeResize="0"/>
          <p:nvPr/>
        </p:nvPicPr>
        <p:blipFill>
          <a:blip r:embed="rId4">
            <a:alphaModFix/>
          </a:blip>
          <a:stretch>
            <a:fillRect/>
          </a:stretch>
        </p:blipFill>
        <p:spPr>
          <a:xfrm>
            <a:off x="3152013" y="184650"/>
            <a:ext cx="5559175" cy="2084700"/>
          </a:xfrm>
          <a:prstGeom prst="rect">
            <a:avLst/>
          </a:prstGeom>
          <a:noFill/>
          <a:ln>
            <a:noFill/>
          </a:ln>
          <a:effectLst>
            <a:outerShdw blurRad="57150" rotWithShape="0" algn="bl" dir="3900000" dist="19050">
              <a:srgbClr val="FFFFFF"/>
            </a:outerShdw>
          </a:effectLst>
        </p:spPr>
      </p:pic>
      <p:sp>
        <p:nvSpPr>
          <p:cNvPr id="1030" name="Google Shape;1030;p167"/>
          <p:cNvSpPr txBox="1"/>
          <p:nvPr/>
        </p:nvSpPr>
        <p:spPr>
          <a:xfrm>
            <a:off x="3698975" y="5315600"/>
            <a:ext cx="48282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800">
                <a:latin typeface="Albert Sans Black"/>
                <a:ea typeface="Albert Sans Black"/>
                <a:cs typeface="Albert Sans Black"/>
                <a:sym typeface="Albert Sans Black"/>
              </a:rPr>
              <a:t>Name: Nur Farahanis Binti Khadir</a:t>
            </a:r>
            <a:endParaRPr sz="1800">
              <a:latin typeface="Albert Sans Black"/>
              <a:ea typeface="Albert Sans Black"/>
              <a:cs typeface="Albert Sans Black"/>
              <a:sym typeface="Albert Sans Black"/>
            </a:endParaRPr>
          </a:p>
          <a:p>
            <a:pPr indent="0" lvl="0" marL="0" rtl="0" algn="l">
              <a:lnSpc>
                <a:spcPct val="100000"/>
              </a:lnSpc>
              <a:spcBef>
                <a:spcPts val="0"/>
              </a:spcBef>
              <a:spcAft>
                <a:spcPts val="0"/>
              </a:spcAft>
              <a:buNone/>
            </a:pPr>
            <a:r>
              <a:rPr lang="en-US" sz="1800">
                <a:latin typeface="Albert Sans Black"/>
                <a:ea typeface="Albert Sans Black"/>
                <a:cs typeface="Albert Sans Black"/>
                <a:sym typeface="Albert Sans Black"/>
              </a:rPr>
              <a:t>Matric ID: B23761093</a:t>
            </a:r>
            <a:endParaRPr sz="1800">
              <a:latin typeface="Albert Sans Black"/>
              <a:ea typeface="Albert Sans Black"/>
              <a:cs typeface="Albert Sans Black"/>
              <a:sym typeface="Albert Sans Black"/>
            </a:endParaRPr>
          </a:p>
          <a:p>
            <a:pPr indent="0" lvl="0" marL="0" rtl="0" algn="l">
              <a:lnSpc>
                <a:spcPct val="100000"/>
              </a:lnSpc>
              <a:spcBef>
                <a:spcPts val="0"/>
              </a:spcBef>
              <a:spcAft>
                <a:spcPts val="0"/>
              </a:spcAft>
              <a:buNone/>
            </a:pPr>
            <a:r>
              <a:rPr lang="en-US" sz="1800">
                <a:latin typeface="Albert Sans Black"/>
                <a:ea typeface="Albert Sans Black"/>
                <a:cs typeface="Albert Sans Black"/>
                <a:sym typeface="Albert Sans Black"/>
              </a:rPr>
              <a:t>Supervisor: Zainul Akramin Bin Mohd Drus</a:t>
            </a:r>
            <a:endParaRPr sz="1800">
              <a:latin typeface="Albert Sans Black"/>
              <a:ea typeface="Albert Sans Black"/>
              <a:cs typeface="Albert Sans Black"/>
              <a:sym typeface="Albert Sans Black"/>
            </a:endParaRPr>
          </a:p>
          <a:p>
            <a:pPr indent="0" lvl="0" marL="0" rtl="0" algn="l">
              <a:lnSpc>
                <a:spcPct val="100000"/>
              </a:lnSpc>
              <a:spcBef>
                <a:spcPts val="0"/>
              </a:spcBef>
              <a:spcAft>
                <a:spcPts val="0"/>
              </a:spcAft>
              <a:buNone/>
            </a:pPr>
            <a:r>
              <a:rPr lang="en-US" sz="1800">
                <a:latin typeface="Albert Sans Black"/>
                <a:ea typeface="Albert Sans Black"/>
                <a:cs typeface="Albert Sans Black"/>
                <a:sym typeface="Albert Sans Black"/>
              </a:rPr>
              <a:t>Date: 25</a:t>
            </a:r>
            <a:r>
              <a:rPr baseline="30000" lang="en-US" sz="1800">
                <a:latin typeface="Albert Sans Black"/>
                <a:ea typeface="Albert Sans Black"/>
                <a:cs typeface="Albert Sans Black"/>
                <a:sym typeface="Albert Sans Black"/>
              </a:rPr>
              <a:t>th</a:t>
            </a:r>
            <a:r>
              <a:rPr lang="en-US" sz="1800">
                <a:latin typeface="Albert Sans Black"/>
                <a:ea typeface="Albert Sans Black"/>
                <a:cs typeface="Albert Sans Black"/>
                <a:sym typeface="Albert Sans Black"/>
              </a:rPr>
              <a:t> August 2025</a:t>
            </a:r>
            <a:endParaRPr sz="1800">
              <a:latin typeface="Albert Sans Black"/>
              <a:ea typeface="Albert Sans Black"/>
              <a:cs typeface="Albert Sans Black"/>
              <a:sym typeface="Albert Sans Black"/>
            </a:endParaRPr>
          </a:p>
        </p:txBody>
      </p:sp>
      <p:sp>
        <p:nvSpPr>
          <p:cNvPr id="1031" name="Google Shape;1031;p167"/>
          <p:cNvSpPr txBox="1"/>
          <p:nvPr/>
        </p:nvSpPr>
        <p:spPr>
          <a:xfrm>
            <a:off x="3152850" y="2695225"/>
            <a:ext cx="58863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Albert Sans Black"/>
                <a:ea typeface="Albert Sans Black"/>
                <a:cs typeface="Albert Sans Black"/>
                <a:sym typeface="Albert Sans Black"/>
              </a:rPr>
              <a:t>BACHELOR OF INFORMATION TECHNOLOGY</a:t>
            </a:r>
            <a:endParaRPr sz="1900">
              <a:latin typeface="Albert Sans Black"/>
              <a:ea typeface="Albert Sans Black"/>
              <a:cs typeface="Albert Sans Black"/>
              <a:sym typeface="Albert Sans Black"/>
            </a:endParaRPr>
          </a:p>
          <a:p>
            <a:pPr indent="0" lvl="0" marL="0" rtl="0" algn="ctr">
              <a:spcBef>
                <a:spcPts val="0"/>
              </a:spcBef>
              <a:spcAft>
                <a:spcPts val="0"/>
              </a:spcAft>
              <a:buNone/>
            </a:pPr>
            <a:r>
              <a:rPr lang="en-US" sz="1900">
                <a:latin typeface="Albert Sans Black"/>
                <a:ea typeface="Albert Sans Black"/>
                <a:cs typeface="Albert Sans Black"/>
                <a:sym typeface="Albert Sans Black"/>
              </a:rPr>
              <a:t>(Data Science)</a:t>
            </a:r>
            <a:endParaRPr sz="1900">
              <a:latin typeface="Albert Sans Black"/>
              <a:ea typeface="Albert Sans Black"/>
              <a:cs typeface="Albert Sans Black"/>
              <a:sym typeface="Albert Sans Black"/>
            </a:endParaRPr>
          </a:p>
        </p:txBody>
      </p:sp>
      <p:sp>
        <p:nvSpPr>
          <p:cNvPr id="1032" name="Google Shape;1032;p167"/>
          <p:cNvSpPr txBox="1"/>
          <p:nvPr/>
        </p:nvSpPr>
        <p:spPr>
          <a:xfrm>
            <a:off x="2286748" y="3694613"/>
            <a:ext cx="7618500" cy="477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US" sz="1900">
                <a:latin typeface="Albert Sans Black"/>
                <a:ea typeface="Albert Sans Black"/>
                <a:cs typeface="Albert Sans Black"/>
                <a:sym typeface="Albert Sans Black"/>
              </a:rPr>
              <a:t>WEEKLY UPDATE - </a:t>
            </a:r>
            <a:r>
              <a:rPr lang="en-US" sz="1900">
                <a:latin typeface="Albert Sans Black"/>
                <a:ea typeface="Albert Sans Black"/>
                <a:cs typeface="Albert Sans Black"/>
                <a:sym typeface="Albert Sans Black"/>
              </a:rPr>
              <a:t>FINAL YEAR PROJECT</a:t>
            </a:r>
            <a:endParaRPr sz="1900">
              <a:latin typeface="Albert Sans Black"/>
              <a:ea typeface="Albert Sans Black"/>
              <a:cs typeface="Albert Sans Black"/>
              <a:sym typeface="Albert Sans Black"/>
            </a:endParaRPr>
          </a:p>
        </p:txBody>
      </p:sp>
      <p:sp>
        <p:nvSpPr>
          <p:cNvPr id="1033" name="Google Shape;1033;p167"/>
          <p:cNvSpPr txBox="1"/>
          <p:nvPr/>
        </p:nvSpPr>
        <p:spPr>
          <a:xfrm>
            <a:off x="2065364" y="4401525"/>
            <a:ext cx="7732500" cy="769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US" sz="1900">
                <a:latin typeface="Albert Sans Black"/>
                <a:ea typeface="Albert Sans Black"/>
                <a:cs typeface="Albert Sans Black"/>
                <a:sym typeface="Albert Sans Black"/>
              </a:rPr>
              <a:t>Developing </a:t>
            </a:r>
            <a:r>
              <a:rPr lang="en-US" sz="1900">
                <a:latin typeface="Albert Sans Black"/>
                <a:ea typeface="Albert Sans Black"/>
                <a:cs typeface="Albert Sans Black"/>
                <a:sym typeface="Albert Sans Black"/>
              </a:rPr>
              <a:t>Web-Based Competitive Analysis of Direct Mail Marketing in US Financial Institutions</a:t>
            </a:r>
            <a:endParaRPr sz="1900">
              <a:latin typeface="Albert Sans Black"/>
              <a:ea typeface="Albert Sans Black"/>
              <a:cs typeface="Albert Sans Black"/>
              <a:sym typeface="Albert Sans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76"/>
          <p:cNvSpPr txBox="1"/>
          <p:nvPr>
            <p:ph idx="4" type="title"/>
          </p:nvPr>
        </p:nvSpPr>
        <p:spPr>
          <a:xfrm flipH="1">
            <a:off x="2034228" y="352075"/>
            <a:ext cx="7541400" cy="7278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b="0" lang="en-US">
                <a:solidFill>
                  <a:srgbClr val="192F4A"/>
                </a:solidFill>
                <a:latin typeface="Albert Sans ExtraBold"/>
                <a:ea typeface="Albert Sans ExtraBold"/>
                <a:cs typeface="Albert Sans ExtraBold"/>
                <a:sym typeface="Albert Sans ExtraBold"/>
              </a:rPr>
              <a:t>RESEARCH QUESTION</a:t>
            </a:r>
            <a:endParaRPr b="0">
              <a:solidFill>
                <a:srgbClr val="192F4A"/>
              </a:solidFill>
              <a:latin typeface="Albert Sans ExtraBold"/>
              <a:ea typeface="Albert Sans ExtraBold"/>
              <a:cs typeface="Albert Sans ExtraBold"/>
              <a:sym typeface="Albert Sans ExtraBold"/>
            </a:endParaRPr>
          </a:p>
        </p:txBody>
      </p:sp>
      <p:grpSp>
        <p:nvGrpSpPr>
          <p:cNvPr id="1568" name="Google Shape;1568;p176"/>
          <p:cNvGrpSpPr/>
          <p:nvPr/>
        </p:nvGrpSpPr>
        <p:grpSpPr>
          <a:xfrm>
            <a:off x="537389" y="1168583"/>
            <a:ext cx="11117229" cy="4520841"/>
            <a:chOff x="831030" y="1664733"/>
            <a:chExt cx="11117229" cy="4520841"/>
          </a:xfrm>
        </p:grpSpPr>
        <p:sp>
          <p:nvSpPr>
            <p:cNvPr id="1569" name="Google Shape;1569;p176"/>
            <p:cNvSpPr/>
            <p:nvPr/>
          </p:nvSpPr>
          <p:spPr>
            <a:xfrm>
              <a:off x="831030" y="4810954"/>
              <a:ext cx="2984604" cy="1357376"/>
            </a:xfrm>
            <a:custGeom>
              <a:rect b="b" l="l" r="r" t="t"/>
              <a:pathLst>
                <a:path extrusionOk="0" h="812800" w="1787188">
                  <a:moveTo>
                    <a:pt x="0" y="0"/>
                  </a:moveTo>
                  <a:lnTo>
                    <a:pt x="1787188" y="0"/>
                  </a:lnTo>
                  <a:lnTo>
                    <a:pt x="1787188" y="812800"/>
                  </a:lnTo>
                  <a:lnTo>
                    <a:pt x="0" y="812800"/>
                  </a:lnTo>
                  <a:close/>
                </a:path>
              </a:pathLst>
            </a:custGeom>
            <a:solidFill>
              <a:schemeClr val="accent1"/>
            </a:solidFill>
            <a:ln>
              <a:noFill/>
            </a:ln>
          </p:spPr>
        </p:sp>
        <p:sp>
          <p:nvSpPr>
            <p:cNvPr id="1570" name="Google Shape;1570;p176"/>
            <p:cNvSpPr/>
            <p:nvPr/>
          </p:nvSpPr>
          <p:spPr>
            <a:xfrm rot="-8664553">
              <a:off x="3397609" y="5626850"/>
              <a:ext cx="605331" cy="421990"/>
            </a:xfrm>
            <a:custGeom>
              <a:rect b="b" l="l" r="r" t="t"/>
              <a:pathLst>
                <a:path extrusionOk="0" h="1345726" w="1930400">
                  <a:moveTo>
                    <a:pt x="0" y="0"/>
                  </a:moveTo>
                  <a:lnTo>
                    <a:pt x="965200" y="1345726"/>
                  </a:lnTo>
                  <a:lnTo>
                    <a:pt x="1930400" y="0"/>
                  </a:lnTo>
                  <a:close/>
                </a:path>
              </a:pathLst>
            </a:custGeom>
            <a:solidFill>
              <a:srgbClr val="C17709"/>
            </a:solidFill>
            <a:ln>
              <a:noFill/>
            </a:ln>
          </p:spPr>
        </p:sp>
        <p:sp>
          <p:nvSpPr>
            <p:cNvPr id="1571" name="Google Shape;1571;p176"/>
            <p:cNvSpPr/>
            <p:nvPr/>
          </p:nvSpPr>
          <p:spPr>
            <a:xfrm>
              <a:off x="3333644" y="4465443"/>
              <a:ext cx="2984604" cy="1357376"/>
            </a:xfrm>
            <a:custGeom>
              <a:rect b="b" l="l" r="r" t="t"/>
              <a:pathLst>
                <a:path extrusionOk="0" h="812800" w="1787188">
                  <a:moveTo>
                    <a:pt x="0" y="0"/>
                  </a:moveTo>
                  <a:lnTo>
                    <a:pt x="1787188" y="0"/>
                  </a:lnTo>
                  <a:lnTo>
                    <a:pt x="1787188" y="812800"/>
                  </a:lnTo>
                  <a:lnTo>
                    <a:pt x="0" y="812800"/>
                  </a:lnTo>
                  <a:close/>
                </a:path>
              </a:pathLst>
            </a:custGeom>
            <a:solidFill>
              <a:schemeClr val="accent2"/>
            </a:solidFill>
            <a:ln>
              <a:noFill/>
            </a:ln>
          </p:spPr>
        </p:sp>
        <p:sp>
          <p:nvSpPr>
            <p:cNvPr id="1572" name="Google Shape;1572;p176"/>
            <p:cNvSpPr/>
            <p:nvPr/>
          </p:nvSpPr>
          <p:spPr>
            <a:xfrm rot="-8648498">
              <a:off x="5901291" y="5267614"/>
              <a:ext cx="601413" cy="419259"/>
            </a:xfrm>
            <a:custGeom>
              <a:rect b="b" l="l" r="r" t="t"/>
              <a:pathLst>
                <a:path extrusionOk="0" h="1345726" w="1930400">
                  <a:moveTo>
                    <a:pt x="0" y="0"/>
                  </a:moveTo>
                  <a:lnTo>
                    <a:pt x="965200" y="1345726"/>
                  </a:lnTo>
                  <a:lnTo>
                    <a:pt x="1930400" y="0"/>
                  </a:lnTo>
                  <a:close/>
                </a:path>
              </a:pathLst>
            </a:custGeom>
            <a:solidFill>
              <a:srgbClr val="B3211B"/>
            </a:solidFill>
            <a:ln>
              <a:noFill/>
            </a:ln>
          </p:spPr>
        </p:sp>
        <p:sp>
          <p:nvSpPr>
            <p:cNvPr id="1573" name="Google Shape;1573;p176"/>
            <p:cNvSpPr/>
            <p:nvPr/>
          </p:nvSpPr>
          <p:spPr>
            <a:xfrm>
              <a:off x="5834193" y="4119932"/>
              <a:ext cx="2984604" cy="1357376"/>
            </a:xfrm>
            <a:custGeom>
              <a:rect b="b" l="l" r="r" t="t"/>
              <a:pathLst>
                <a:path extrusionOk="0" h="812800" w="1787188">
                  <a:moveTo>
                    <a:pt x="0" y="0"/>
                  </a:moveTo>
                  <a:lnTo>
                    <a:pt x="1787188" y="0"/>
                  </a:lnTo>
                  <a:lnTo>
                    <a:pt x="1787188" y="812800"/>
                  </a:lnTo>
                  <a:lnTo>
                    <a:pt x="0" y="812800"/>
                  </a:lnTo>
                  <a:close/>
                </a:path>
              </a:pathLst>
            </a:custGeom>
            <a:solidFill>
              <a:schemeClr val="accent3"/>
            </a:solidFill>
            <a:ln>
              <a:noFill/>
            </a:ln>
          </p:spPr>
        </p:sp>
        <p:sp>
          <p:nvSpPr>
            <p:cNvPr id="1574" name="Google Shape;1574;p176"/>
            <p:cNvSpPr/>
            <p:nvPr/>
          </p:nvSpPr>
          <p:spPr>
            <a:xfrm rot="-8648498">
              <a:off x="8401840" y="4922103"/>
              <a:ext cx="601413" cy="419259"/>
            </a:xfrm>
            <a:custGeom>
              <a:rect b="b" l="l" r="r" t="t"/>
              <a:pathLst>
                <a:path extrusionOk="0" h="1345726" w="1930400">
                  <a:moveTo>
                    <a:pt x="0" y="0"/>
                  </a:moveTo>
                  <a:lnTo>
                    <a:pt x="965200" y="1345726"/>
                  </a:lnTo>
                  <a:lnTo>
                    <a:pt x="1930400" y="0"/>
                  </a:lnTo>
                  <a:close/>
                </a:path>
              </a:pathLst>
            </a:custGeom>
            <a:solidFill>
              <a:srgbClr val="740958"/>
            </a:solidFill>
            <a:ln>
              <a:noFill/>
            </a:ln>
          </p:spPr>
        </p:sp>
        <p:sp>
          <p:nvSpPr>
            <p:cNvPr id="1575" name="Google Shape;1575;p176"/>
            <p:cNvSpPr/>
            <p:nvPr/>
          </p:nvSpPr>
          <p:spPr>
            <a:xfrm>
              <a:off x="8334742" y="3774420"/>
              <a:ext cx="2564013" cy="1357376"/>
            </a:xfrm>
            <a:custGeom>
              <a:rect b="b" l="l" r="r" t="t"/>
              <a:pathLst>
                <a:path extrusionOk="0" h="812800" w="1535337">
                  <a:moveTo>
                    <a:pt x="0" y="0"/>
                  </a:moveTo>
                  <a:lnTo>
                    <a:pt x="1535337" y="0"/>
                  </a:lnTo>
                  <a:lnTo>
                    <a:pt x="1535337" y="812800"/>
                  </a:lnTo>
                  <a:lnTo>
                    <a:pt x="0" y="812800"/>
                  </a:lnTo>
                  <a:close/>
                </a:path>
              </a:pathLst>
            </a:custGeom>
            <a:solidFill>
              <a:schemeClr val="accent4"/>
            </a:solidFill>
            <a:ln>
              <a:noFill/>
            </a:ln>
          </p:spPr>
        </p:sp>
        <p:sp>
          <p:nvSpPr>
            <p:cNvPr id="1576" name="Google Shape;1576;p176"/>
            <p:cNvSpPr/>
            <p:nvPr/>
          </p:nvSpPr>
          <p:spPr>
            <a:xfrm rot="-5400000">
              <a:off x="10418833" y="3850576"/>
              <a:ext cx="1829054" cy="1229798"/>
            </a:xfrm>
            <a:custGeom>
              <a:rect b="b" l="l" r="r" t="t"/>
              <a:pathLst>
                <a:path extrusionOk="0" h="1297940" w="1930400">
                  <a:moveTo>
                    <a:pt x="0" y="0"/>
                  </a:moveTo>
                  <a:lnTo>
                    <a:pt x="965200" y="1297940"/>
                  </a:lnTo>
                  <a:lnTo>
                    <a:pt x="1930400" y="0"/>
                  </a:lnTo>
                  <a:close/>
                </a:path>
              </a:pathLst>
            </a:custGeom>
            <a:solidFill>
              <a:schemeClr val="accent4"/>
            </a:solidFill>
            <a:ln>
              <a:noFill/>
            </a:ln>
          </p:spPr>
        </p:sp>
        <p:sp>
          <p:nvSpPr>
            <p:cNvPr id="1577" name="Google Shape;1577;p176"/>
            <p:cNvSpPr txBox="1"/>
            <p:nvPr/>
          </p:nvSpPr>
          <p:spPr>
            <a:xfrm>
              <a:off x="969264" y="4895816"/>
              <a:ext cx="465900" cy="4305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1" lang="en-US" sz="2796">
                  <a:solidFill>
                    <a:srgbClr val="FFFFFF"/>
                  </a:solidFill>
                  <a:latin typeface="Lora"/>
                  <a:ea typeface="Lora"/>
                  <a:cs typeface="Lora"/>
                  <a:sym typeface="Lora"/>
                </a:rPr>
                <a:t>01</a:t>
              </a:r>
              <a:endParaRPr/>
            </a:p>
          </p:txBody>
        </p:sp>
        <p:sp>
          <p:nvSpPr>
            <p:cNvPr id="1578" name="Google Shape;1578;p176"/>
            <p:cNvSpPr txBox="1"/>
            <p:nvPr/>
          </p:nvSpPr>
          <p:spPr>
            <a:xfrm>
              <a:off x="3473722" y="4546988"/>
              <a:ext cx="465900" cy="4305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1" lang="en-US" sz="2796">
                  <a:solidFill>
                    <a:srgbClr val="FFFFFF"/>
                  </a:solidFill>
                  <a:latin typeface="Lora"/>
                  <a:ea typeface="Lora"/>
                  <a:cs typeface="Lora"/>
                  <a:sym typeface="Lora"/>
                </a:rPr>
                <a:t>02</a:t>
              </a:r>
              <a:endParaRPr/>
            </a:p>
          </p:txBody>
        </p:sp>
        <p:sp>
          <p:nvSpPr>
            <p:cNvPr id="1579" name="Google Shape;1579;p176"/>
            <p:cNvSpPr txBox="1"/>
            <p:nvPr/>
          </p:nvSpPr>
          <p:spPr>
            <a:xfrm>
              <a:off x="5971655" y="4204684"/>
              <a:ext cx="465900" cy="4305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1" lang="en-US" sz="2796">
                  <a:solidFill>
                    <a:srgbClr val="FFFFFF"/>
                  </a:solidFill>
                  <a:latin typeface="Lora"/>
                  <a:ea typeface="Lora"/>
                  <a:cs typeface="Lora"/>
                  <a:sym typeface="Lora"/>
                </a:rPr>
                <a:t>03</a:t>
              </a:r>
              <a:endParaRPr/>
            </a:p>
          </p:txBody>
        </p:sp>
        <p:sp>
          <p:nvSpPr>
            <p:cNvPr id="1580" name="Google Shape;1580;p176"/>
            <p:cNvSpPr txBox="1"/>
            <p:nvPr/>
          </p:nvSpPr>
          <p:spPr>
            <a:xfrm>
              <a:off x="8474820" y="3862380"/>
              <a:ext cx="465900" cy="4305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1" lang="en-US" sz="2796">
                  <a:solidFill>
                    <a:srgbClr val="FFFFFF"/>
                  </a:solidFill>
                  <a:latin typeface="Lora"/>
                  <a:ea typeface="Lora"/>
                  <a:cs typeface="Lora"/>
                  <a:sym typeface="Lora"/>
                </a:rPr>
                <a:t>04</a:t>
              </a:r>
              <a:endParaRPr/>
            </a:p>
          </p:txBody>
        </p:sp>
        <p:cxnSp>
          <p:nvCxnSpPr>
            <p:cNvPr id="1581" name="Google Shape;1581;p176"/>
            <p:cNvCxnSpPr/>
            <p:nvPr/>
          </p:nvCxnSpPr>
          <p:spPr>
            <a:xfrm rot="-5400000">
              <a:off x="-39122" y="3584401"/>
              <a:ext cx="1766400" cy="0"/>
            </a:xfrm>
            <a:prstGeom prst="straightConnector1">
              <a:avLst/>
            </a:prstGeom>
            <a:noFill/>
            <a:ln cap="flat" cmpd="sng" w="38100">
              <a:solidFill>
                <a:schemeClr val="accent1"/>
              </a:solidFill>
              <a:prstDash val="solid"/>
              <a:round/>
              <a:headEnd len="sm" w="sm" type="none"/>
              <a:tailEnd len="lg" w="lg" type="oval"/>
            </a:ln>
          </p:spPr>
        </p:cxnSp>
        <p:cxnSp>
          <p:nvCxnSpPr>
            <p:cNvPr id="1582" name="Google Shape;1582;p176"/>
            <p:cNvCxnSpPr/>
            <p:nvPr/>
          </p:nvCxnSpPr>
          <p:spPr>
            <a:xfrm rot="-5400000">
              <a:off x="2463492" y="3239341"/>
              <a:ext cx="1766400" cy="0"/>
            </a:xfrm>
            <a:prstGeom prst="straightConnector1">
              <a:avLst/>
            </a:prstGeom>
            <a:noFill/>
            <a:ln cap="flat" cmpd="sng" w="38100">
              <a:solidFill>
                <a:schemeClr val="accent2"/>
              </a:solidFill>
              <a:prstDash val="solid"/>
              <a:round/>
              <a:headEnd len="sm" w="sm" type="none"/>
              <a:tailEnd len="lg" w="lg" type="oval"/>
            </a:ln>
          </p:spPr>
        </p:cxnSp>
        <p:cxnSp>
          <p:nvCxnSpPr>
            <p:cNvPr id="1583" name="Google Shape;1583;p176"/>
            <p:cNvCxnSpPr/>
            <p:nvPr/>
          </p:nvCxnSpPr>
          <p:spPr>
            <a:xfrm rot="-5400000">
              <a:off x="4964041" y="2890375"/>
              <a:ext cx="1766400" cy="0"/>
            </a:xfrm>
            <a:prstGeom prst="straightConnector1">
              <a:avLst/>
            </a:prstGeom>
            <a:noFill/>
            <a:ln cap="flat" cmpd="sng" w="38100">
              <a:solidFill>
                <a:schemeClr val="accent3"/>
              </a:solidFill>
              <a:prstDash val="solid"/>
              <a:round/>
              <a:headEnd len="sm" w="sm" type="none"/>
              <a:tailEnd len="lg" w="lg" type="oval"/>
            </a:ln>
          </p:spPr>
        </p:cxnSp>
        <p:cxnSp>
          <p:nvCxnSpPr>
            <p:cNvPr id="1584" name="Google Shape;1584;p176"/>
            <p:cNvCxnSpPr/>
            <p:nvPr/>
          </p:nvCxnSpPr>
          <p:spPr>
            <a:xfrm rot="-5400000">
              <a:off x="7464590" y="2547933"/>
              <a:ext cx="1766400" cy="0"/>
            </a:xfrm>
            <a:prstGeom prst="straightConnector1">
              <a:avLst/>
            </a:prstGeom>
            <a:noFill/>
            <a:ln cap="flat" cmpd="sng" w="38100">
              <a:solidFill>
                <a:schemeClr val="accent4"/>
              </a:solidFill>
              <a:prstDash val="solid"/>
              <a:round/>
              <a:headEnd len="sm" w="sm" type="none"/>
              <a:tailEnd len="lg" w="lg" type="oval"/>
            </a:ln>
          </p:spPr>
        </p:cxnSp>
        <p:sp>
          <p:nvSpPr>
            <p:cNvPr id="1585" name="Google Shape;1585;p176"/>
            <p:cNvSpPr txBox="1"/>
            <p:nvPr/>
          </p:nvSpPr>
          <p:spPr>
            <a:xfrm>
              <a:off x="904090" y="2922609"/>
              <a:ext cx="23148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600"/>
                </a:spcBef>
                <a:spcAft>
                  <a:spcPts val="0"/>
                </a:spcAft>
                <a:buNone/>
              </a:pPr>
              <a:r>
                <a:rPr lang="en-US" sz="1600">
                  <a:solidFill>
                    <a:srgbClr val="3F3F3F"/>
                  </a:solidFill>
                  <a:latin typeface="Albert Sans SemiBold"/>
                  <a:ea typeface="Albert Sans SemiBold"/>
                  <a:cs typeface="Albert Sans SemiBold"/>
                  <a:sym typeface="Albert Sans SemiBold"/>
                </a:rPr>
                <a:t>How can comparative analysis help financial institutions improve their marketing strategies?</a:t>
              </a:r>
              <a:endParaRPr sz="1600">
                <a:latin typeface="Albert Sans SemiBold"/>
                <a:ea typeface="Albert Sans SemiBold"/>
                <a:cs typeface="Albert Sans SemiBold"/>
                <a:sym typeface="Albert Sans SemiBold"/>
              </a:endParaRPr>
            </a:p>
          </p:txBody>
        </p:sp>
        <p:sp>
          <p:nvSpPr>
            <p:cNvPr id="1586" name="Google Shape;1586;p176"/>
            <p:cNvSpPr txBox="1"/>
            <p:nvPr/>
          </p:nvSpPr>
          <p:spPr>
            <a:xfrm>
              <a:off x="5881166" y="2197050"/>
              <a:ext cx="22710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600"/>
                </a:spcBef>
                <a:spcAft>
                  <a:spcPts val="0"/>
                </a:spcAft>
                <a:buNone/>
              </a:pPr>
              <a:r>
                <a:rPr lang="en-US" sz="1600">
                  <a:solidFill>
                    <a:srgbClr val="3F3F3F"/>
                  </a:solidFill>
                  <a:latin typeface="Albert Sans SemiBold"/>
                  <a:ea typeface="Albert Sans SemiBold"/>
                  <a:cs typeface="Albert Sans SemiBold"/>
                  <a:sym typeface="Albert Sans SemiBold"/>
                </a:rPr>
                <a:t>How can web-based dashboards optimize data accessibility and decision-making?</a:t>
              </a:r>
              <a:endParaRPr sz="1600">
                <a:latin typeface="Albert Sans SemiBold"/>
                <a:ea typeface="Albert Sans SemiBold"/>
                <a:cs typeface="Albert Sans SemiBold"/>
                <a:sym typeface="Albert Sans SemiBold"/>
              </a:endParaRPr>
            </a:p>
          </p:txBody>
        </p:sp>
        <p:pic>
          <p:nvPicPr>
            <p:cNvPr id="1587" name="Google Shape;1587;p176"/>
            <p:cNvPicPr preferRelativeResize="0"/>
            <p:nvPr/>
          </p:nvPicPr>
          <p:blipFill rotWithShape="1">
            <a:blip r:embed="rId3">
              <a:alphaModFix/>
            </a:blip>
            <a:srcRect b="0" l="0" r="0" t="0"/>
            <a:stretch/>
          </p:blipFill>
          <p:spPr>
            <a:xfrm>
              <a:off x="7027339" y="4499180"/>
              <a:ext cx="599352" cy="599352"/>
            </a:xfrm>
            <a:prstGeom prst="rect">
              <a:avLst/>
            </a:prstGeom>
            <a:noFill/>
            <a:ln>
              <a:noFill/>
            </a:ln>
          </p:spPr>
        </p:pic>
        <p:sp>
          <p:nvSpPr>
            <p:cNvPr id="1588" name="Google Shape;1588;p176"/>
            <p:cNvSpPr txBox="1"/>
            <p:nvPr/>
          </p:nvSpPr>
          <p:spPr>
            <a:xfrm>
              <a:off x="8407766" y="1886113"/>
              <a:ext cx="25641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600"/>
                </a:spcBef>
                <a:spcAft>
                  <a:spcPts val="0"/>
                </a:spcAft>
                <a:buNone/>
              </a:pPr>
              <a:r>
                <a:rPr lang="en-US" sz="1600">
                  <a:solidFill>
                    <a:srgbClr val="3F3F3F"/>
                  </a:solidFill>
                  <a:latin typeface="Albert Sans SemiBold"/>
                  <a:ea typeface="Albert Sans SemiBold"/>
                  <a:cs typeface="Albert Sans SemiBold"/>
                  <a:sym typeface="Albert Sans SemiBold"/>
                </a:rPr>
                <a:t>Which tools and technologies are best suited for developing an intuitive, data-driven platform?</a:t>
              </a:r>
              <a:endParaRPr sz="1600">
                <a:latin typeface="Albert Sans SemiBold"/>
                <a:ea typeface="Albert Sans SemiBold"/>
                <a:cs typeface="Albert Sans SemiBold"/>
                <a:sym typeface="Albert Sans SemiBold"/>
              </a:endParaRPr>
            </a:p>
          </p:txBody>
        </p:sp>
        <p:sp>
          <p:nvSpPr>
            <p:cNvPr id="1589" name="Google Shape;1589;p176"/>
            <p:cNvSpPr txBox="1"/>
            <p:nvPr/>
          </p:nvSpPr>
          <p:spPr>
            <a:xfrm>
              <a:off x="3414515" y="2606675"/>
              <a:ext cx="22710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600"/>
                </a:spcBef>
                <a:spcAft>
                  <a:spcPts val="0"/>
                </a:spcAft>
                <a:buNone/>
              </a:pPr>
              <a:r>
                <a:rPr lang="en-US" sz="1600">
                  <a:solidFill>
                    <a:srgbClr val="3F3F3F"/>
                  </a:solidFill>
                  <a:latin typeface="Albert Sans SemiBold"/>
                  <a:ea typeface="Albert Sans SemiBold"/>
                  <a:cs typeface="Albert Sans SemiBold"/>
                  <a:sym typeface="Albert Sans SemiBold"/>
                </a:rPr>
                <a:t>What are the key direct mail marketing trends among major US banks?</a:t>
              </a:r>
              <a:endParaRPr sz="1600">
                <a:latin typeface="Albert Sans SemiBold"/>
                <a:ea typeface="Albert Sans SemiBold"/>
                <a:cs typeface="Albert Sans SemiBold"/>
                <a:sym typeface="Albert Sans SemiBold"/>
              </a:endParaRPr>
            </a:p>
          </p:txBody>
        </p:sp>
      </p:grpSp>
      <p:pic>
        <p:nvPicPr>
          <p:cNvPr id="1590" name="Google Shape;1590;p176"/>
          <p:cNvPicPr preferRelativeResize="0"/>
          <p:nvPr/>
        </p:nvPicPr>
        <p:blipFill rotWithShape="1">
          <a:blip r:embed="rId4">
            <a:alphaModFix/>
          </a:blip>
          <a:srcRect b="0" l="0" r="0" t="0"/>
          <a:stretch/>
        </p:blipFill>
        <p:spPr>
          <a:xfrm>
            <a:off x="1583033" y="4656025"/>
            <a:ext cx="629588" cy="629588"/>
          </a:xfrm>
          <a:prstGeom prst="rect">
            <a:avLst/>
          </a:prstGeom>
          <a:noFill/>
          <a:ln>
            <a:noFill/>
          </a:ln>
        </p:spPr>
      </p:pic>
      <p:sp>
        <p:nvSpPr>
          <p:cNvPr id="1591" name="Google Shape;1591;p176"/>
          <p:cNvSpPr/>
          <p:nvPr/>
        </p:nvSpPr>
        <p:spPr>
          <a:xfrm>
            <a:off x="4227847" y="4345532"/>
            <a:ext cx="629612" cy="629615"/>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2" name="Google Shape;1592;p176"/>
          <p:cNvGrpSpPr/>
          <p:nvPr/>
        </p:nvGrpSpPr>
        <p:grpSpPr>
          <a:xfrm>
            <a:off x="9141239" y="3624144"/>
            <a:ext cx="529988" cy="629603"/>
            <a:chOff x="-49378250" y="3920375"/>
            <a:chExt cx="264650" cy="300900"/>
          </a:xfrm>
        </p:grpSpPr>
        <p:sp>
          <p:nvSpPr>
            <p:cNvPr id="1593" name="Google Shape;1593;p1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558F"/>
        </a:solidFill>
      </p:bgPr>
    </p:bg>
    <p:spTree>
      <p:nvGrpSpPr>
        <p:cNvPr id="1603" name="Shape 1603"/>
        <p:cNvGrpSpPr/>
        <p:nvPr/>
      </p:nvGrpSpPr>
      <p:grpSpPr>
        <a:xfrm>
          <a:off x="0" y="0"/>
          <a:ext cx="0" cy="0"/>
          <a:chOff x="0" y="0"/>
          <a:chExt cx="0" cy="0"/>
        </a:xfrm>
      </p:grpSpPr>
      <p:sp>
        <p:nvSpPr>
          <p:cNvPr id="1604" name="Google Shape;1604;p177"/>
          <p:cNvSpPr txBox="1"/>
          <p:nvPr>
            <p:ph type="title"/>
          </p:nvPr>
        </p:nvSpPr>
        <p:spPr>
          <a:xfrm>
            <a:off x="2383500" y="3209775"/>
            <a:ext cx="74250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chemeClr val="lt2"/>
                </a:solidFill>
                <a:latin typeface="Albert Sans"/>
                <a:ea typeface="Albert Sans"/>
                <a:cs typeface="Albert Sans"/>
                <a:sym typeface="Albert Sans"/>
              </a:rPr>
              <a:t>BACKGROUND OF STUDY</a:t>
            </a:r>
            <a:endParaRPr b="1">
              <a:solidFill>
                <a:schemeClr val="lt2"/>
              </a:solidFill>
              <a:latin typeface="Albert Sans"/>
              <a:ea typeface="Albert Sans"/>
              <a:cs typeface="Albert Sans"/>
              <a:sym typeface="Albert Sans"/>
            </a:endParaRPr>
          </a:p>
        </p:txBody>
      </p:sp>
      <p:sp>
        <p:nvSpPr>
          <p:cNvPr id="1605" name="Google Shape;1605;p177"/>
          <p:cNvSpPr/>
          <p:nvPr/>
        </p:nvSpPr>
        <p:spPr>
          <a:xfrm>
            <a:off x="4532550" y="2061950"/>
            <a:ext cx="3126900" cy="10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latin typeface="Albert Sans"/>
                <a:ea typeface="Albert Sans"/>
                <a:cs typeface="Albert Sans"/>
                <a:sym typeface="Albert Sans"/>
              </a:rPr>
              <a:t>CHAPTER 2</a:t>
            </a:r>
            <a:endParaRPr b="1" sz="4000">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78"/>
          <p:cNvSpPr/>
          <p:nvPr/>
        </p:nvSpPr>
        <p:spPr>
          <a:xfrm>
            <a:off x="465200" y="1267886"/>
            <a:ext cx="993000" cy="9795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1" name="Google Shape;1611;p178"/>
          <p:cNvSpPr/>
          <p:nvPr/>
        </p:nvSpPr>
        <p:spPr>
          <a:xfrm>
            <a:off x="465200" y="3551243"/>
            <a:ext cx="993000" cy="9795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2" name="Google Shape;1612;p178"/>
          <p:cNvSpPr txBox="1"/>
          <p:nvPr>
            <p:ph idx="1" type="subTitle"/>
          </p:nvPr>
        </p:nvSpPr>
        <p:spPr>
          <a:xfrm>
            <a:off x="1544625" y="1652875"/>
            <a:ext cx="3805800" cy="19968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b="1" lang="en-US" sz="1500"/>
              <a:t>Purpose: </a:t>
            </a:r>
            <a:r>
              <a:rPr lang="en-US" sz="1500"/>
              <a:t>A platform for analyzing direct mail strategies and competitor performance.</a:t>
            </a:r>
            <a:endParaRPr sz="1500"/>
          </a:p>
          <a:p>
            <a:pPr indent="-323850" lvl="0" marL="457200" rtl="0" algn="l">
              <a:spcBef>
                <a:spcPts val="0"/>
              </a:spcBef>
              <a:spcAft>
                <a:spcPts val="0"/>
              </a:spcAft>
              <a:buSzPts val="1500"/>
              <a:buChar char="●"/>
            </a:pPr>
            <a:r>
              <a:rPr b="1" lang="en-US" sz="1500"/>
              <a:t>Strength:</a:t>
            </a:r>
            <a:r>
              <a:rPr lang="en-US" sz="1500"/>
              <a:t> Gives full marketing data and insights on competitors.</a:t>
            </a:r>
            <a:endParaRPr sz="1500"/>
          </a:p>
          <a:p>
            <a:pPr indent="-323850" lvl="0" marL="457200" rtl="0" algn="l">
              <a:spcBef>
                <a:spcPts val="0"/>
              </a:spcBef>
              <a:spcAft>
                <a:spcPts val="0"/>
              </a:spcAft>
              <a:buSzPts val="1500"/>
              <a:buChar char="●"/>
            </a:pPr>
            <a:r>
              <a:rPr b="1" lang="en-US" sz="1500"/>
              <a:t>Weakness:</a:t>
            </a:r>
            <a:r>
              <a:rPr lang="en-US" sz="1500"/>
              <a:t> Needs high cost and staff training to use fully.</a:t>
            </a:r>
            <a:endParaRPr sz="1500"/>
          </a:p>
        </p:txBody>
      </p:sp>
      <p:sp>
        <p:nvSpPr>
          <p:cNvPr id="1613" name="Google Shape;1613;p178"/>
          <p:cNvSpPr txBox="1"/>
          <p:nvPr>
            <p:ph type="title"/>
          </p:nvPr>
        </p:nvSpPr>
        <p:spPr>
          <a:xfrm>
            <a:off x="1551625" y="3606050"/>
            <a:ext cx="3805800" cy="471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0" lang="en-US" sz="1600">
                <a:latin typeface="Albert Sans Black"/>
                <a:ea typeface="Albert Sans Black"/>
                <a:cs typeface="Albert Sans Black"/>
                <a:sym typeface="Albert Sans Black"/>
              </a:rPr>
              <a:t>TABLEAU MARKETING ANALYTICS</a:t>
            </a:r>
            <a:endParaRPr b="0" sz="1600">
              <a:latin typeface="Albert Sans Black"/>
              <a:ea typeface="Albert Sans Black"/>
              <a:cs typeface="Albert Sans Black"/>
              <a:sym typeface="Albert Sans Black"/>
            </a:endParaRPr>
          </a:p>
        </p:txBody>
      </p:sp>
      <p:sp>
        <p:nvSpPr>
          <p:cNvPr id="1614" name="Google Shape;1614;p178"/>
          <p:cNvSpPr txBox="1"/>
          <p:nvPr>
            <p:ph idx="15" type="title"/>
          </p:nvPr>
        </p:nvSpPr>
        <p:spPr>
          <a:xfrm flipH="1">
            <a:off x="2594248" y="364925"/>
            <a:ext cx="7003500" cy="704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0" lang="en-US" sz="3600">
                <a:solidFill>
                  <a:srgbClr val="192F4A"/>
                </a:solidFill>
                <a:latin typeface="Albert Sans ExtraBold"/>
                <a:ea typeface="Albert Sans ExtraBold"/>
                <a:cs typeface="Albert Sans ExtraBold"/>
                <a:sym typeface="Albert Sans ExtraBold"/>
              </a:rPr>
              <a:t>R</a:t>
            </a:r>
            <a:r>
              <a:rPr b="0" lang="en-US" sz="3600">
                <a:solidFill>
                  <a:srgbClr val="192F4A"/>
                </a:solidFill>
              </a:rPr>
              <a:t>EVIEW SIMILAR SYSTEMS</a:t>
            </a:r>
            <a:endParaRPr b="0" sz="3600">
              <a:solidFill>
                <a:srgbClr val="192F4A"/>
              </a:solidFill>
              <a:latin typeface="Albert Sans ExtraBold"/>
              <a:ea typeface="Albert Sans ExtraBold"/>
              <a:cs typeface="Albert Sans ExtraBold"/>
              <a:sym typeface="Albert Sans ExtraBold"/>
            </a:endParaRPr>
          </a:p>
        </p:txBody>
      </p:sp>
      <p:sp>
        <p:nvSpPr>
          <p:cNvPr id="1615" name="Google Shape;1615;p178"/>
          <p:cNvSpPr txBox="1"/>
          <p:nvPr>
            <p:ph idx="1" type="subTitle"/>
          </p:nvPr>
        </p:nvSpPr>
        <p:spPr>
          <a:xfrm>
            <a:off x="1544650" y="4030900"/>
            <a:ext cx="4011000" cy="19968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b="1" lang="en-US" sz="1500">
                <a:solidFill>
                  <a:srgbClr val="000000"/>
                </a:solidFill>
              </a:rPr>
              <a:t>Purpose: </a:t>
            </a:r>
            <a:r>
              <a:rPr lang="en-US" sz="1500">
                <a:solidFill>
                  <a:srgbClr val="000000"/>
                </a:solidFill>
              </a:rPr>
              <a:t>Visualizes marketing data like social media, ads, and customer journey.</a:t>
            </a:r>
            <a:endParaRPr sz="1500">
              <a:solidFill>
                <a:srgbClr val="000000"/>
              </a:solidFill>
            </a:endParaRPr>
          </a:p>
          <a:p>
            <a:pPr indent="-323850" lvl="0" marL="457200" rtl="0" algn="l">
              <a:spcBef>
                <a:spcPts val="0"/>
              </a:spcBef>
              <a:spcAft>
                <a:spcPts val="0"/>
              </a:spcAft>
              <a:buSzPts val="1500"/>
              <a:buChar char="●"/>
            </a:pPr>
            <a:r>
              <a:rPr b="1" lang="en-US" sz="1500">
                <a:solidFill>
                  <a:srgbClr val="000000"/>
                </a:solidFill>
              </a:rPr>
              <a:t>Strength:</a:t>
            </a:r>
            <a:r>
              <a:rPr lang="en-US" sz="1500">
                <a:solidFill>
                  <a:srgbClr val="000000"/>
                </a:solidFill>
              </a:rPr>
              <a:t> Strong data visualization for better decisions.</a:t>
            </a:r>
            <a:endParaRPr sz="1500">
              <a:solidFill>
                <a:srgbClr val="000000"/>
              </a:solidFill>
            </a:endParaRPr>
          </a:p>
          <a:p>
            <a:pPr indent="-323850" lvl="0" marL="457200" rtl="0" algn="l">
              <a:spcBef>
                <a:spcPts val="0"/>
              </a:spcBef>
              <a:spcAft>
                <a:spcPts val="0"/>
              </a:spcAft>
              <a:buSzPts val="1500"/>
              <a:buChar char="●"/>
            </a:pPr>
            <a:r>
              <a:rPr b="1" lang="en-US" sz="1500">
                <a:solidFill>
                  <a:srgbClr val="000000"/>
                </a:solidFill>
              </a:rPr>
              <a:t>Weakness: </a:t>
            </a:r>
            <a:r>
              <a:rPr lang="en-US" sz="1500">
                <a:solidFill>
                  <a:srgbClr val="000000"/>
                </a:solidFill>
              </a:rPr>
              <a:t>Can be hard to use for beginners without analytics experience.</a:t>
            </a:r>
            <a:endParaRPr sz="1500"/>
          </a:p>
        </p:txBody>
      </p:sp>
      <p:sp>
        <p:nvSpPr>
          <p:cNvPr id="1616" name="Google Shape;1616;p178"/>
          <p:cNvSpPr txBox="1"/>
          <p:nvPr>
            <p:ph type="title"/>
          </p:nvPr>
        </p:nvSpPr>
        <p:spPr>
          <a:xfrm>
            <a:off x="1551600" y="1267875"/>
            <a:ext cx="3805800" cy="471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0" lang="en-US" sz="1600">
                <a:latin typeface="Albert Sans Black"/>
                <a:ea typeface="Albert Sans Black"/>
                <a:cs typeface="Albert Sans Black"/>
                <a:sym typeface="Albert Sans Black"/>
              </a:rPr>
              <a:t>MINTEL COMPEREMEDIA DIRECT</a:t>
            </a:r>
            <a:endParaRPr b="0" sz="1600">
              <a:latin typeface="Albert Sans Black"/>
              <a:ea typeface="Albert Sans Black"/>
              <a:cs typeface="Albert Sans Black"/>
              <a:sym typeface="Albert Sans Black"/>
            </a:endParaRPr>
          </a:p>
        </p:txBody>
      </p:sp>
      <p:sp>
        <p:nvSpPr>
          <p:cNvPr id="1617" name="Google Shape;1617;p178"/>
          <p:cNvSpPr/>
          <p:nvPr/>
        </p:nvSpPr>
        <p:spPr>
          <a:xfrm>
            <a:off x="5642100" y="1267886"/>
            <a:ext cx="993000" cy="9795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8" name="Google Shape;1618;p178"/>
          <p:cNvSpPr/>
          <p:nvPr/>
        </p:nvSpPr>
        <p:spPr>
          <a:xfrm>
            <a:off x="5642100" y="3551243"/>
            <a:ext cx="993000" cy="9795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9" name="Google Shape;1619;p178"/>
          <p:cNvSpPr txBox="1"/>
          <p:nvPr>
            <p:ph idx="1" type="subTitle"/>
          </p:nvPr>
        </p:nvSpPr>
        <p:spPr>
          <a:xfrm>
            <a:off x="6721525" y="1652875"/>
            <a:ext cx="3805800" cy="17595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b="1" lang="en-US" sz="1500">
                <a:solidFill>
                  <a:srgbClr val="000000"/>
                </a:solidFill>
              </a:rPr>
              <a:t>Purpose:</a:t>
            </a:r>
            <a:r>
              <a:rPr lang="en-US" sz="1500">
                <a:solidFill>
                  <a:srgbClr val="000000"/>
                </a:solidFill>
              </a:rPr>
              <a:t> Improves campaign targeting and tracks performance using business data.</a:t>
            </a:r>
            <a:endParaRPr sz="1500">
              <a:solidFill>
                <a:srgbClr val="000000"/>
              </a:solidFill>
            </a:endParaRPr>
          </a:p>
          <a:p>
            <a:pPr indent="-323850" lvl="0" marL="457200" rtl="0" algn="l">
              <a:spcBef>
                <a:spcPts val="0"/>
              </a:spcBef>
              <a:spcAft>
                <a:spcPts val="0"/>
              </a:spcAft>
              <a:buSzPts val="1500"/>
              <a:buChar char="●"/>
            </a:pPr>
            <a:r>
              <a:rPr b="1" lang="en-US" sz="1500">
                <a:solidFill>
                  <a:srgbClr val="000000"/>
                </a:solidFill>
              </a:rPr>
              <a:t>Strength:</a:t>
            </a:r>
            <a:r>
              <a:rPr lang="en-US" sz="1500">
                <a:solidFill>
                  <a:srgbClr val="000000"/>
                </a:solidFill>
              </a:rPr>
              <a:t> Offers wide business data and analytics.</a:t>
            </a:r>
            <a:endParaRPr sz="1500">
              <a:solidFill>
                <a:srgbClr val="000000"/>
              </a:solidFill>
            </a:endParaRPr>
          </a:p>
          <a:p>
            <a:pPr indent="-323850" lvl="0" marL="457200" rtl="0" algn="l">
              <a:spcBef>
                <a:spcPts val="0"/>
              </a:spcBef>
              <a:spcAft>
                <a:spcPts val="0"/>
              </a:spcAft>
              <a:buSzPts val="1500"/>
              <a:buChar char="●"/>
            </a:pPr>
            <a:r>
              <a:rPr b="1" lang="en-US" sz="1500">
                <a:solidFill>
                  <a:srgbClr val="000000"/>
                </a:solidFill>
              </a:rPr>
              <a:t>Weakness: </a:t>
            </a:r>
            <a:r>
              <a:rPr lang="en-US" sz="1500">
                <a:solidFill>
                  <a:srgbClr val="000000"/>
                </a:solidFill>
              </a:rPr>
              <a:t>Focuses more on B2B, not ideal for B2C marketing.</a:t>
            </a:r>
            <a:endParaRPr sz="1500">
              <a:solidFill>
                <a:srgbClr val="000000"/>
              </a:solidFill>
            </a:endParaRPr>
          </a:p>
          <a:p>
            <a:pPr indent="0" lvl="0" marL="0" rtl="0" algn="l">
              <a:spcBef>
                <a:spcPts val="0"/>
              </a:spcBef>
              <a:spcAft>
                <a:spcPts val="0"/>
              </a:spcAft>
              <a:buNone/>
            </a:pPr>
            <a:r>
              <a:t/>
            </a:r>
            <a:endParaRPr b="1" sz="1500"/>
          </a:p>
        </p:txBody>
      </p:sp>
      <p:sp>
        <p:nvSpPr>
          <p:cNvPr id="1620" name="Google Shape;1620;p178"/>
          <p:cNvSpPr txBox="1"/>
          <p:nvPr>
            <p:ph type="title"/>
          </p:nvPr>
        </p:nvSpPr>
        <p:spPr>
          <a:xfrm>
            <a:off x="6866800" y="3513650"/>
            <a:ext cx="4860000" cy="656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0" lang="en-US" sz="1600">
                <a:latin typeface="Albert Sans Black"/>
                <a:ea typeface="Albert Sans Black"/>
                <a:cs typeface="Albert Sans Black"/>
                <a:sym typeface="Albert Sans Black"/>
              </a:rPr>
              <a:t>SALESFORCE MARKETING CLOUD </a:t>
            </a:r>
            <a:endParaRPr b="0" sz="1600">
              <a:latin typeface="Albert Sans Black"/>
              <a:ea typeface="Albert Sans Black"/>
              <a:cs typeface="Albert Sans Black"/>
              <a:sym typeface="Albert Sans Black"/>
            </a:endParaRPr>
          </a:p>
          <a:p>
            <a:pPr indent="0" lvl="0" marL="0" rtl="0" algn="l">
              <a:spcBef>
                <a:spcPts val="0"/>
              </a:spcBef>
              <a:spcAft>
                <a:spcPts val="0"/>
              </a:spcAft>
              <a:buNone/>
            </a:pPr>
            <a:r>
              <a:rPr b="0" lang="en-US" sz="1600">
                <a:latin typeface="Albert Sans Black"/>
                <a:ea typeface="Albert Sans Black"/>
                <a:cs typeface="Albert Sans Black"/>
                <a:sym typeface="Albert Sans Black"/>
              </a:rPr>
              <a:t>(DM INTEGRATION)</a:t>
            </a:r>
            <a:endParaRPr b="0" sz="1600">
              <a:latin typeface="Albert Sans Black"/>
              <a:ea typeface="Albert Sans Black"/>
              <a:cs typeface="Albert Sans Black"/>
              <a:sym typeface="Albert Sans Black"/>
            </a:endParaRPr>
          </a:p>
        </p:txBody>
      </p:sp>
      <p:sp>
        <p:nvSpPr>
          <p:cNvPr id="1621" name="Google Shape;1621;p178"/>
          <p:cNvSpPr txBox="1"/>
          <p:nvPr>
            <p:ph idx="1" type="subTitle"/>
          </p:nvPr>
        </p:nvSpPr>
        <p:spPr>
          <a:xfrm>
            <a:off x="6721550" y="4030900"/>
            <a:ext cx="4807200" cy="19968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b="1" lang="en-US" sz="1500">
                <a:solidFill>
                  <a:srgbClr val="000000"/>
                </a:solidFill>
              </a:rPr>
              <a:t>Purpose:</a:t>
            </a:r>
            <a:r>
              <a:rPr lang="en-US" sz="1500">
                <a:solidFill>
                  <a:srgbClr val="000000"/>
                </a:solidFill>
              </a:rPr>
              <a:t> Manages automated marketing journeys across email, social media, and direct mail.</a:t>
            </a:r>
            <a:endParaRPr sz="1500">
              <a:solidFill>
                <a:srgbClr val="000000"/>
              </a:solidFill>
            </a:endParaRPr>
          </a:p>
          <a:p>
            <a:pPr indent="-323850" lvl="0" marL="457200" rtl="0" algn="l">
              <a:spcBef>
                <a:spcPts val="0"/>
              </a:spcBef>
              <a:spcAft>
                <a:spcPts val="0"/>
              </a:spcAft>
              <a:buSzPts val="1500"/>
              <a:buChar char="●"/>
            </a:pPr>
            <a:r>
              <a:rPr b="1" lang="en-US" sz="1500">
                <a:solidFill>
                  <a:srgbClr val="000000"/>
                </a:solidFill>
              </a:rPr>
              <a:t>Strength: </a:t>
            </a:r>
            <a:r>
              <a:rPr lang="en-US" sz="1500">
                <a:solidFill>
                  <a:srgbClr val="000000"/>
                </a:solidFill>
              </a:rPr>
              <a:t>One platform for multi-channel campaigns.</a:t>
            </a:r>
            <a:endParaRPr sz="1500">
              <a:solidFill>
                <a:srgbClr val="000000"/>
              </a:solidFill>
            </a:endParaRPr>
          </a:p>
          <a:p>
            <a:pPr indent="-323850" lvl="0" marL="457200" rtl="0" algn="l">
              <a:spcBef>
                <a:spcPts val="0"/>
              </a:spcBef>
              <a:spcAft>
                <a:spcPts val="0"/>
              </a:spcAft>
              <a:buSzPts val="1500"/>
              <a:buChar char="●"/>
            </a:pPr>
            <a:r>
              <a:rPr b="1" lang="en-US" sz="1500">
                <a:solidFill>
                  <a:srgbClr val="000000"/>
                </a:solidFill>
              </a:rPr>
              <a:t>Weakness: </a:t>
            </a:r>
            <a:r>
              <a:rPr lang="en-US" sz="1500">
                <a:solidFill>
                  <a:srgbClr val="000000"/>
                </a:solidFill>
              </a:rPr>
              <a:t>Needs technical skills and resources to set up and use well.</a:t>
            </a:r>
            <a:endParaRPr sz="1500">
              <a:solidFill>
                <a:srgbClr val="000000"/>
              </a:solidFill>
            </a:endParaRPr>
          </a:p>
        </p:txBody>
      </p:sp>
      <p:sp>
        <p:nvSpPr>
          <p:cNvPr id="1622" name="Google Shape;1622;p178"/>
          <p:cNvSpPr txBox="1"/>
          <p:nvPr>
            <p:ph type="title"/>
          </p:nvPr>
        </p:nvSpPr>
        <p:spPr>
          <a:xfrm>
            <a:off x="6728500" y="1267875"/>
            <a:ext cx="4998300" cy="471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b="0" lang="en-US" sz="1600">
                <a:latin typeface="Albert Sans Black"/>
                <a:ea typeface="Albert Sans Black"/>
                <a:cs typeface="Albert Sans Black"/>
                <a:sym typeface="Albert Sans Black"/>
              </a:rPr>
              <a:t>DUN &amp; BRADSTREET MARKETING ANALYTICS</a:t>
            </a:r>
            <a:endParaRPr b="0" sz="1600">
              <a:latin typeface="Albert Sans Black"/>
              <a:ea typeface="Albert Sans Black"/>
              <a:cs typeface="Albert Sans Black"/>
              <a:sym typeface="Albert Sans Black"/>
            </a:endParaRPr>
          </a:p>
        </p:txBody>
      </p:sp>
      <p:pic>
        <p:nvPicPr>
          <p:cNvPr id="1623" name="Google Shape;1623;p178" title="comperemedia_logo-removebg-preview.png"/>
          <p:cNvPicPr preferRelativeResize="0"/>
          <p:nvPr/>
        </p:nvPicPr>
        <p:blipFill>
          <a:blip r:embed="rId3">
            <a:alphaModFix/>
          </a:blip>
          <a:stretch>
            <a:fillRect/>
          </a:stretch>
        </p:blipFill>
        <p:spPr>
          <a:xfrm>
            <a:off x="465200" y="1261125"/>
            <a:ext cx="993000" cy="993000"/>
          </a:xfrm>
          <a:prstGeom prst="rect">
            <a:avLst/>
          </a:prstGeom>
          <a:noFill/>
          <a:ln>
            <a:noFill/>
          </a:ln>
        </p:spPr>
      </p:pic>
      <p:pic>
        <p:nvPicPr>
          <p:cNvPr id="1624" name="Google Shape;1624;p178" title="jvv6iebtbg1w3mva8nal-removebg-preview.png"/>
          <p:cNvPicPr preferRelativeResize="0"/>
          <p:nvPr/>
        </p:nvPicPr>
        <p:blipFill>
          <a:blip r:embed="rId4">
            <a:alphaModFix/>
          </a:blip>
          <a:stretch>
            <a:fillRect/>
          </a:stretch>
        </p:blipFill>
        <p:spPr>
          <a:xfrm>
            <a:off x="6574" y="3385237"/>
            <a:ext cx="1910250" cy="1311525"/>
          </a:xfrm>
          <a:prstGeom prst="rect">
            <a:avLst/>
          </a:prstGeom>
          <a:noFill/>
          <a:ln>
            <a:noFill/>
          </a:ln>
        </p:spPr>
      </p:pic>
      <p:pic>
        <p:nvPicPr>
          <p:cNvPr id="1625" name="Google Shape;1625;p178" title="dun__bradstreet_hong_kong_logo-removebg-preview.png"/>
          <p:cNvPicPr preferRelativeResize="0"/>
          <p:nvPr/>
        </p:nvPicPr>
        <p:blipFill>
          <a:blip r:embed="rId5">
            <a:alphaModFix/>
          </a:blip>
          <a:stretch>
            <a:fillRect/>
          </a:stretch>
        </p:blipFill>
        <p:spPr>
          <a:xfrm>
            <a:off x="5720188" y="1339213"/>
            <a:ext cx="836813" cy="836813"/>
          </a:xfrm>
          <a:prstGeom prst="rect">
            <a:avLst/>
          </a:prstGeom>
          <a:noFill/>
          <a:ln>
            <a:noFill/>
          </a:ln>
        </p:spPr>
      </p:pic>
      <p:pic>
        <p:nvPicPr>
          <p:cNvPr id="1626" name="Google Shape;1626;p178" title="6279207c13ee1c67b59e07e0_salesforce-marketing-cloud-seeklogo.com-removebg-preview.png"/>
          <p:cNvPicPr preferRelativeResize="0"/>
          <p:nvPr/>
        </p:nvPicPr>
        <p:blipFill>
          <a:blip r:embed="rId6">
            <a:alphaModFix/>
          </a:blip>
          <a:stretch>
            <a:fillRect/>
          </a:stretch>
        </p:blipFill>
        <p:spPr>
          <a:xfrm>
            <a:off x="5672663" y="3651023"/>
            <a:ext cx="931875" cy="779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558F"/>
        </a:solidFill>
      </p:bgPr>
    </p:bg>
    <p:spTree>
      <p:nvGrpSpPr>
        <p:cNvPr id="1630" name="Shape 1630"/>
        <p:cNvGrpSpPr/>
        <p:nvPr/>
      </p:nvGrpSpPr>
      <p:grpSpPr>
        <a:xfrm>
          <a:off x="0" y="0"/>
          <a:ext cx="0" cy="0"/>
          <a:chOff x="0" y="0"/>
          <a:chExt cx="0" cy="0"/>
        </a:xfrm>
      </p:grpSpPr>
      <p:sp>
        <p:nvSpPr>
          <p:cNvPr id="1631" name="Google Shape;1631;p179"/>
          <p:cNvSpPr txBox="1"/>
          <p:nvPr>
            <p:ph type="title"/>
          </p:nvPr>
        </p:nvSpPr>
        <p:spPr>
          <a:xfrm>
            <a:off x="5418925" y="2892350"/>
            <a:ext cx="6004500" cy="960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sz="5400">
                <a:solidFill>
                  <a:schemeClr val="dk2"/>
                </a:solidFill>
              </a:rPr>
              <a:t>METHODOLOGY</a:t>
            </a:r>
            <a:endParaRPr sz="5400">
              <a:solidFill>
                <a:schemeClr val="dk2"/>
              </a:solidFill>
            </a:endParaRPr>
          </a:p>
        </p:txBody>
      </p:sp>
      <p:grpSp>
        <p:nvGrpSpPr>
          <p:cNvPr id="1632" name="Google Shape;1632;p179"/>
          <p:cNvGrpSpPr/>
          <p:nvPr/>
        </p:nvGrpSpPr>
        <p:grpSpPr>
          <a:xfrm>
            <a:off x="648142" y="1694707"/>
            <a:ext cx="4398347" cy="4420188"/>
            <a:chOff x="-3598862" y="1105489"/>
            <a:chExt cx="2918030" cy="2932520"/>
          </a:xfrm>
        </p:grpSpPr>
        <p:sp>
          <p:nvSpPr>
            <p:cNvPr id="1633" name="Google Shape;1633;p179"/>
            <p:cNvSpPr/>
            <p:nvPr/>
          </p:nvSpPr>
          <p:spPr>
            <a:xfrm>
              <a:off x="-3184075" y="3385260"/>
              <a:ext cx="143102" cy="38596"/>
            </a:xfrm>
            <a:custGeom>
              <a:rect b="b" l="l" r="r" t="t"/>
              <a:pathLst>
                <a:path extrusionOk="0" fill="none" h="2709" w="10044">
                  <a:moveTo>
                    <a:pt x="0" y="2145"/>
                  </a:moveTo>
                  <a:lnTo>
                    <a:pt x="0" y="2145"/>
                  </a:lnTo>
                  <a:lnTo>
                    <a:pt x="1129" y="1468"/>
                  </a:lnTo>
                  <a:lnTo>
                    <a:pt x="2257" y="903"/>
                  </a:lnTo>
                  <a:lnTo>
                    <a:pt x="3499" y="452"/>
                  </a:lnTo>
                  <a:lnTo>
                    <a:pt x="4853" y="113"/>
                  </a:lnTo>
                  <a:lnTo>
                    <a:pt x="6094" y="1"/>
                  </a:lnTo>
                  <a:lnTo>
                    <a:pt x="7448" y="1"/>
                  </a:lnTo>
                  <a:lnTo>
                    <a:pt x="8689" y="226"/>
                  </a:lnTo>
                  <a:lnTo>
                    <a:pt x="10044" y="452"/>
                  </a:lnTo>
                  <a:lnTo>
                    <a:pt x="10044" y="452"/>
                  </a:lnTo>
                  <a:lnTo>
                    <a:pt x="9028" y="1355"/>
                  </a:lnTo>
                  <a:lnTo>
                    <a:pt x="7787" y="1919"/>
                  </a:lnTo>
                  <a:lnTo>
                    <a:pt x="6545" y="2370"/>
                  </a:lnTo>
                  <a:lnTo>
                    <a:pt x="5191" y="2596"/>
                  </a:lnTo>
                  <a:lnTo>
                    <a:pt x="5191" y="2596"/>
                  </a:lnTo>
                  <a:lnTo>
                    <a:pt x="3950" y="2709"/>
                  </a:lnTo>
                  <a:lnTo>
                    <a:pt x="2596" y="2596"/>
                  </a:lnTo>
                  <a:lnTo>
                    <a:pt x="1242" y="2483"/>
                  </a:lnTo>
                  <a:lnTo>
                    <a:pt x="0" y="2145"/>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4" name="Google Shape;1634;p179"/>
            <p:cNvSpPr/>
            <p:nvPr/>
          </p:nvSpPr>
          <p:spPr>
            <a:xfrm>
              <a:off x="-3198550" y="3240562"/>
              <a:ext cx="73973" cy="106130"/>
            </a:xfrm>
            <a:custGeom>
              <a:rect b="b" l="l" r="r" t="t"/>
              <a:pathLst>
                <a:path extrusionOk="0" fill="none" h="7449" w="5192">
                  <a:moveTo>
                    <a:pt x="1" y="7448"/>
                  </a:moveTo>
                  <a:lnTo>
                    <a:pt x="1" y="7448"/>
                  </a:lnTo>
                  <a:lnTo>
                    <a:pt x="1129" y="6658"/>
                  </a:lnTo>
                  <a:lnTo>
                    <a:pt x="2145" y="5756"/>
                  </a:lnTo>
                  <a:lnTo>
                    <a:pt x="3048" y="4740"/>
                  </a:lnTo>
                  <a:lnTo>
                    <a:pt x="3950" y="3612"/>
                  </a:lnTo>
                  <a:lnTo>
                    <a:pt x="3950" y="3612"/>
                  </a:lnTo>
                  <a:lnTo>
                    <a:pt x="4515" y="2822"/>
                  </a:lnTo>
                  <a:lnTo>
                    <a:pt x="4966" y="1919"/>
                  </a:lnTo>
                  <a:lnTo>
                    <a:pt x="5192" y="1016"/>
                  </a:lnTo>
                  <a:lnTo>
                    <a:pt x="5192" y="452"/>
                  </a:lnTo>
                  <a:lnTo>
                    <a:pt x="5192" y="1"/>
                  </a:lnTo>
                  <a:lnTo>
                    <a:pt x="5192" y="1"/>
                  </a:lnTo>
                  <a:lnTo>
                    <a:pt x="4402" y="114"/>
                  </a:lnTo>
                  <a:lnTo>
                    <a:pt x="3612" y="452"/>
                  </a:lnTo>
                  <a:lnTo>
                    <a:pt x="2935" y="791"/>
                  </a:lnTo>
                  <a:lnTo>
                    <a:pt x="2371" y="1468"/>
                  </a:lnTo>
                  <a:lnTo>
                    <a:pt x="2371" y="1468"/>
                  </a:lnTo>
                  <a:lnTo>
                    <a:pt x="1919" y="2032"/>
                  </a:lnTo>
                  <a:lnTo>
                    <a:pt x="1468" y="2822"/>
                  </a:lnTo>
                  <a:lnTo>
                    <a:pt x="1129" y="3499"/>
                  </a:lnTo>
                  <a:lnTo>
                    <a:pt x="904" y="4289"/>
                  </a:lnTo>
                  <a:lnTo>
                    <a:pt x="904" y="4289"/>
                  </a:lnTo>
                  <a:lnTo>
                    <a:pt x="452" y="5869"/>
                  </a:lnTo>
                  <a:lnTo>
                    <a:pt x="1" y="7448"/>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5" name="Google Shape;1635;p179"/>
            <p:cNvSpPr/>
            <p:nvPr/>
          </p:nvSpPr>
          <p:spPr>
            <a:xfrm>
              <a:off x="-3184075" y="3325776"/>
              <a:ext cx="152747" cy="41816"/>
            </a:xfrm>
            <a:custGeom>
              <a:rect b="b" l="l" r="r" t="t"/>
              <a:pathLst>
                <a:path extrusionOk="0" fill="none" h="2935" w="10721">
                  <a:moveTo>
                    <a:pt x="113" y="2822"/>
                  </a:moveTo>
                  <a:lnTo>
                    <a:pt x="113" y="2822"/>
                  </a:lnTo>
                  <a:lnTo>
                    <a:pt x="1355" y="2934"/>
                  </a:lnTo>
                  <a:lnTo>
                    <a:pt x="2709" y="2934"/>
                  </a:lnTo>
                  <a:lnTo>
                    <a:pt x="4063" y="2934"/>
                  </a:lnTo>
                  <a:lnTo>
                    <a:pt x="5417" y="2822"/>
                  </a:lnTo>
                  <a:lnTo>
                    <a:pt x="5417" y="2822"/>
                  </a:lnTo>
                  <a:lnTo>
                    <a:pt x="6658" y="2483"/>
                  </a:lnTo>
                  <a:lnTo>
                    <a:pt x="8012" y="2144"/>
                  </a:lnTo>
                  <a:lnTo>
                    <a:pt x="9254" y="1693"/>
                  </a:lnTo>
                  <a:lnTo>
                    <a:pt x="10382" y="1129"/>
                  </a:lnTo>
                  <a:lnTo>
                    <a:pt x="10382" y="1129"/>
                  </a:lnTo>
                  <a:lnTo>
                    <a:pt x="10608" y="1016"/>
                  </a:lnTo>
                  <a:lnTo>
                    <a:pt x="10721" y="903"/>
                  </a:lnTo>
                  <a:lnTo>
                    <a:pt x="10721" y="903"/>
                  </a:lnTo>
                  <a:lnTo>
                    <a:pt x="10721" y="677"/>
                  </a:lnTo>
                  <a:lnTo>
                    <a:pt x="10608" y="452"/>
                  </a:lnTo>
                  <a:lnTo>
                    <a:pt x="10608" y="452"/>
                  </a:lnTo>
                  <a:lnTo>
                    <a:pt x="10156" y="226"/>
                  </a:lnTo>
                  <a:lnTo>
                    <a:pt x="10156" y="226"/>
                  </a:lnTo>
                  <a:lnTo>
                    <a:pt x="8802" y="0"/>
                  </a:lnTo>
                  <a:lnTo>
                    <a:pt x="7448" y="0"/>
                  </a:lnTo>
                  <a:lnTo>
                    <a:pt x="6094" y="226"/>
                  </a:lnTo>
                  <a:lnTo>
                    <a:pt x="4740" y="565"/>
                  </a:lnTo>
                  <a:lnTo>
                    <a:pt x="4740" y="565"/>
                  </a:lnTo>
                  <a:lnTo>
                    <a:pt x="3611" y="1016"/>
                  </a:lnTo>
                  <a:lnTo>
                    <a:pt x="2370" y="1580"/>
                  </a:lnTo>
                  <a:lnTo>
                    <a:pt x="1242" y="2144"/>
                  </a:lnTo>
                  <a:lnTo>
                    <a:pt x="0" y="2822"/>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36" name="Google Shape;1636;p179"/>
            <p:cNvGrpSpPr/>
            <p:nvPr/>
          </p:nvGrpSpPr>
          <p:grpSpPr>
            <a:xfrm>
              <a:off x="-3552245" y="3044417"/>
              <a:ext cx="546648" cy="972705"/>
              <a:chOff x="569675" y="3733425"/>
              <a:chExt cx="959200" cy="1706800"/>
            </a:xfrm>
          </p:grpSpPr>
          <p:sp>
            <p:nvSpPr>
              <p:cNvPr id="1637" name="Google Shape;1637;p179"/>
              <p:cNvSpPr/>
              <p:nvPr/>
            </p:nvSpPr>
            <p:spPr>
              <a:xfrm>
                <a:off x="600700" y="4616425"/>
                <a:ext cx="180575" cy="59275"/>
              </a:xfrm>
              <a:custGeom>
                <a:rect b="b" l="l" r="r" t="t"/>
                <a:pathLst>
                  <a:path extrusionOk="0" h="2371" w="7223">
                    <a:moveTo>
                      <a:pt x="1355" y="1"/>
                    </a:moveTo>
                    <a:lnTo>
                      <a:pt x="791" y="226"/>
                    </a:lnTo>
                    <a:lnTo>
                      <a:pt x="226" y="452"/>
                    </a:lnTo>
                    <a:lnTo>
                      <a:pt x="1" y="565"/>
                    </a:lnTo>
                    <a:lnTo>
                      <a:pt x="1" y="791"/>
                    </a:lnTo>
                    <a:lnTo>
                      <a:pt x="226" y="1129"/>
                    </a:lnTo>
                    <a:lnTo>
                      <a:pt x="1016" y="1581"/>
                    </a:lnTo>
                    <a:lnTo>
                      <a:pt x="1919" y="2032"/>
                    </a:lnTo>
                    <a:lnTo>
                      <a:pt x="2709" y="2258"/>
                    </a:lnTo>
                    <a:lnTo>
                      <a:pt x="3612" y="2371"/>
                    </a:lnTo>
                    <a:lnTo>
                      <a:pt x="4627" y="2371"/>
                    </a:lnTo>
                    <a:lnTo>
                      <a:pt x="5530" y="2258"/>
                    </a:lnTo>
                    <a:lnTo>
                      <a:pt x="6433" y="2032"/>
                    </a:lnTo>
                    <a:lnTo>
                      <a:pt x="7223" y="1693"/>
                    </a:lnTo>
                    <a:lnTo>
                      <a:pt x="6094" y="1016"/>
                    </a:lnTo>
                    <a:lnTo>
                      <a:pt x="4966" y="565"/>
                    </a:lnTo>
                    <a:lnTo>
                      <a:pt x="3725" y="226"/>
                    </a:lnTo>
                    <a:lnTo>
                      <a:pt x="2483"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8" name="Google Shape;1638;p179"/>
              <p:cNvSpPr/>
              <p:nvPr/>
            </p:nvSpPr>
            <p:spPr>
              <a:xfrm>
                <a:off x="600700" y="4616425"/>
                <a:ext cx="180575" cy="59275"/>
              </a:xfrm>
              <a:custGeom>
                <a:rect b="b" l="l" r="r" t="t"/>
                <a:pathLst>
                  <a:path extrusionOk="0" fill="none" h="2371" w="7223">
                    <a:moveTo>
                      <a:pt x="7223" y="1693"/>
                    </a:moveTo>
                    <a:lnTo>
                      <a:pt x="7223" y="1693"/>
                    </a:lnTo>
                    <a:lnTo>
                      <a:pt x="6094" y="1016"/>
                    </a:lnTo>
                    <a:lnTo>
                      <a:pt x="4966" y="565"/>
                    </a:lnTo>
                    <a:lnTo>
                      <a:pt x="3725" y="226"/>
                    </a:lnTo>
                    <a:lnTo>
                      <a:pt x="2483" y="1"/>
                    </a:lnTo>
                    <a:lnTo>
                      <a:pt x="2483" y="1"/>
                    </a:lnTo>
                    <a:lnTo>
                      <a:pt x="1919" y="1"/>
                    </a:lnTo>
                    <a:lnTo>
                      <a:pt x="1355" y="1"/>
                    </a:lnTo>
                    <a:lnTo>
                      <a:pt x="791" y="226"/>
                    </a:lnTo>
                    <a:lnTo>
                      <a:pt x="226" y="452"/>
                    </a:lnTo>
                    <a:lnTo>
                      <a:pt x="226" y="452"/>
                    </a:lnTo>
                    <a:lnTo>
                      <a:pt x="1" y="565"/>
                    </a:lnTo>
                    <a:lnTo>
                      <a:pt x="1" y="791"/>
                    </a:lnTo>
                    <a:lnTo>
                      <a:pt x="1" y="791"/>
                    </a:lnTo>
                    <a:lnTo>
                      <a:pt x="226" y="1129"/>
                    </a:lnTo>
                    <a:lnTo>
                      <a:pt x="226" y="1129"/>
                    </a:lnTo>
                    <a:lnTo>
                      <a:pt x="1016" y="1581"/>
                    </a:lnTo>
                    <a:lnTo>
                      <a:pt x="1919" y="2032"/>
                    </a:lnTo>
                    <a:lnTo>
                      <a:pt x="2709" y="2258"/>
                    </a:lnTo>
                    <a:lnTo>
                      <a:pt x="3612" y="2371"/>
                    </a:lnTo>
                    <a:lnTo>
                      <a:pt x="4627" y="2371"/>
                    </a:lnTo>
                    <a:lnTo>
                      <a:pt x="5530" y="2258"/>
                    </a:lnTo>
                    <a:lnTo>
                      <a:pt x="6433" y="2032"/>
                    </a:lnTo>
                    <a:lnTo>
                      <a:pt x="7223" y="1693"/>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9" name="Google Shape;1639;p179"/>
              <p:cNvSpPr/>
              <p:nvPr/>
            </p:nvSpPr>
            <p:spPr>
              <a:xfrm>
                <a:off x="651475" y="4466925"/>
                <a:ext cx="126975" cy="189025"/>
              </a:xfrm>
              <a:custGeom>
                <a:rect b="b" l="l" r="r" t="t"/>
                <a:pathLst>
                  <a:path extrusionOk="0" h="7561" w="5079">
                    <a:moveTo>
                      <a:pt x="227" y="0"/>
                    </a:moveTo>
                    <a:lnTo>
                      <a:pt x="1" y="564"/>
                    </a:lnTo>
                    <a:lnTo>
                      <a:pt x="114" y="1241"/>
                    </a:lnTo>
                    <a:lnTo>
                      <a:pt x="339" y="2257"/>
                    </a:lnTo>
                    <a:lnTo>
                      <a:pt x="791" y="3160"/>
                    </a:lnTo>
                    <a:lnTo>
                      <a:pt x="1355" y="4062"/>
                    </a:lnTo>
                    <a:lnTo>
                      <a:pt x="2032" y="4852"/>
                    </a:lnTo>
                    <a:lnTo>
                      <a:pt x="3499" y="6206"/>
                    </a:lnTo>
                    <a:lnTo>
                      <a:pt x="5079" y="7561"/>
                    </a:lnTo>
                    <a:lnTo>
                      <a:pt x="4853" y="6432"/>
                    </a:lnTo>
                    <a:lnTo>
                      <a:pt x="4515" y="5304"/>
                    </a:lnTo>
                    <a:lnTo>
                      <a:pt x="3950" y="4288"/>
                    </a:lnTo>
                    <a:lnTo>
                      <a:pt x="3386" y="3385"/>
                    </a:lnTo>
                    <a:lnTo>
                      <a:pt x="2709" y="2370"/>
                    </a:lnTo>
                    <a:lnTo>
                      <a:pt x="1919" y="1580"/>
                    </a:lnTo>
                    <a:lnTo>
                      <a:pt x="1129" y="790"/>
                    </a:lnTo>
                    <a:lnTo>
                      <a:pt x="227"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0" name="Google Shape;1640;p179"/>
              <p:cNvSpPr/>
              <p:nvPr/>
            </p:nvSpPr>
            <p:spPr>
              <a:xfrm>
                <a:off x="651475" y="4466925"/>
                <a:ext cx="126975" cy="189025"/>
              </a:xfrm>
              <a:custGeom>
                <a:rect b="b" l="l" r="r" t="t"/>
                <a:pathLst>
                  <a:path extrusionOk="0" fill="none" h="7561" w="5079">
                    <a:moveTo>
                      <a:pt x="5079" y="7561"/>
                    </a:moveTo>
                    <a:lnTo>
                      <a:pt x="5079" y="7561"/>
                    </a:lnTo>
                    <a:lnTo>
                      <a:pt x="3499" y="6206"/>
                    </a:lnTo>
                    <a:lnTo>
                      <a:pt x="2032" y="4852"/>
                    </a:lnTo>
                    <a:lnTo>
                      <a:pt x="2032" y="4852"/>
                    </a:lnTo>
                    <a:lnTo>
                      <a:pt x="1355" y="4062"/>
                    </a:lnTo>
                    <a:lnTo>
                      <a:pt x="791" y="3160"/>
                    </a:lnTo>
                    <a:lnTo>
                      <a:pt x="339" y="2257"/>
                    </a:lnTo>
                    <a:lnTo>
                      <a:pt x="114" y="1241"/>
                    </a:lnTo>
                    <a:lnTo>
                      <a:pt x="114" y="1241"/>
                    </a:lnTo>
                    <a:lnTo>
                      <a:pt x="1" y="564"/>
                    </a:lnTo>
                    <a:lnTo>
                      <a:pt x="227" y="0"/>
                    </a:lnTo>
                    <a:lnTo>
                      <a:pt x="227" y="0"/>
                    </a:lnTo>
                    <a:lnTo>
                      <a:pt x="1129" y="790"/>
                    </a:lnTo>
                    <a:lnTo>
                      <a:pt x="1919" y="1580"/>
                    </a:lnTo>
                    <a:lnTo>
                      <a:pt x="2709" y="2370"/>
                    </a:lnTo>
                    <a:lnTo>
                      <a:pt x="3386" y="3385"/>
                    </a:lnTo>
                    <a:lnTo>
                      <a:pt x="3950" y="4288"/>
                    </a:lnTo>
                    <a:lnTo>
                      <a:pt x="4515" y="5304"/>
                    </a:lnTo>
                    <a:lnTo>
                      <a:pt x="4853" y="6432"/>
                    </a:lnTo>
                    <a:lnTo>
                      <a:pt x="5079" y="7561"/>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1" name="Google Shape;1641;p179"/>
              <p:cNvSpPr/>
              <p:nvPr/>
            </p:nvSpPr>
            <p:spPr>
              <a:xfrm>
                <a:off x="775600" y="4472550"/>
                <a:ext cx="67750" cy="191875"/>
              </a:xfrm>
              <a:custGeom>
                <a:rect b="b" l="l" r="r" t="t"/>
                <a:pathLst>
                  <a:path extrusionOk="0" h="7675" w="2710">
                    <a:moveTo>
                      <a:pt x="2371" y="1"/>
                    </a:moveTo>
                    <a:lnTo>
                      <a:pt x="1694" y="678"/>
                    </a:lnTo>
                    <a:lnTo>
                      <a:pt x="1017" y="1468"/>
                    </a:lnTo>
                    <a:lnTo>
                      <a:pt x="565" y="2371"/>
                    </a:lnTo>
                    <a:lnTo>
                      <a:pt x="227" y="3386"/>
                    </a:lnTo>
                    <a:lnTo>
                      <a:pt x="114" y="4289"/>
                    </a:lnTo>
                    <a:lnTo>
                      <a:pt x="1" y="5304"/>
                    </a:lnTo>
                    <a:lnTo>
                      <a:pt x="114" y="6433"/>
                    </a:lnTo>
                    <a:lnTo>
                      <a:pt x="227" y="7448"/>
                    </a:lnTo>
                    <a:lnTo>
                      <a:pt x="227" y="7674"/>
                    </a:lnTo>
                    <a:lnTo>
                      <a:pt x="904" y="6659"/>
                    </a:lnTo>
                    <a:lnTo>
                      <a:pt x="1468" y="5530"/>
                    </a:lnTo>
                    <a:lnTo>
                      <a:pt x="1919" y="4289"/>
                    </a:lnTo>
                    <a:lnTo>
                      <a:pt x="2371" y="3160"/>
                    </a:lnTo>
                    <a:lnTo>
                      <a:pt x="2596" y="2371"/>
                    </a:lnTo>
                    <a:lnTo>
                      <a:pt x="2709" y="1581"/>
                    </a:lnTo>
                    <a:lnTo>
                      <a:pt x="2596" y="791"/>
                    </a:lnTo>
                    <a:lnTo>
                      <a:pt x="2371"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2" name="Google Shape;1642;p179"/>
              <p:cNvSpPr/>
              <p:nvPr/>
            </p:nvSpPr>
            <p:spPr>
              <a:xfrm>
                <a:off x="775600" y="4472550"/>
                <a:ext cx="67750" cy="191875"/>
              </a:xfrm>
              <a:custGeom>
                <a:rect b="b" l="l" r="r" t="t"/>
                <a:pathLst>
                  <a:path extrusionOk="0" fill="none" h="7675" w="2710">
                    <a:moveTo>
                      <a:pt x="227" y="7448"/>
                    </a:moveTo>
                    <a:lnTo>
                      <a:pt x="227" y="7448"/>
                    </a:lnTo>
                    <a:lnTo>
                      <a:pt x="114" y="6433"/>
                    </a:lnTo>
                    <a:lnTo>
                      <a:pt x="1" y="5304"/>
                    </a:lnTo>
                    <a:lnTo>
                      <a:pt x="114" y="4289"/>
                    </a:lnTo>
                    <a:lnTo>
                      <a:pt x="227" y="3386"/>
                    </a:lnTo>
                    <a:lnTo>
                      <a:pt x="227" y="3386"/>
                    </a:lnTo>
                    <a:lnTo>
                      <a:pt x="565" y="2371"/>
                    </a:lnTo>
                    <a:lnTo>
                      <a:pt x="1017" y="1468"/>
                    </a:lnTo>
                    <a:lnTo>
                      <a:pt x="1694" y="678"/>
                    </a:lnTo>
                    <a:lnTo>
                      <a:pt x="2371" y="1"/>
                    </a:lnTo>
                    <a:lnTo>
                      <a:pt x="2371" y="1"/>
                    </a:lnTo>
                    <a:lnTo>
                      <a:pt x="2596" y="791"/>
                    </a:lnTo>
                    <a:lnTo>
                      <a:pt x="2709" y="1581"/>
                    </a:lnTo>
                    <a:lnTo>
                      <a:pt x="2596" y="2371"/>
                    </a:lnTo>
                    <a:lnTo>
                      <a:pt x="2371" y="3160"/>
                    </a:lnTo>
                    <a:lnTo>
                      <a:pt x="2371" y="3160"/>
                    </a:lnTo>
                    <a:lnTo>
                      <a:pt x="1919" y="4289"/>
                    </a:lnTo>
                    <a:lnTo>
                      <a:pt x="1468" y="5530"/>
                    </a:lnTo>
                    <a:lnTo>
                      <a:pt x="904" y="6659"/>
                    </a:lnTo>
                    <a:lnTo>
                      <a:pt x="227" y="7674"/>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3" name="Google Shape;1643;p179"/>
              <p:cNvSpPr/>
              <p:nvPr/>
            </p:nvSpPr>
            <p:spPr>
              <a:xfrm>
                <a:off x="690975" y="4765950"/>
                <a:ext cx="149550" cy="141075"/>
              </a:xfrm>
              <a:custGeom>
                <a:rect b="b" l="l" r="r" t="t"/>
                <a:pathLst>
                  <a:path extrusionOk="0" h="5643" w="5982">
                    <a:moveTo>
                      <a:pt x="5981" y="0"/>
                    </a:moveTo>
                    <a:lnTo>
                      <a:pt x="4966" y="226"/>
                    </a:lnTo>
                    <a:lnTo>
                      <a:pt x="3950" y="678"/>
                    </a:lnTo>
                    <a:lnTo>
                      <a:pt x="3047" y="1242"/>
                    </a:lnTo>
                    <a:lnTo>
                      <a:pt x="2145" y="1919"/>
                    </a:lnTo>
                    <a:lnTo>
                      <a:pt x="1468" y="2709"/>
                    </a:lnTo>
                    <a:lnTo>
                      <a:pt x="791" y="3611"/>
                    </a:lnTo>
                    <a:lnTo>
                      <a:pt x="339" y="4627"/>
                    </a:lnTo>
                    <a:lnTo>
                      <a:pt x="1" y="5643"/>
                    </a:lnTo>
                    <a:lnTo>
                      <a:pt x="565" y="5643"/>
                    </a:lnTo>
                    <a:lnTo>
                      <a:pt x="1016" y="5417"/>
                    </a:lnTo>
                    <a:lnTo>
                      <a:pt x="1919" y="4966"/>
                    </a:lnTo>
                    <a:lnTo>
                      <a:pt x="2822" y="4289"/>
                    </a:lnTo>
                    <a:lnTo>
                      <a:pt x="3499" y="3386"/>
                    </a:lnTo>
                    <a:lnTo>
                      <a:pt x="4740" y="1693"/>
                    </a:lnTo>
                    <a:lnTo>
                      <a:pt x="5304" y="790"/>
                    </a:lnTo>
                    <a:lnTo>
                      <a:pt x="598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4" name="Google Shape;1644;p179"/>
              <p:cNvSpPr/>
              <p:nvPr/>
            </p:nvSpPr>
            <p:spPr>
              <a:xfrm>
                <a:off x="690975" y="4765950"/>
                <a:ext cx="149550" cy="141075"/>
              </a:xfrm>
              <a:custGeom>
                <a:rect b="b" l="l" r="r" t="t"/>
                <a:pathLst>
                  <a:path extrusionOk="0" fill="none" h="5643" w="5982">
                    <a:moveTo>
                      <a:pt x="5981" y="0"/>
                    </a:moveTo>
                    <a:lnTo>
                      <a:pt x="5981" y="0"/>
                    </a:lnTo>
                    <a:lnTo>
                      <a:pt x="4966" y="226"/>
                    </a:lnTo>
                    <a:lnTo>
                      <a:pt x="3950" y="678"/>
                    </a:lnTo>
                    <a:lnTo>
                      <a:pt x="3047" y="1242"/>
                    </a:lnTo>
                    <a:lnTo>
                      <a:pt x="2145" y="1919"/>
                    </a:lnTo>
                    <a:lnTo>
                      <a:pt x="2145" y="1919"/>
                    </a:lnTo>
                    <a:lnTo>
                      <a:pt x="1468" y="2709"/>
                    </a:lnTo>
                    <a:lnTo>
                      <a:pt x="791" y="3611"/>
                    </a:lnTo>
                    <a:lnTo>
                      <a:pt x="339" y="4627"/>
                    </a:lnTo>
                    <a:lnTo>
                      <a:pt x="1" y="5643"/>
                    </a:lnTo>
                    <a:lnTo>
                      <a:pt x="1" y="5643"/>
                    </a:lnTo>
                    <a:lnTo>
                      <a:pt x="565" y="5643"/>
                    </a:lnTo>
                    <a:lnTo>
                      <a:pt x="1016" y="5417"/>
                    </a:lnTo>
                    <a:lnTo>
                      <a:pt x="1919" y="4966"/>
                    </a:lnTo>
                    <a:lnTo>
                      <a:pt x="2822" y="4289"/>
                    </a:lnTo>
                    <a:lnTo>
                      <a:pt x="3499" y="3386"/>
                    </a:lnTo>
                    <a:lnTo>
                      <a:pt x="3499" y="3386"/>
                    </a:lnTo>
                    <a:lnTo>
                      <a:pt x="4740" y="1693"/>
                    </a:lnTo>
                    <a:lnTo>
                      <a:pt x="5304" y="790"/>
                    </a:lnTo>
                    <a:lnTo>
                      <a:pt x="5981" y="0"/>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5" name="Google Shape;1645;p179"/>
              <p:cNvSpPr/>
              <p:nvPr/>
            </p:nvSpPr>
            <p:spPr>
              <a:xfrm>
                <a:off x="837675" y="4560000"/>
                <a:ext cx="56450" cy="222900"/>
              </a:xfrm>
              <a:custGeom>
                <a:rect b="b" l="l" r="r" t="t"/>
                <a:pathLst>
                  <a:path extrusionOk="0" h="8916" w="2258">
                    <a:moveTo>
                      <a:pt x="1806" y="1"/>
                    </a:moveTo>
                    <a:lnTo>
                      <a:pt x="1129" y="1017"/>
                    </a:lnTo>
                    <a:lnTo>
                      <a:pt x="678" y="2032"/>
                    </a:lnTo>
                    <a:lnTo>
                      <a:pt x="339" y="3161"/>
                    </a:lnTo>
                    <a:lnTo>
                      <a:pt x="113" y="4289"/>
                    </a:lnTo>
                    <a:lnTo>
                      <a:pt x="1" y="5417"/>
                    </a:lnTo>
                    <a:lnTo>
                      <a:pt x="113" y="6659"/>
                    </a:lnTo>
                    <a:lnTo>
                      <a:pt x="339" y="7787"/>
                    </a:lnTo>
                    <a:lnTo>
                      <a:pt x="678" y="8916"/>
                    </a:lnTo>
                    <a:lnTo>
                      <a:pt x="1242" y="7900"/>
                    </a:lnTo>
                    <a:lnTo>
                      <a:pt x="1580" y="6772"/>
                    </a:lnTo>
                    <a:lnTo>
                      <a:pt x="1919" y="5643"/>
                    </a:lnTo>
                    <a:lnTo>
                      <a:pt x="2145" y="4515"/>
                    </a:lnTo>
                    <a:lnTo>
                      <a:pt x="2257" y="3386"/>
                    </a:lnTo>
                    <a:lnTo>
                      <a:pt x="2145" y="2258"/>
                    </a:lnTo>
                    <a:lnTo>
                      <a:pt x="2032" y="1129"/>
                    </a:lnTo>
                    <a:lnTo>
                      <a:pt x="1806"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6" name="Google Shape;1646;p179"/>
              <p:cNvSpPr/>
              <p:nvPr/>
            </p:nvSpPr>
            <p:spPr>
              <a:xfrm>
                <a:off x="837675" y="4560000"/>
                <a:ext cx="56450" cy="222900"/>
              </a:xfrm>
              <a:custGeom>
                <a:rect b="b" l="l" r="r" t="t"/>
                <a:pathLst>
                  <a:path extrusionOk="0" fill="none" h="8916" w="2258">
                    <a:moveTo>
                      <a:pt x="678" y="8916"/>
                    </a:moveTo>
                    <a:lnTo>
                      <a:pt x="678" y="8916"/>
                    </a:lnTo>
                    <a:lnTo>
                      <a:pt x="339" y="7787"/>
                    </a:lnTo>
                    <a:lnTo>
                      <a:pt x="113" y="6659"/>
                    </a:lnTo>
                    <a:lnTo>
                      <a:pt x="1" y="5417"/>
                    </a:lnTo>
                    <a:lnTo>
                      <a:pt x="113" y="4289"/>
                    </a:lnTo>
                    <a:lnTo>
                      <a:pt x="339" y="3161"/>
                    </a:lnTo>
                    <a:lnTo>
                      <a:pt x="678" y="2032"/>
                    </a:lnTo>
                    <a:lnTo>
                      <a:pt x="1129" y="1017"/>
                    </a:lnTo>
                    <a:lnTo>
                      <a:pt x="1806" y="1"/>
                    </a:lnTo>
                    <a:lnTo>
                      <a:pt x="1806" y="1"/>
                    </a:lnTo>
                    <a:lnTo>
                      <a:pt x="2032" y="1129"/>
                    </a:lnTo>
                    <a:lnTo>
                      <a:pt x="2145" y="2258"/>
                    </a:lnTo>
                    <a:lnTo>
                      <a:pt x="2257" y="3386"/>
                    </a:lnTo>
                    <a:lnTo>
                      <a:pt x="2145" y="4515"/>
                    </a:lnTo>
                    <a:lnTo>
                      <a:pt x="1919" y="5643"/>
                    </a:lnTo>
                    <a:lnTo>
                      <a:pt x="1580" y="6772"/>
                    </a:lnTo>
                    <a:lnTo>
                      <a:pt x="1242" y="7900"/>
                    </a:lnTo>
                    <a:lnTo>
                      <a:pt x="678" y="8916"/>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7" name="Google Shape;1647;p179"/>
              <p:cNvSpPr/>
              <p:nvPr/>
            </p:nvSpPr>
            <p:spPr>
              <a:xfrm>
                <a:off x="767150" y="4875975"/>
                <a:ext cx="166475" cy="110050"/>
              </a:xfrm>
              <a:custGeom>
                <a:rect b="b" l="l" r="r" t="t"/>
                <a:pathLst>
                  <a:path extrusionOk="0" h="4402" w="6659">
                    <a:moveTo>
                      <a:pt x="6658" y="0"/>
                    </a:moveTo>
                    <a:lnTo>
                      <a:pt x="5643" y="113"/>
                    </a:lnTo>
                    <a:lnTo>
                      <a:pt x="4627" y="226"/>
                    </a:lnTo>
                    <a:lnTo>
                      <a:pt x="3724" y="565"/>
                    </a:lnTo>
                    <a:lnTo>
                      <a:pt x="2822" y="903"/>
                    </a:lnTo>
                    <a:lnTo>
                      <a:pt x="2032" y="1467"/>
                    </a:lnTo>
                    <a:lnTo>
                      <a:pt x="1242" y="2144"/>
                    </a:lnTo>
                    <a:lnTo>
                      <a:pt x="678" y="2934"/>
                    </a:lnTo>
                    <a:lnTo>
                      <a:pt x="113" y="3837"/>
                    </a:lnTo>
                    <a:lnTo>
                      <a:pt x="0" y="4063"/>
                    </a:lnTo>
                    <a:lnTo>
                      <a:pt x="113" y="4288"/>
                    </a:lnTo>
                    <a:lnTo>
                      <a:pt x="339" y="4401"/>
                    </a:lnTo>
                    <a:lnTo>
                      <a:pt x="565" y="4401"/>
                    </a:lnTo>
                    <a:lnTo>
                      <a:pt x="1467" y="4288"/>
                    </a:lnTo>
                    <a:lnTo>
                      <a:pt x="2370" y="3837"/>
                    </a:lnTo>
                    <a:lnTo>
                      <a:pt x="3160" y="3386"/>
                    </a:lnTo>
                    <a:lnTo>
                      <a:pt x="3837" y="2709"/>
                    </a:lnTo>
                    <a:lnTo>
                      <a:pt x="5304" y="1355"/>
                    </a:lnTo>
                    <a:lnTo>
                      <a:pt x="5981" y="677"/>
                    </a:lnTo>
                    <a:lnTo>
                      <a:pt x="6658"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8" name="Google Shape;1648;p179"/>
              <p:cNvSpPr/>
              <p:nvPr/>
            </p:nvSpPr>
            <p:spPr>
              <a:xfrm>
                <a:off x="767150" y="4875975"/>
                <a:ext cx="166475" cy="110050"/>
              </a:xfrm>
              <a:custGeom>
                <a:rect b="b" l="l" r="r" t="t"/>
                <a:pathLst>
                  <a:path extrusionOk="0" fill="none" h="4402" w="6659">
                    <a:moveTo>
                      <a:pt x="6658" y="0"/>
                    </a:moveTo>
                    <a:lnTo>
                      <a:pt x="6658" y="0"/>
                    </a:lnTo>
                    <a:lnTo>
                      <a:pt x="5643" y="113"/>
                    </a:lnTo>
                    <a:lnTo>
                      <a:pt x="4627" y="226"/>
                    </a:lnTo>
                    <a:lnTo>
                      <a:pt x="3724" y="565"/>
                    </a:lnTo>
                    <a:lnTo>
                      <a:pt x="2822" y="903"/>
                    </a:lnTo>
                    <a:lnTo>
                      <a:pt x="2032" y="1467"/>
                    </a:lnTo>
                    <a:lnTo>
                      <a:pt x="1242" y="2144"/>
                    </a:lnTo>
                    <a:lnTo>
                      <a:pt x="678" y="2934"/>
                    </a:lnTo>
                    <a:lnTo>
                      <a:pt x="113" y="3837"/>
                    </a:lnTo>
                    <a:lnTo>
                      <a:pt x="113" y="3837"/>
                    </a:lnTo>
                    <a:lnTo>
                      <a:pt x="0" y="4063"/>
                    </a:lnTo>
                    <a:lnTo>
                      <a:pt x="113" y="4288"/>
                    </a:lnTo>
                    <a:lnTo>
                      <a:pt x="113" y="4288"/>
                    </a:lnTo>
                    <a:lnTo>
                      <a:pt x="339" y="4401"/>
                    </a:lnTo>
                    <a:lnTo>
                      <a:pt x="565" y="4401"/>
                    </a:lnTo>
                    <a:lnTo>
                      <a:pt x="565" y="4401"/>
                    </a:lnTo>
                    <a:lnTo>
                      <a:pt x="1467" y="4288"/>
                    </a:lnTo>
                    <a:lnTo>
                      <a:pt x="2370" y="3837"/>
                    </a:lnTo>
                    <a:lnTo>
                      <a:pt x="3160" y="3386"/>
                    </a:lnTo>
                    <a:lnTo>
                      <a:pt x="3837" y="2709"/>
                    </a:lnTo>
                    <a:lnTo>
                      <a:pt x="3837" y="2709"/>
                    </a:lnTo>
                    <a:lnTo>
                      <a:pt x="5304" y="1355"/>
                    </a:lnTo>
                    <a:lnTo>
                      <a:pt x="5981" y="677"/>
                    </a:lnTo>
                    <a:lnTo>
                      <a:pt x="6658" y="0"/>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9" name="Google Shape;1649;p179"/>
              <p:cNvSpPr/>
              <p:nvPr/>
            </p:nvSpPr>
            <p:spPr>
              <a:xfrm>
                <a:off x="916675" y="4647475"/>
                <a:ext cx="64900" cy="225700"/>
              </a:xfrm>
              <a:custGeom>
                <a:rect b="b" l="l" r="r" t="t"/>
                <a:pathLst>
                  <a:path extrusionOk="0" h="9028" w="2596">
                    <a:moveTo>
                      <a:pt x="1918" y="0"/>
                    </a:moveTo>
                    <a:lnTo>
                      <a:pt x="1354" y="451"/>
                    </a:lnTo>
                    <a:lnTo>
                      <a:pt x="1016" y="903"/>
                    </a:lnTo>
                    <a:lnTo>
                      <a:pt x="677" y="1580"/>
                    </a:lnTo>
                    <a:lnTo>
                      <a:pt x="452" y="2257"/>
                    </a:lnTo>
                    <a:lnTo>
                      <a:pt x="113" y="3950"/>
                    </a:lnTo>
                    <a:lnTo>
                      <a:pt x="0" y="5642"/>
                    </a:lnTo>
                    <a:lnTo>
                      <a:pt x="226" y="7335"/>
                    </a:lnTo>
                    <a:lnTo>
                      <a:pt x="564" y="9028"/>
                    </a:lnTo>
                    <a:lnTo>
                      <a:pt x="564" y="8915"/>
                    </a:lnTo>
                    <a:lnTo>
                      <a:pt x="790" y="8350"/>
                    </a:lnTo>
                    <a:lnTo>
                      <a:pt x="1241" y="7561"/>
                    </a:lnTo>
                    <a:lnTo>
                      <a:pt x="1693" y="6771"/>
                    </a:lnTo>
                    <a:lnTo>
                      <a:pt x="1918" y="5868"/>
                    </a:lnTo>
                    <a:lnTo>
                      <a:pt x="2257" y="4062"/>
                    </a:lnTo>
                    <a:lnTo>
                      <a:pt x="2483" y="3047"/>
                    </a:lnTo>
                    <a:lnTo>
                      <a:pt x="2596" y="2031"/>
                    </a:lnTo>
                    <a:lnTo>
                      <a:pt x="2596" y="1129"/>
                    </a:lnTo>
                    <a:lnTo>
                      <a:pt x="2257" y="113"/>
                    </a:lnTo>
                    <a:lnTo>
                      <a:pt x="2144"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0" name="Google Shape;1650;p179"/>
              <p:cNvSpPr/>
              <p:nvPr/>
            </p:nvSpPr>
            <p:spPr>
              <a:xfrm>
                <a:off x="916675" y="4647475"/>
                <a:ext cx="64900" cy="225700"/>
              </a:xfrm>
              <a:custGeom>
                <a:rect b="b" l="l" r="r" t="t"/>
                <a:pathLst>
                  <a:path extrusionOk="0" fill="none" h="9028" w="2596">
                    <a:moveTo>
                      <a:pt x="564" y="9028"/>
                    </a:moveTo>
                    <a:lnTo>
                      <a:pt x="564" y="9028"/>
                    </a:lnTo>
                    <a:lnTo>
                      <a:pt x="226" y="7335"/>
                    </a:lnTo>
                    <a:lnTo>
                      <a:pt x="0" y="5642"/>
                    </a:lnTo>
                    <a:lnTo>
                      <a:pt x="113" y="3950"/>
                    </a:lnTo>
                    <a:lnTo>
                      <a:pt x="452" y="2257"/>
                    </a:lnTo>
                    <a:lnTo>
                      <a:pt x="452" y="2257"/>
                    </a:lnTo>
                    <a:lnTo>
                      <a:pt x="677" y="1580"/>
                    </a:lnTo>
                    <a:lnTo>
                      <a:pt x="1016" y="903"/>
                    </a:lnTo>
                    <a:lnTo>
                      <a:pt x="1354" y="451"/>
                    </a:lnTo>
                    <a:lnTo>
                      <a:pt x="1918" y="0"/>
                    </a:lnTo>
                    <a:lnTo>
                      <a:pt x="1918" y="0"/>
                    </a:lnTo>
                    <a:lnTo>
                      <a:pt x="2144" y="0"/>
                    </a:lnTo>
                    <a:lnTo>
                      <a:pt x="2144" y="0"/>
                    </a:lnTo>
                    <a:lnTo>
                      <a:pt x="2257" y="113"/>
                    </a:lnTo>
                    <a:lnTo>
                      <a:pt x="2257" y="113"/>
                    </a:lnTo>
                    <a:lnTo>
                      <a:pt x="2596" y="1129"/>
                    </a:lnTo>
                    <a:lnTo>
                      <a:pt x="2596" y="2031"/>
                    </a:lnTo>
                    <a:lnTo>
                      <a:pt x="2596" y="2031"/>
                    </a:lnTo>
                    <a:lnTo>
                      <a:pt x="2483" y="3047"/>
                    </a:lnTo>
                    <a:lnTo>
                      <a:pt x="2257" y="4062"/>
                    </a:lnTo>
                    <a:lnTo>
                      <a:pt x="2257" y="4062"/>
                    </a:lnTo>
                    <a:lnTo>
                      <a:pt x="1918" y="5868"/>
                    </a:lnTo>
                    <a:lnTo>
                      <a:pt x="1693" y="6771"/>
                    </a:lnTo>
                    <a:lnTo>
                      <a:pt x="1241" y="7561"/>
                    </a:lnTo>
                    <a:lnTo>
                      <a:pt x="1241" y="7561"/>
                    </a:lnTo>
                    <a:lnTo>
                      <a:pt x="790" y="8350"/>
                    </a:lnTo>
                    <a:lnTo>
                      <a:pt x="790" y="8350"/>
                    </a:lnTo>
                    <a:lnTo>
                      <a:pt x="564" y="8915"/>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1" name="Google Shape;1651;p179"/>
              <p:cNvSpPr/>
              <p:nvPr/>
            </p:nvSpPr>
            <p:spPr>
              <a:xfrm>
                <a:off x="1136700" y="4718000"/>
                <a:ext cx="62100" cy="186200"/>
              </a:xfrm>
              <a:custGeom>
                <a:rect b="b" l="l" r="r" t="t"/>
                <a:pathLst>
                  <a:path extrusionOk="0" h="7448" w="2484">
                    <a:moveTo>
                      <a:pt x="1919" y="0"/>
                    </a:moveTo>
                    <a:lnTo>
                      <a:pt x="1694" y="226"/>
                    </a:lnTo>
                    <a:lnTo>
                      <a:pt x="1242" y="1016"/>
                    </a:lnTo>
                    <a:lnTo>
                      <a:pt x="791" y="1918"/>
                    </a:lnTo>
                    <a:lnTo>
                      <a:pt x="452" y="2708"/>
                    </a:lnTo>
                    <a:lnTo>
                      <a:pt x="227" y="3611"/>
                    </a:lnTo>
                    <a:lnTo>
                      <a:pt x="1" y="4627"/>
                    </a:lnTo>
                    <a:lnTo>
                      <a:pt x="1" y="5529"/>
                    </a:lnTo>
                    <a:lnTo>
                      <a:pt x="1" y="6432"/>
                    </a:lnTo>
                    <a:lnTo>
                      <a:pt x="227" y="7448"/>
                    </a:lnTo>
                    <a:lnTo>
                      <a:pt x="1129" y="5868"/>
                    </a:lnTo>
                    <a:lnTo>
                      <a:pt x="1806" y="4175"/>
                    </a:lnTo>
                    <a:lnTo>
                      <a:pt x="2258" y="2370"/>
                    </a:lnTo>
                    <a:lnTo>
                      <a:pt x="2483" y="564"/>
                    </a:lnTo>
                    <a:lnTo>
                      <a:pt x="2483" y="226"/>
                    </a:lnTo>
                    <a:lnTo>
                      <a:pt x="237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2" name="Google Shape;1652;p179"/>
              <p:cNvSpPr/>
              <p:nvPr/>
            </p:nvSpPr>
            <p:spPr>
              <a:xfrm>
                <a:off x="1136700" y="4718000"/>
                <a:ext cx="62100" cy="186200"/>
              </a:xfrm>
              <a:custGeom>
                <a:rect b="b" l="l" r="r" t="t"/>
                <a:pathLst>
                  <a:path extrusionOk="0" fill="none" h="7448" w="2484">
                    <a:moveTo>
                      <a:pt x="227" y="7448"/>
                    </a:moveTo>
                    <a:lnTo>
                      <a:pt x="227" y="7448"/>
                    </a:lnTo>
                    <a:lnTo>
                      <a:pt x="1" y="6432"/>
                    </a:lnTo>
                    <a:lnTo>
                      <a:pt x="1" y="5529"/>
                    </a:lnTo>
                    <a:lnTo>
                      <a:pt x="1" y="4627"/>
                    </a:lnTo>
                    <a:lnTo>
                      <a:pt x="227" y="3611"/>
                    </a:lnTo>
                    <a:lnTo>
                      <a:pt x="452" y="2708"/>
                    </a:lnTo>
                    <a:lnTo>
                      <a:pt x="791" y="1918"/>
                    </a:lnTo>
                    <a:lnTo>
                      <a:pt x="1242" y="1016"/>
                    </a:lnTo>
                    <a:lnTo>
                      <a:pt x="1694" y="226"/>
                    </a:lnTo>
                    <a:lnTo>
                      <a:pt x="1694" y="226"/>
                    </a:lnTo>
                    <a:lnTo>
                      <a:pt x="1919" y="0"/>
                    </a:lnTo>
                    <a:lnTo>
                      <a:pt x="2145" y="0"/>
                    </a:lnTo>
                    <a:lnTo>
                      <a:pt x="2145" y="0"/>
                    </a:lnTo>
                    <a:lnTo>
                      <a:pt x="2371" y="0"/>
                    </a:lnTo>
                    <a:lnTo>
                      <a:pt x="2483" y="226"/>
                    </a:lnTo>
                    <a:lnTo>
                      <a:pt x="2483" y="564"/>
                    </a:lnTo>
                    <a:lnTo>
                      <a:pt x="2483" y="564"/>
                    </a:lnTo>
                    <a:lnTo>
                      <a:pt x="2258" y="2370"/>
                    </a:lnTo>
                    <a:lnTo>
                      <a:pt x="1806" y="4175"/>
                    </a:lnTo>
                    <a:lnTo>
                      <a:pt x="1129" y="5868"/>
                    </a:lnTo>
                    <a:lnTo>
                      <a:pt x="227" y="7448"/>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3" name="Google Shape;1653;p179"/>
              <p:cNvSpPr/>
              <p:nvPr/>
            </p:nvSpPr>
            <p:spPr>
              <a:xfrm>
                <a:off x="1159275" y="4853400"/>
                <a:ext cx="217250" cy="70550"/>
              </a:xfrm>
              <a:custGeom>
                <a:rect b="b" l="l" r="r" t="t"/>
                <a:pathLst>
                  <a:path extrusionOk="0" h="2822" w="8690">
                    <a:moveTo>
                      <a:pt x="5191" y="1"/>
                    </a:moveTo>
                    <a:lnTo>
                      <a:pt x="3950" y="226"/>
                    </a:lnTo>
                    <a:lnTo>
                      <a:pt x="2822" y="565"/>
                    </a:lnTo>
                    <a:lnTo>
                      <a:pt x="1806" y="1016"/>
                    </a:lnTo>
                    <a:lnTo>
                      <a:pt x="903" y="1693"/>
                    </a:lnTo>
                    <a:lnTo>
                      <a:pt x="1" y="2483"/>
                    </a:lnTo>
                    <a:lnTo>
                      <a:pt x="113" y="2483"/>
                    </a:lnTo>
                    <a:lnTo>
                      <a:pt x="1129" y="2709"/>
                    </a:lnTo>
                    <a:lnTo>
                      <a:pt x="2257" y="2822"/>
                    </a:lnTo>
                    <a:lnTo>
                      <a:pt x="3386" y="2709"/>
                    </a:lnTo>
                    <a:lnTo>
                      <a:pt x="4514" y="2596"/>
                    </a:lnTo>
                    <a:lnTo>
                      <a:pt x="5643" y="2258"/>
                    </a:lnTo>
                    <a:lnTo>
                      <a:pt x="6658" y="1919"/>
                    </a:lnTo>
                    <a:lnTo>
                      <a:pt x="7674" y="1355"/>
                    </a:lnTo>
                    <a:lnTo>
                      <a:pt x="8690" y="791"/>
                    </a:lnTo>
                    <a:lnTo>
                      <a:pt x="7561" y="339"/>
                    </a:lnTo>
                    <a:lnTo>
                      <a:pt x="6320" y="113"/>
                    </a:lnTo>
                    <a:lnTo>
                      <a:pt x="5191"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4" name="Google Shape;1654;p179"/>
              <p:cNvSpPr/>
              <p:nvPr/>
            </p:nvSpPr>
            <p:spPr>
              <a:xfrm>
                <a:off x="1159275" y="4853400"/>
                <a:ext cx="217250" cy="70550"/>
              </a:xfrm>
              <a:custGeom>
                <a:rect b="b" l="l" r="r" t="t"/>
                <a:pathLst>
                  <a:path extrusionOk="0" fill="none" h="2822" w="8690">
                    <a:moveTo>
                      <a:pt x="113" y="2483"/>
                    </a:moveTo>
                    <a:lnTo>
                      <a:pt x="113" y="2483"/>
                    </a:lnTo>
                    <a:lnTo>
                      <a:pt x="1129" y="2709"/>
                    </a:lnTo>
                    <a:lnTo>
                      <a:pt x="2257" y="2822"/>
                    </a:lnTo>
                    <a:lnTo>
                      <a:pt x="3386" y="2709"/>
                    </a:lnTo>
                    <a:lnTo>
                      <a:pt x="4514" y="2596"/>
                    </a:lnTo>
                    <a:lnTo>
                      <a:pt x="5643" y="2258"/>
                    </a:lnTo>
                    <a:lnTo>
                      <a:pt x="6658" y="1919"/>
                    </a:lnTo>
                    <a:lnTo>
                      <a:pt x="7674" y="1355"/>
                    </a:lnTo>
                    <a:lnTo>
                      <a:pt x="8690" y="791"/>
                    </a:lnTo>
                    <a:lnTo>
                      <a:pt x="8690" y="791"/>
                    </a:lnTo>
                    <a:lnTo>
                      <a:pt x="7561" y="339"/>
                    </a:lnTo>
                    <a:lnTo>
                      <a:pt x="6320" y="113"/>
                    </a:lnTo>
                    <a:lnTo>
                      <a:pt x="5191" y="1"/>
                    </a:lnTo>
                    <a:lnTo>
                      <a:pt x="3950" y="226"/>
                    </a:lnTo>
                    <a:lnTo>
                      <a:pt x="3950" y="226"/>
                    </a:lnTo>
                    <a:lnTo>
                      <a:pt x="2822" y="565"/>
                    </a:lnTo>
                    <a:lnTo>
                      <a:pt x="1806" y="1016"/>
                    </a:lnTo>
                    <a:lnTo>
                      <a:pt x="903" y="1693"/>
                    </a:lnTo>
                    <a:lnTo>
                      <a:pt x="1" y="2483"/>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5" name="Google Shape;1655;p179"/>
              <p:cNvSpPr/>
              <p:nvPr/>
            </p:nvSpPr>
            <p:spPr>
              <a:xfrm>
                <a:off x="1176200" y="4763125"/>
                <a:ext cx="194675" cy="112875"/>
              </a:xfrm>
              <a:custGeom>
                <a:rect b="b" l="l" r="r" t="t"/>
                <a:pathLst>
                  <a:path extrusionOk="0" h="4515" w="7787">
                    <a:moveTo>
                      <a:pt x="7787" y="1"/>
                    </a:moveTo>
                    <a:lnTo>
                      <a:pt x="6658" y="226"/>
                    </a:lnTo>
                    <a:lnTo>
                      <a:pt x="5530" y="452"/>
                    </a:lnTo>
                    <a:lnTo>
                      <a:pt x="4402" y="791"/>
                    </a:lnTo>
                    <a:lnTo>
                      <a:pt x="3386" y="1355"/>
                    </a:lnTo>
                    <a:lnTo>
                      <a:pt x="2370" y="2032"/>
                    </a:lnTo>
                    <a:lnTo>
                      <a:pt x="1580" y="2709"/>
                    </a:lnTo>
                    <a:lnTo>
                      <a:pt x="678" y="3612"/>
                    </a:lnTo>
                    <a:lnTo>
                      <a:pt x="1" y="4514"/>
                    </a:lnTo>
                    <a:lnTo>
                      <a:pt x="339" y="4289"/>
                    </a:lnTo>
                    <a:lnTo>
                      <a:pt x="678" y="4176"/>
                    </a:lnTo>
                    <a:lnTo>
                      <a:pt x="1580" y="3950"/>
                    </a:lnTo>
                    <a:lnTo>
                      <a:pt x="2483" y="3724"/>
                    </a:lnTo>
                    <a:lnTo>
                      <a:pt x="3386" y="3499"/>
                    </a:lnTo>
                    <a:lnTo>
                      <a:pt x="4402" y="3273"/>
                    </a:lnTo>
                    <a:lnTo>
                      <a:pt x="5304" y="2822"/>
                    </a:lnTo>
                    <a:lnTo>
                      <a:pt x="6094" y="2370"/>
                    </a:lnTo>
                    <a:lnTo>
                      <a:pt x="6884" y="1693"/>
                    </a:lnTo>
                    <a:lnTo>
                      <a:pt x="7448" y="903"/>
                    </a:lnTo>
                    <a:lnTo>
                      <a:pt x="7787"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6" name="Google Shape;1656;p179"/>
              <p:cNvSpPr/>
              <p:nvPr/>
            </p:nvSpPr>
            <p:spPr>
              <a:xfrm>
                <a:off x="1176200" y="4763125"/>
                <a:ext cx="194675" cy="112875"/>
              </a:xfrm>
              <a:custGeom>
                <a:rect b="b" l="l" r="r" t="t"/>
                <a:pathLst>
                  <a:path extrusionOk="0" fill="none" h="4515" w="7787">
                    <a:moveTo>
                      <a:pt x="1" y="4514"/>
                    </a:moveTo>
                    <a:lnTo>
                      <a:pt x="1" y="4514"/>
                    </a:lnTo>
                    <a:lnTo>
                      <a:pt x="678" y="3612"/>
                    </a:lnTo>
                    <a:lnTo>
                      <a:pt x="1580" y="2709"/>
                    </a:lnTo>
                    <a:lnTo>
                      <a:pt x="2370" y="2032"/>
                    </a:lnTo>
                    <a:lnTo>
                      <a:pt x="3386" y="1355"/>
                    </a:lnTo>
                    <a:lnTo>
                      <a:pt x="4402" y="791"/>
                    </a:lnTo>
                    <a:lnTo>
                      <a:pt x="5530" y="452"/>
                    </a:lnTo>
                    <a:lnTo>
                      <a:pt x="6658" y="226"/>
                    </a:lnTo>
                    <a:lnTo>
                      <a:pt x="7787" y="1"/>
                    </a:lnTo>
                    <a:lnTo>
                      <a:pt x="7787" y="1"/>
                    </a:lnTo>
                    <a:lnTo>
                      <a:pt x="7448" y="903"/>
                    </a:lnTo>
                    <a:lnTo>
                      <a:pt x="6884" y="1693"/>
                    </a:lnTo>
                    <a:lnTo>
                      <a:pt x="6094" y="2370"/>
                    </a:lnTo>
                    <a:lnTo>
                      <a:pt x="5304" y="2822"/>
                    </a:lnTo>
                    <a:lnTo>
                      <a:pt x="5304" y="2822"/>
                    </a:lnTo>
                    <a:lnTo>
                      <a:pt x="4402" y="3273"/>
                    </a:lnTo>
                    <a:lnTo>
                      <a:pt x="3386" y="3499"/>
                    </a:lnTo>
                    <a:lnTo>
                      <a:pt x="2483" y="3724"/>
                    </a:lnTo>
                    <a:lnTo>
                      <a:pt x="1580" y="3950"/>
                    </a:lnTo>
                    <a:lnTo>
                      <a:pt x="1580" y="3950"/>
                    </a:lnTo>
                    <a:lnTo>
                      <a:pt x="678" y="4176"/>
                    </a:lnTo>
                    <a:lnTo>
                      <a:pt x="339" y="4289"/>
                    </a:lnTo>
                    <a:lnTo>
                      <a:pt x="1" y="4514"/>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7" name="Google Shape;1657;p179"/>
              <p:cNvSpPr/>
              <p:nvPr/>
            </p:nvSpPr>
            <p:spPr>
              <a:xfrm>
                <a:off x="1116950" y="4458450"/>
                <a:ext cx="53625" cy="231350"/>
              </a:xfrm>
              <a:custGeom>
                <a:rect b="b" l="l" r="r" t="t"/>
                <a:pathLst>
                  <a:path extrusionOk="0" h="9254" w="2145">
                    <a:moveTo>
                      <a:pt x="1242" y="1"/>
                    </a:moveTo>
                    <a:lnTo>
                      <a:pt x="678" y="1129"/>
                    </a:lnTo>
                    <a:lnTo>
                      <a:pt x="340" y="2257"/>
                    </a:lnTo>
                    <a:lnTo>
                      <a:pt x="114" y="3386"/>
                    </a:lnTo>
                    <a:lnTo>
                      <a:pt x="1" y="4627"/>
                    </a:lnTo>
                    <a:lnTo>
                      <a:pt x="114" y="5756"/>
                    </a:lnTo>
                    <a:lnTo>
                      <a:pt x="340" y="6997"/>
                    </a:lnTo>
                    <a:lnTo>
                      <a:pt x="678" y="8125"/>
                    </a:lnTo>
                    <a:lnTo>
                      <a:pt x="1129" y="9254"/>
                    </a:lnTo>
                    <a:lnTo>
                      <a:pt x="1129" y="9028"/>
                    </a:lnTo>
                    <a:lnTo>
                      <a:pt x="1806" y="6771"/>
                    </a:lnTo>
                    <a:lnTo>
                      <a:pt x="2145" y="4514"/>
                    </a:lnTo>
                    <a:lnTo>
                      <a:pt x="2145" y="3386"/>
                    </a:lnTo>
                    <a:lnTo>
                      <a:pt x="2032" y="2145"/>
                    </a:lnTo>
                    <a:lnTo>
                      <a:pt x="1694" y="1016"/>
                    </a:lnTo>
                    <a:lnTo>
                      <a:pt x="1242"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8" name="Google Shape;1658;p179"/>
              <p:cNvSpPr/>
              <p:nvPr/>
            </p:nvSpPr>
            <p:spPr>
              <a:xfrm>
                <a:off x="1116950" y="4458450"/>
                <a:ext cx="53625" cy="231350"/>
              </a:xfrm>
              <a:custGeom>
                <a:rect b="b" l="l" r="r" t="t"/>
                <a:pathLst>
                  <a:path extrusionOk="0" fill="none" h="9254" w="2145">
                    <a:moveTo>
                      <a:pt x="1129" y="9028"/>
                    </a:moveTo>
                    <a:lnTo>
                      <a:pt x="1129" y="9028"/>
                    </a:lnTo>
                    <a:lnTo>
                      <a:pt x="1806" y="6771"/>
                    </a:lnTo>
                    <a:lnTo>
                      <a:pt x="2145" y="4514"/>
                    </a:lnTo>
                    <a:lnTo>
                      <a:pt x="2145" y="4514"/>
                    </a:lnTo>
                    <a:lnTo>
                      <a:pt x="2145" y="3386"/>
                    </a:lnTo>
                    <a:lnTo>
                      <a:pt x="2032" y="2145"/>
                    </a:lnTo>
                    <a:lnTo>
                      <a:pt x="1694" y="1016"/>
                    </a:lnTo>
                    <a:lnTo>
                      <a:pt x="1242" y="1"/>
                    </a:lnTo>
                    <a:lnTo>
                      <a:pt x="1242" y="1"/>
                    </a:lnTo>
                    <a:lnTo>
                      <a:pt x="678" y="1129"/>
                    </a:lnTo>
                    <a:lnTo>
                      <a:pt x="340" y="2257"/>
                    </a:lnTo>
                    <a:lnTo>
                      <a:pt x="114" y="3386"/>
                    </a:lnTo>
                    <a:lnTo>
                      <a:pt x="1" y="4627"/>
                    </a:lnTo>
                    <a:lnTo>
                      <a:pt x="114" y="5756"/>
                    </a:lnTo>
                    <a:lnTo>
                      <a:pt x="340" y="6997"/>
                    </a:lnTo>
                    <a:lnTo>
                      <a:pt x="678" y="8125"/>
                    </a:lnTo>
                    <a:lnTo>
                      <a:pt x="1129" y="9254"/>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9" name="Google Shape;1659;p179"/>
              <p:cNvSpPr/>
              <p:nvPr/>
            </p:nvSpPr>
            <p:spPr>
              <a:xfrm>
                <a:off x="1272125" y="4466925"/>
                <a:ext cx="225700" cy="155175"/>
              </a:xfrm>
              <a:custGeom>
                <a:rect b="b" l="l" r="r" t="t"/>
                <a:pathLst>
                  <a:path extrusionOk="0" h="6207" w="9028">
                    <a:moveTo>
                      <a:pt x="9028" y="0"/>
                    </a:moveTo>
                    <a:lnTo>
                      <a:pt x="7674" y="226"/>
                    </a:lnTo>
                    <a:lnTo>
                      <a:pt x="6320" y="677"/>
                    </a:lnTo>
                    <a:lnTo>
                      <a:pt x="5078" y="1241"/>
                    </a:lnTo>
                    <a:lnTo>
                      <a:pt x="3837" y="2031"/>
                    </a:lnTo>
                    <a:lnTo>
                      <a:pt x="2709" y="2934"/>
                    </a:lnTo>
                    <a:lnTo>
                      <a:pt x="1693" y="3950"/>
                    </a:lnTo>
                    <a:lnTo>
                      <a:pt x="790" y="4965"/>
                    </a:lnTo>
                    <a:lnTo>
                      <a:pt x="0" y="6206"/>
                    </a:lnTo>
                    <a:lnTo>
                      <a:pt x="0" y="6206"/>
                    </a:lnTo>
                    <a:lnTo>
                      <a:pt x="1467" y="6094"/>
                    </a:lnTo>
                    <a:lnTo>
                      <a:pt x="2821" y="5755"/>
                    </a:lnTo>
                    <a:lnTo>
                      <a:pt x="4176" y="5191"/>
                    </a:lnTo>
                    <a:lnTo>
                      <a:pt x="5417" y="4401"/>
                    </a:lnTo>
                    <a:lnTo>
                      <a:pt x="6545" y="3498"/>
                    </a:lnTo>
                    <a:lnTo>
                      <a:pt x="7561" y="2483"/>
                    </a:lnTo>
                    <a:lnTo>
                      <a:pt x="8464" y="1354"/>
                    </a:lnTo>
                    <a:lnTo>
                      <a:pt x="9028"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0" name="Google Shape;1660;p179"/>
              <p:cNvSpPr/>
              <p:nvPr/>
            </p:nvSpPr>
            <p:spPr>
              <a:xfrm>
                <a:off x="1272125" y="4466925"/>
                <a:ext cx="225700" cy="155175"/>
              </a:xfrm>
              <a:custGeom>
                <a:rect b="b" l="l" r="r" t="t"/>
                <a:pathLst>
                  <a:path extrusionOk="0" fill="none" h="6207" w="9028">
                    <a:moveTo>
                      <a:pt x="0" y="6206"/>
                    </a:moveTo>
                    <a:lnTo>
                      <a:pt x="0" y="6206"/>
                    </a:lnTo>
                    <a:lnTo>
                      <a:pt x="790" y="4965"/>
                    </a:lnTo>
                    <a:lnTo>
                      <a:pt x="1693" y="3950"/>
                    </a:lnTo>
                    <a:lnTo>
                      <a:pt x="2709" y="2934"/>
                    </a:lnTo>
                    <a:lnTo>
                      <a:pt x="3837" y="2031"/>
                    </a:lnTo>
                    <a:lnTo>
                      <a:pt x="5078" y="1241"/>
                    </a:lnTo>
                    <a:lnTo>
                      <a:pt x="6320" y="677"/>
                    </a:lnTo>
                    <a:lnTo>
                      <a:pt x="7674" y="226"/>
                    </a:lnTo>
                    <a:lnTo>
                      <a:pt x="9028" y="0"/>
                    </a:lnTo>
                    <a:lnTo>
                      <a:pt x="9028" y="0"/>
                    </a:lnTo>
                    <a:lnTo>
                      <a:pt x="8464" y="1354"/>
                    </a:lnTo>
                    <a:lnTo>
                      <a:pt x="7561" y="2483"/>
                    </a:lnTo>
                    <a:lnTo>
                      <a:pt x="6545" y="3498"/>
                    </a:lnTo>
                    <a:lnTo>
                      <a:pt x="5417" y="4401"/>
                    </a:lnTo>
                    <a:lnTo>
                      <a:pt x="4176" y="5191"/>
                    </a:lnTo>
                    <a:lnTo>
                      <a:pt x="2821" y="5755"/>
                    </a:lnTo>
                    <a:lnTo>
                      <a:pt x="1467" y="6094"/>
                    </a:lnTo>
                    <a:lnTo>
                      <a:pt x="0" y="6206"/>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1" name="Google Shape;1661;p179"/>
              <p:cNvSpPr/>
              <p:nvPr/>
            </p:nvSpPr>
            <p:spPr>
              <a:xfrm>
                <a:off x="1243900" y="4624900"/>
                <a:ext cx="256750" cy="95925"/>
              </a:xfrm>
              <a:custGeom>
                <a:rect b="b" l="l" r="r" t="t"/>
                <a:pathLst>
                  <a:path extrusionOk="0" h="3837" w="10270">
                    <a:moveTo>
                      <a:pt x="2371" y="0"/>
                    </a:moveTo>
                    <a:lnTo>
                      <a:pt x="1355" y="226"/>
                    </a:lnTo>
                    <a:lnTo>
                      <a:pt x="227" y="452"/>
                    </a:lnTo>
                    <a:lnTo>
                      <a:pt x="1" y="452"/>
                    </a:lnTo>
                    <a:lnTo>
                      <a:pt x="1017" y="677"/>
                    </a:lnTo>
                    <a:lnTo>
                      <a:pt x="1919" y="1016"/>
                    </a:lnTo>
                    <a:lnTo>
                      <a:pt x="3725" y="1806"/>
                    </a:lnTo>
                    <a:lnTo>
                      <a:pt x="5530" y="2709"/>
                    </a:lnTo>
                    <a:lnTo>
                      <a:pt x="7336" y="3611"/>
                    </a:lnTo>
                    <a:lnTo>
                      <a:pt x="8238" y="3837"/>
                    </a:lnTo>
                    <a:lnTo>
                      <a:pt x="9593" y="3837"/>
                    </a:lnTo>
                    <a:lnTo>
                      <a:pt x="9931" y="3498"/>
                    </a:lnTo>
                    <a:lnTo>
                      <a:pt x="10270" y="3047"/>
                    </a:lnTo>
                    <a:lnTo>
                      <a:pt x="10270" y="2596"/>
                    </a:lnTo>
                    <a:lnTo>
                      <a:pt x="10157" y="2032"/>
                    </a:lnTo>
                    <a:lnTo>
                      <a:pt x="9818" y="1580"/>
                    </a:lnTo>
                    <a:lnTo>
                      <a:pt x="9254" y="1129"/>
                    </a:lnTo>
                    <a:lnTo>
                      <a:pt x="8690" y="903"/>
                    </a:lnTo>
                    <a:lnTo>
                      <a:pt x="7674" y="452"/>
                    </a:lnTo>
                    <a:lnTo>
                      <a:pt x="6659" y="226"/>
                    </a:lnTo>
                    <a:lnTo>
                      <a:pt x="5530"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2" name="Google Shape;1662;p179"/>
              <p:cNvSpPr/>
              <p:nvPr/>
            </p:nvSpPr>
            <p:spPr>
              <a:xfrm>
                <a:off x="1243900" y="4624900"/>
                <a:ext cx="256750" cy="95925"/>
              </a:xfrm>
              <a:custGeom>
                <a:rect b="b" l="l" r="r" t="t"/>
                <a:pathLst>
                  <a:path extrusionOk="0" fill="none" h="3837" w="10270">
                    <a:moveTo>
                      <a:pt x="1" y="452"/>
                    </a:moveTo>
                    <a:lnTo>
                      <a:pt x="1" y="452"/>
                    </a:lnTo>
                    <a:lnTo>
                      <a:pt x="1017" y="677"/>
                    </a:lnTo>
                    <a:lnTo>
                      <a:pt x="1919" y="1016"/>
                    </a:lnTo>
                    <a:lnTo>
                      <a:pt x="3725" y="1806"/>
                    </a:lnTo>
                    <a:lnTo>
                      <a:pt x="5530" y="2709"/>
                    </a:lnTo>
                    <a:lnTo>
                      <a:pt x="7336" y="3611"/>
                    </a:lnTo>
                    <a:lnTo>
                      <a:pt x="7336" y="3611"/>
                    </a:lnTo>
                    <a:lnTo>
                      <a:pt x="8238" y="3837"/>
                    </a:lnTo>
                    <a:lnTo>
                      <a:pt x="9028" y="3837"/>
                    </a:lnTo>
                    <a:lnTo>
                      <a:pt x="9028" y="3837"/>
                    </a:lnTo>
                    <a:lnTo>
                      <a:pt x="9593" y="3837"/>
                    </a:lnTo>
                    <a:lnTo>
                      <a:pt x="9931" y="3498"/>
                    </a:lnTo>
                    <a:lnTo>
                      <a:pt x="10270" y="3047"/>
                    </a:lnTo>
                    <a:lnTo>
                      <a:pt x="10270" y="2596"/>
                    </a:lnTo>
                    <a:lnTo>
                      <a:pt x="10270" y="2596"/>
                    </a:lnTo>
                    <a:lnTo>
                      <a:pt x="10157" y="2032"/>
                    </a:lnTo>
                    <a:lnTo>
                      <a:pt x="9818" y="1580"/>
                    </a:lnTo>
                    <a:lnTo>
                      <a:pt x="9818" y="1580"/>
                    </a:lnTo>
                    <a:lnTo>
                      <a:pt x="9254" y="1129"/>
                    </a:lnTo>
                    <a:lnTo>
                      <a:pt x="8690" y="903"/>
                    </a:lnTo>
                    <a:lnTo>
                      <a:pt x="8690" y="903"/>
                    </a:lnTo>
                    <a:lnTo>
                      <a:pt x="7674" y="452"/>
                    </a:lnTo>
                    <a:lnTo>
                      <a:pt x="6659" y="226"/>
                    </a:lnTo>
                    <a:lnTo>
                      <a:pt x="5530" y="0"/>
                    </a:lnTo>
                    <a:lnTo>
                      <a:pt x="4515" y="0"/>
                    </a:lnTo>
                    <a:lnTo>
                      <a:pt x="3499" y="0"/>
                    </a:lnTo>
                    <a:lnTo>
                      <a:pt x="2371" y="0"/>
                    </a:lnTo>
                    <a:lnTo>
                      <a:pt x="1355" y="226"/>
                    </a:lnTo>
                    <a:lnTo>
                      <a:pt x="227" y="452"/>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3" name="Google Shape;1663;p179"/>
              <p:cNvSpPr/>
              <p:nvPr/>
            </p:nvSpPr>
            <p:spPr>
              <a:xfrm>
                <a:off x="1207225" y="4681325"/>
                <a:ext cx="186225" cy="95925"/>
              </a:xfrm>
              <a:custGeom>
                <a:rect b="b" l="l" r="r" t="t"/>
                <a:pathLst>
                  <a:path extrusionOk="0" h="3837" w="7449">
                    <a:moveTo>
                      <a:pt x="1" y="0"/>
                    </a:moveTo>
                    <a:lnTo>
                      <a:pt x="1" y="113"/>
                    </a:lnTo>
                    <a:lnTo>
                      <a:pt x="339" y="226"/>
                    </a:lnTo>
                    <a:lnTo>
                      <a:pt x="678" y="452"/>
                    </a:lnTo>
                    <a:lnTo>
                      <a:pt x="1242" y="903"/>
                    </a:lnTo>
                    <a:lnTo>
                      <a:pt x="2484" y="1919"/>
                    </a:lnTo>
                    <a:lnTo>
                      <a:pt x="3838" y="2708"/>
                    </a:lnTo>
                    <a:lnTo>
                      <a:pt x="5305" y="3385"/>
                    </a:lnTo>
                    <a:lnTo>
                      <a:pt x="6772" y="3837"/>
                    </a:lnTo>
                    <a:lnTo>
                      <a:pt x="7336" y="3837"/>
                    </a:lnTo>
                    <a:lnTo>
                      <a:pt x="7449" y="3724"/>
                    </a:lnTo>
                    <a:lnTo>
                      <a:pt x="7449" y="3498"/>
                    </a:lnTo>
                    <a:lnTo>
                      <a:pt x="7449" y="3385"/>
                    </a:lnTo>
                    <a:lnTo>
                      <a:pt x="7223" y="3160"/>
                    </a:lnTo>
                    <a:lnTo>
                      <a:pt x="6546" y="2483"/>
                    </a:lnTo>
                    <a:lnTo>
                      <a:pt x="5756" y="1806"/>
                    </a:lnTo>
                    <a:lnTo>
                      <a:pt x="4853" y="1241"/>
                    </a:lnTo>
                    <a:lnTo>
                      <a:pt x="3950" y="903"/>
                    </a:lnTo>
                    <a:lnTo>
                      <a:pt x="2032" y="226"/>
                    </a:lnTo>
                    <a:lnTo>
                      <a:pt x="1017"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4" name="Google Shape;1664;p179"/>
              <p:cNvSpPr/>
              <p:nvPr/>
            </p:nvSpPr>
            <p:spPr>
              <a:xfrm>
                <a:off x="1207225" y="4681325"/>
                <a:ext cx="186225" cy="95925"/>
              </a:xfrm>
              <a:custGeom>
                <a:rect b="b" l="l" r="r" t="t"/>
                <a:pathLst>
                  <a:path extrusionOk="0" fill="none" h="3837" w="7449">
                    <a:moveTo>
                      <a:pt x="1" y="113"/>
                    </a:moveTo>
                    <a:lnTo>
                      <a:pt x="1" y="113"/>
                    </a:lnTo>
                    <a:lnTo>
                      <a:pt x="339" y="226"/>
                    </a:lnTo>
                    <a:lnTo>
                      <a:pt x="678" y="452"/>
                    </a:lnTo>
                    <a:lnTo>
                      <a:pt x="1242" y="903"/>
                    </a:lnTo>
                    <a:lnTo>
                      <a:pt x="1242" y="903"/>
                    </a:lnTo>
                    <a:lnTo>
                      <a:pt x="2484" y="1919"/>
                    </a:lnTo>
                    <a:lnTo>
                      <a:pt x="3838" y="2708"/>
                    </a:lnTo>
                    <a:lnTo>
                      <a:pt x="5305" y="3385"/>
                    </a:lnTo>
                    <a:lnTo>
                      <a:pt x="6772" y="3837"/>
                    </a:lnTo>
                    <a:lnTo>
                      <a:pt x="6772" y="3837"/>
                    </a:lnTo>
                    <a:lnTo>
                      <a:pt x="7110" y="3837"/>
                    </a:lnTo>
                    <a:lnTo>
                      <a:pt x="7336" y="3837"/>
                    </a:lnTo>
                    <a:lnTo>
                      <a:pt x="7449" y="3724"/>
                    </a:lnTo>
                    <a:lnTo>
                      <a:pt x="7449" y="3724"/>
                    </a:lnTo>
                    <a:lnTo>
                      <a:pt x="7449" y="3498"/>
                    </a:lnTo>
                    <a:lnTo>
                      <a:pt x="7449" y="3385"/>
                    </a:lnTo>
                    <a:lnTo>
                      <a:pt x="7223" y="3160"/>
                    </a:lnTo>
                    <a:lnTo>
                      <a:pt x="7223" y="3160"/>
                    </a:lnTo>
                    <a:lnTo>
                      <a:pt x="6546" y="2483"/>
                    </a:lnTo>
                    <a:lnTo>
                      <a:pt x="5756" y="1806"/>
                    </a:lnTo>
                    <a:lnTo>
                      <a:pt x="4853" y="1241"/>
                    </a:lnTo>
                    <a:lnTo>
                      <a:pt x="3950" y="903"/>
                    </a:lnTo>
                    <a:lnTo>
                      <a:pt x="3950" y="903"/>
                    </a:lnTo>
                    <a:lnTo>
                      <a:pt x="2032" y="226"/>
                    </a:lnTo>
                    <a:lnTo>
                      <a:pt x="1017" y="0"/>
                    </a:lnTo>
                    <a:lnTo>
                      <a:pt x="1" y="0"/>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5" name="Google Shape;1665;p179"/>
              <p:cNvSpPr/>
              <p:nvPr/>
            </p:nvSpPr>
            <p:spPr>
              <a:xfrm>
                <a:off x="1164925" y="4396400"/>
                <a:ext cx="211600" cy="76175"/>
              </a:xfrm>
              <a:custGeom>
                <a:rect b="b" l="l" r="r" t="t"/>
                <a:pathLst>
                  <a:path extrusionOk="0" h="3047" w="8464">
                    <a:moveTo>
                      <a:pt x="2144" y="0"/>
                    </a:moveTo>
                    <a:lnTo>
                      <a:pt x="1016" y="113"/>
                    </a:lnTo>
                    <a:lnTo>
                      <a:pt x="0" y="339"/>
                    </a:lnTo>
                    <a:lnTo>
                      <a:pt x="790" y="1016"/>
                    </a:lnTo>
                    <a:lnTo>
                      <a:pt x="1693" y="1580"/>
                    </a:lnTo>
                    <a:lnTo>
                      <a:pt x="2709" y="2144"/>
                    </a:lnTo>
                    <a:lnTo>
                      <a:pt x="3724" y="2595"/>
                    </a:lnTo>
                    <a:lnTo>
                      <a:pt x="4740" y="2821"/>
                    </a:lnTo>
                    <a:lnTo>
                      <a:pt x="5868" y="3047"/>
                    </a:lnTo>
                    <a:lnTo>
                      <a:pt x="8238" y="3047"/>
                    </a:lnTo>
                    <a:lnTo>
                      <a:pt x="8351" y="2934"/>
                    </a:lnTo>
                    <a:lnTo>
                      <a:pt x="8464" y="2708"/>
                    </a:lnTo>
                    <a:lnTo>
                      <a:pt x="8464" y="2595"/>
                    </a:lnTo>
                    <a:lnTo>
                      <a:pt x="8125" y="2144"/>
                    </a:lnTo>
                    <a:lnTo>
                      <a:pt x="7222" y="1580"/>
                    </a:lnTo>
                    <a:lnTo>
                      <a:pt x="6207" y="1016"/>
                    </a:lnTo>
                    <a:lnTo>
                      <a:pt x="5304" y="564"/>
                    </a:lnTo>
                    <a:lnTo>
                      <a:pt x="4288" y="226"/>
                    </a:lnTo>
                    <a:lnTo>
                      <a:pt x="3160" y="113"/>
                    </a:lnTo>
                    <a:lnTo>
                      <a:pt x="2144"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6" name="Google Shape;1666;p179"/>
              <p:cNvSpPr/>
              <p:nvPr/>
            </p:nvSpPr>
            <p:spPr>
              <a:xfrm>
                <a:off x="1164925" y="4396400"/>
                <a:ext cx="211600" cy="76175"/>
              </a:xfrm>
              <a:custGeom>
                <a:rect b="b" l="l" r="r" t="t"/>
                <a:pathLst>
                  <a:path extrusionOk="0" fill="none" h="3047" w="8464">
                    <a:moveTo>
                      <a:pt x="0" y="339"/>
                    </a:moveTo>
                    <a:lnTo>
                      <a:pt x="0" y="339"/>
                    </a:lnTo>
                    <a:lnTo>
                      <a:pt x="790" y="1016"/>
                    </a:lnTo>
                    <a:lnTo>
                      <a:pt x="1693" y="1580"/>
                    </a:lnTo>
                    <a:lnTo>
                      <a:pt x="2709" y="2144"/>
                    </a:lnTo>
                    <a:lnTo>
                      <a:pt x="3724" y="2595"/>
                    </a:lnTo>
                    <a:lnTo>
                      <a:pt x="4740" y="2821"/>
                    </a:lnTo>
                    <a:lnTo>
                      <a:pt x="5868" y="3047"/>
                    </a:lnTo>
                    <a:lnTo>
                      <a:pt x="6884" y="3047"/>
                    </a:lnTo>
                    <a:lnTo>
                      <a:pt x="8012" y="3047"/>
                    </a:lnTo>
                    <a:lnTo>
                      <a:pt x="8012" y="3047"/>
                    </a:lnTo>
                    <a:lnTo>
                      <a:pt x="8238" y="3047"/>
                    </a:lnTo>
                    <a:lnTo>
                      <a:pt x="8351" y="2934"/>
                    </a:lnTo>
                    <a:lnTo>
                      <a:pt x="8351" y="2934"/>
                    </a:lnTo>
                    <a:lnTo>
                      <a:pt x="8464" y="2708"/>
                    </a:lnTo>
                    <a:lnTo>
                      <a:pt x="8464" y="2595"/>
                    </a:lnTo>
                    <a:lnTo>
                      <a:pt x="8125" y="2144"/>
                    </a:lnTo>
                    <a:lnTo>
                      <a:pt x="8125" y="2144"/>
                    </a:lnTo>
                    <a:lnTo>
                      <a:pt x="7222" y="1580"/>
                    </a:lnTo>
                    <a:lnTo>
                      <a:pt x="6207" y="1016"/>
                    </a:lnTo>
                    <a:lnTo>
                      <a:pt x="5304" y="564"/>
                    </a:lnTo>
                    <a:lnTo>
                      <a:pt x="4288" y="226"/>
                    </a:lnTo>
                    <a:lnTo>
                      <a:pt x="3160" y="113"/>
                    </a:lnTo>
                    <a:lnTo>
                      <a:pt x="2144" y="0"/>
                    </a:lnTo>
                    <a:lnTo>
                      <a:pt x="1016" y="113"/>
                    </a:lnTo>
                    <a:lnTo>
                      <a:pt x="0" y="339"/>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7" name="Google Shape;1667;p179"/>
              <p:cNvSpPr/>
              <p:nvPr/>
            </p:nvSpPr>
            <p:spPr>
              <a:xfrm>
                <a:off x="1215700" y="4331500"/>
                <a:ext cx="251100" cy="67725"/>
              </a:xfrm>
              <a:custGeom>
                <a:rect b="b" l="l" r="r" t="t"/>
                <a:pathLst>
                  <a:path extrusionOk="0" h="2709" w="10044">
                    <a:moveTo>
                      <a:pt x="6094" y="1"/>
                    </a:moveTo>
                    <a:lnTo>
                      <a:pt x="4853" y="113"/>
                    </a:lnTo>
                    <a:lnTo>
                      <a:pt x="3499" y="452"/>
                    </a:lnTo>
                    <a:lnTo>
                      <a:pt x="2257" y="903"/>
                    </a:lnTo>
                    <a:lnTo>
                      <a:pt x="1129" y="1468"/>
                    </a:lnTo>
                    <a:lnTo>
                      <a:pt x="0" y="2145"/>
                    </a:lnTo>
                    <a:lnTo>
                      <a:pt x="1242" y="2483"/>
                    </a:lnTo>
                    <a:lnTo>
                      <a:pt x="2596" y="2596"/>
                    </a:lnTo>
                    <a:lnTo>
                      <a:pt x="3950" y="2709"/>
                    </a:lnTo>
                    <a:lnTo>
                      <a:pt x="5191" y="2596"/>
                    </a:lnTo>
                    <a:lnTo>
                      <a:pt x="6545" y="2370"/>
                    </a:lnTo>
                    <a:lnTo>
                      <a:pt x="7787" y="1919"/>
                    </a:lnTo>
                    <a:lnTo>
                      <a:pt x="9028" y="1355"/>
                    </a:lnTo>
                    <a:lnTo>
                      <a:pt x="10044" y="452"/>
                    </a:lnTo>
                    <a:lnTo>
                      <a:pt x="8689" y="226"/>
                    </a:lnTo>
                    <a:lnTo>
                      <a:pt x="7448"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8" name="Google Shape;1668;p179"/>
              <p:cNvSpPr/>
              <p:nvPr/>
            </p:nvSpPr>
            <p:spPr>
              <a:xfrm>
                <a:off x="1162100" y="4080425"/>
                <a:ext cx="33875" cy="177750"/>
              </a:xfrm>
              <a:custGeom>
                <a:rect b="b" l="l" r="r" t="t"/>
                <a:pathLst>
                  <a:path extrusionOk="0" h="7110" w="1355">
                    <a:moveTo>
                      <a:pt x="678" y="1"/>
                    </a:moveTo>
                    <a:lnTo>
                      <a:pt x="565" y="113"/>
                    </a:lnTo>
                    <a:lnTo>
                      <a:pt x="339" y="452"/>
                    </a:lnTo>
                    <a:lnTo>
                      <a:pt x="113" y="1242"/>
                    </a:lnTo>
                    <a:lnTo>
                      <a:pt x="0" y="2145"/>
                    </a:lnTo>
                    <a:lnTo>
                      <a:pt x="0" y="3047"/>
                    </a:lnTo>
                    <a:lnTo>
                      <a:pt x="0" y="3837"/>
                    </a:lnTo>
                    <a:lnTo>
                      <a:pt x="226" y="4627"/>
                    </a:lnTo>
                    <a:lnTo>
                      <a:pt x="452" y="5530"/>
                    </a:lnTo>
                    <a:lnTo>
                      <a:pt x="790" y="6320"/>
                    </a:lnTo>
                    <a:lnTo>
                      <a:pt x="1346" y="6987"/>
                    </a:lnTo>
                    <a:lnTo>
                      <a:pt x="1242" y="5417"/>
                    </a:lnTo>
                    <a:lnTo>
                      <a:pt x="1129" y="3837"/>
                    </a:lnTo>
                    <a:lnTo>
                      <a:pt x="1129" y="2145"/>
                    </a:lnTo>
                    <a:lnTo>
                      <a:pt x="1016" y="452"/>
                    </a:lnTo>
                    <a:lnTo>
                      <a:pt x="1016" y="226"/>
                    </a:lnTo>
                    <a:lnTo>
                      <a:pt x="790" y="1"/>
                    </a:lnTo>
                    <a:close/>
                    <a:moveTo>
                      <a:pt x="1346" y="6987"/>
                    </a:moveTo>
                    <a:lnTo>
                      <a:pt x="1355" y="7110"/>
                    </a:lnTo>
                    <a:lnTo>
                      <a:pt x="1355" y="6997"/>
                    </a:lnTo>
                    <a:lnTo>
                      <a:pt x="1346" y="6987"/>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9" name="Google Shape;1669;p179"/>
              <p:cNvSpPr/>
              <p:nvPr/>
            </p:nvSpPr>
            <p:spPr>
              <a:xfrm>
                <a:off x="1162100" y="4080425"/>
                <a:ext cx="33875" cy="177750"/>
              </a:xfrm>
              <a:custGeom>
                <a:rect b="b" l="l" r="r" t="t"/>
                <a:pathLst>
                  <a:path extrusionOk="0" fill="none" h="7110" w="1355">
                    <a:moveTo>
                      <a:pt x="1355" y="7110"/>
                    </a:moveTo>
                    <a:lnTo>
                      <a:pt x="1355" y="7110"/>
                    </a:lnTo>
                    <a:lnTo>
                      <a:pt x="1242" y="5417"/>
                    </a:lnTo>
                    <a:lnTo>
                      <a:pt x="1129" y="3837"/>
                    </a:lnTo>
                    <a:lnTo>
                      <a:pt x="1129" y="2145"/>
                    </a:lnTo>
                    <a:lnTo>
                      <a:pt x="1016" y="452"/>
                    </a:lnTo>
                    <a:lnTo>
                      <a:pt x="1016" y="452"/>
                    </a:lnTo>
                    <a:lnTo>
                      <a:pt x="1016" y="226"/>
                    </a:lnTo>
                    <a:lnTo>
                      <a:pt x="790" y="1"/>
                    </a:lnTo>
                    <a:lnTo>
                      <a:pt x="790" y="1"/>
                    </a:lnTo>
                    <a:lnTo>
                      <a:pt x="678" y="1"/>
                    </a:lnTo>
                    <a:lnTo>
                      <a:pt x="565" y="113"/>
                    </a:lnTo>
                    <a:lnTo>
                      <a:pt x="339" y="452"/>
                    </a:lnTo>
                    <a:lnTo>
                      <a:pt x="339" y="452"/>
                    </a:lnTo>
                    <a:lnTo>
                      <a:pt x="113" y="1242"/>
                    </a:lnTo>
                    <a:lnTo>
                      <a:pt x="0" y="2145"/>
                    </a:lnTo>
                    <a:lnTo>
                      <a:pt x="0" y="3047"/>
                    </a:lnTo>
                    <a:lnTo>
                      <a:pt x="0" y="3837"/>
                    </a:lnTo>
                    <a:lnTo>
                      <a:pt x="226" y="4627"/>
                    </a:lnTo>
                    <a:lnTo>
                      <a:pt x="452" y="5530"/>
                    </a:lnTo>
                    <a:lnTo>
                      <a:pt x="790" y="6320"/>
                    </a:lnTo>
                    <a:lnTo>
                      <a:pt x="1355" y="6997"/>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0" name="Google Shape;1670;p179"/>
              <p:cNvSpPr/>
              <p:nvPr/>
            </p:nvSpPr>
            <p:spPr>
              <a:xfrm>
                <a:off x="1190300" y="4077600"/>
                <a:ext cx="129800" cy="186225"/>
              </a:xfrm>
              <a:custGeom>
                <a:rect b="b" l="l" r="r" t="t"/>
                <a:pathLst>
                  <a:path extrusionOk="0" h="7449" w="5192">
                    <a:moveTo>
                      <a:pt x="5192" y="1"/>
                    </a:moveTo>
                    <a:lnTo>
                      <a:pt x="4402" y="114"/>
                    </a:lnTo>
                    <a:lnTo>
                      <a:pt x="3612" y="452"/>
                    </a:lnTo>
                    <a:lnTo>
                      <a:pt x="2935" y="791"/>
                    </a:lnTo>
                    <a:lnTo>
                      <a:pt x="2371" y="1468"/>
                    </a:lnTo>
                    <a:lnTo>
                      <a:pt x="1919" y="2032"/>
                    </a:lnTo>
                    <a:lnTo>
                      <a:pt x="1468" y="2822"/>
                    </a:lnTo>
                    <a:lnTo>
                      <a:pt x="1129" y="3499"/>
                    </a:lnTo>
                    <a:lnTo>
                      <a:pt x="904" y="4289"/>
                    </a:lnTo>
                    <a:lnTo>
                      <a:pt x="452" y="5869"/>
                    </a:lnTo>
                    <a:lnTo>
                      <a:pt x="1" y="7448"/>
                    </a:lnTo>
                    <a:lnTo>
                      <a:pt x="1129" y="6658"/>
                    </a:lnTo>
                    <a:lnTo>
                      <a:pt x="2145" y="5756"/>
                    </a:lnTo>
                    <a:lnTo>
                      <a:pt x="3048" y="4740"/>
                    </a:lnTo>
                    <a:lnTo>
                      <a:pt x="3950" y="3612"/>
                    </a:lnTo>
                    <a:lnTo>
                      <a:pt x="4515" y="2822"/>
                    </a:lnTo>
                    <a:lnTo>
                      <a:pt x="4966" y="1919"/>
                    </a:lnTo>
                    <a:lnTo>
                      <a:pt x="5192" y="1016"/>
                    </a:lnTo>
                    <a:lnTo>
                      <a:pt x="5192" y="452"/>
                    </a:lnTo>
                    <a:lnTo>
                      <a:pt x="5192"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1" name="Google Shape;1671;p179"/>
              <p:cNvSpPr/>
              <p:nvPr/>
            </p:nvSpPr>
            <p:spPr>
              <a:xfrm>
                <a:off x="1286225" y="4088900"/>
                <a:ext cx="242650" cy="149525"/>
              </a:xfrm>
              <a:custGeom>
                <a:rect b="b" l="l" r="r" t="t"/>
                <a:pathLst>
                  <a:path extrusionOk="0" h="5981" w="9706">
                    <a:moveTo>
                      <a:pt x="7900" y="0"/>
                    </a:moveTo>
                    <a:lnTo>
                      <a:pt x="6997" y="226"/>
                    </a:lnTo>
                    <a:lnTo>
                      <a:pt x="6094" y="451"/>
                    </a:lnTo>
                    <a:lnTo>
                      <a:pt x="5078" y="903"/>
                    </a:lnTo>
                    <a:lnTo>
                      <a:pt x="4176" y="1467"/>
                    </a:lnTo>
                    <a:lnTo>
                      <a:pt x="3386" y="2031"/>
                    </a:lnTo>
                    <a:lnTo>
                      <a:pt x="2483" y="2596"/>
                    </a:lnTo>
                    <a:lnTo>
                      <a:pt x="1806" y="3385"/>
                    </a:lnTo>
                    <a:lnTo>
                      <a:pt x="1129" y="4175"/>
                    </a:lnTo>
                    <a:lnTo>
                      <a:pt x="565" y="4965"/>
                    </a:lnTo>
                    <a:lnTo>
                      <a:pt x="1" y="5868"/>
                    </a:lnTo>
                    <a:lnTo>
                      <a:pt x="1" y="5981"/>
                    </a:lnTo>
                    <a:lnTo>
                      <a:pt x="2596" y="4852"/>
                    </a:lnTo>
                    <a:lnTo>
                      <a:pt x="5078" y="3498"/>
                    </a:lnTo>
                    <a:lnTo>
                      <a:pt x="7448" y="1918"/>
                    </a:lnTo>
                    <a:lnTo>
                      <a:pt x="9705" y="226"/>
                    </a:lnTo>
                    <a:lnTo>
                      <a:pt x="8802"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2" name="Google Shape;1672;p179"/>
              <p:cNvSpPr/>
              <p:nvPr/>
            </p:nvSpPr>
            <p:spPr>
              <a:xfrm>
                <a:off x="1286225" y="4088900"/>
                <a:ext cx="242650" cy="149525"/>
              </a:xfrm>
              <a:custGeom>
                <a:rect b="b" l="l" r="r" t="t"/>
                <a:pathLst>
                  <a:path extrusionOk="0" fill="none" h="5981" w="9706">
                    <a:moveTo>
                      <a:pt x="1" y="5981"/>
                    </a:moveTo>
                    <a:lnTo>
                      <a:pt x="1" y="5981"/>
                    </a:lnTo>
                    <a:lnTo>
                      <a:pt x="2596" y="4852"/>
                    </a:lnTo>
                    <a:lnTo>
                      <a:pt x="5078" y="3498"/>
                    </a:lnTo>
                    <a:lnTo>
                      <a:pt x="7448" y="1918"/>
                    </a:lnTo>
                    <a:lnTo>
                      <a:pt x="9705" y="226"/>
                    </a:lnTo>
                    <a:lnTo>
                      <a:pt x="9705" y="226"/>
                    </a:lnTo>
                    <a:lnTo>
                      <a:pt x="8802" y="0"/>
                    </a:lnTo>
                    <a:lnTo>
                      <a:pt x="7900" y="0"/>
                    </a:lnTo>
                    <a:lnTo>
                      <a:pt x="6997" y="226"/>
                    </a:lnTo>
                    <a:lnTo>
                      <a:pt x="6094" y="451"/>
                    </a:lnTo>
                    <a:lnTo>
                      <a:pt x="6094" y="451"/>
                    </a:lnTo>
                    <a:lnTo>
                      <a:pt x="5078" y="903"/>
                    </a:lnTo>
                    <a:lnTo>
                      <a:pt x="4176" y="1467"/>
                    </a:lnTo>
                    <a:lnTo>
                      <a:pt x="3386" y="2031"/>
                    </a:lnTo>
                    <a:lnTo>
                      <a:pt x="2483" y="2596"/>
                    </a:lnTo>
                    <a:lnTo>
                      <a:pt x="1806" y="3385"/>
                    </a:lnTo>
                    <a:lnTo>
                      <a:pt x="1129" y="4175"/>
                    </a:lnTo>
                    <a:lnTo>
                      <a:pt x="565" y="4965"/>
                    </a:lnTo>
                    <a:lnTo>
                      <a:pt x="1" y="5868"/>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3" name="Google Shape;1673;p179"/>
              <p:cNvSpPr/>
              <p:nvPr/>
            </p:nvSpPr>
            <p:spPr>
              <a:xfrm>
                <a:off x="1215700" y="4227125"/>
                <a:ext cx="268025" cy="73375"/>
              </a:xfrm>
              <a:custGeom>
                <a:rect b="b" l="l" r="r" t="t"/>
                <a:pathLst>
                  <a:path extrusionOk="0" h="2935" w="10721">
                    <a:moveTo>
                      <a:pt x="7448" y="0"/>
                    </a:moveTo>
                    <a:lnTo>
                      <a:pt x="6094" y="226"/>
                    </a:lnTo>
                    <a:lnTo>
                      <a:pt x="4740" y="565"/>
                    </a:lnTo>
                    <a:lnTo>
                      <a:pt x="3611" y="1016"/>
                    </a:lnTo>
                    <a:lnTo>
                      <a:pt x="2370" y="1580"/>
                    </a:lnTo>
                    <a:lnTo>
                      <a:pt x="1242" y="2144"/>
                    </a:lnTo>
                    <a:lnTo>
                      <a:pt x="0" y="2822"/>
                    </a:lnTo>
                    <a:lnTo>
                      <a:pt x="113" y="2822"/>
                    </a:lnTo>
                    <a:lnTo>
                      <a:pt x="1355" y="2934"/>
                    </a:lnTo>
                    <a:lnTo>
                      <a:pt x="4063" y="2934"/>
                    </a:lnTo>
                    <a:lnTo>
                      <a:pt x="5417" y="2822"/>
                    </a:lnTo>
                    <a:lnTo>
                      <a:pt x="6658" y="2483"/>
                    </a:lnTo>
                    <a:lnTo>
                      <a:pt x="8012" y="2144"/>
                    </a:lnTo>
                    <a:lnTo>
                      <a:pt x="9254" y="1693"/>
                    </a:lnTo>
                    <a:lnTo>
                      <a:pt x="10382" y="1129"/>
                    </a:lnTo>
                    <a:lnTo>
                      <a:pt x="10608" y="1016"/>
                    </a:lnTo>
                    <a:lnTo>
                      <a:pt x="10721" y="903"/>
                    </a:lnTo>
                    <a:lnTo>
                      <a:pt x="10721" y="677"/>
                    </a:lnTo>
                    <a:lnTo>
                      <a:pt x="10608" y="452"/>
                    </a:lnTo>
                    <a:lnTo>
                      <a:pt x="10156" y="226"/>
                    </a:lnTo>
                    <a:lnTo>
                      <a:pt x="8802"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4" name="Google Shape;1674;p179"/>
              <p:cNvSpPr/>
              <p:nvPr/>
            </p:nvSpPr>
            <p:spPr>
              <a:xfrm>
                <a:off x="942050" y="4210200"/>
                <a:ext cx="36700" cy="200325"/>
              </a:xfrm>
              <a:custGeom>
                <a:rect b="b" l="l" r="r" t="t"/>
                <a:pathLst>
                  <a:path extrusionOk="0" h="8013" w="1468">
                    <a:moveTo>
                      <a:pt x="791" y="0"/>
                    </a:moveTo>
                    <a:lnTo>
                      <a:pt x="452" y="903"/>
                    </a:lnTo>
                    <a:lnTo>
                      <a:pt x="114" y="1919"/>
                    </a:lnTo>
                    <a:lnTo>
                      <a:pt x="1" y="2934"/>
                    </a:lnTo>
                    <a:lnTo>
                      <a:pt x="1" y="3950"/>
                    </a:lnTo>
                    <a:lnTo>
                      <a:pt x="1" y="4965"/>
                    </a:lnTo>
                    <a:lnTo>
                      <a:pt x="226" y="5868"/>
                    </a:lnTo>
                    <a:lnTo>
                      <a:pt x="452" y="6884"/>
                    </a:lnTo>
                    <a:lnTo>
                      <a:pt x="791" y="7787"/>
                    </a:lnTo>
                    <a:lnTo>
                      <a:pt x="903" y="8012"/>
                    </a:lnTo>
                    <a:lnTo>
                      <a:pt x="1016" y="6997"/>
                    </a:lnTo>
                    <a:lnTo>
                      <a:pt x="1129" y="5868"/>
                    </a:lnTo>
                    <a:lnTo>
                      <a:pt x="1468" y="3950"/>
                    </a:lnTo>
                    <a:lnTo>
                      <a:pt x="1468" y="2934"/>
                    </a:lnTo>
                    <a:lnTo>
                      <a:pt x="1468" y="1919"/>
                    </a:lnTo>
                    <a:lnTo>
                      <a:pt x="1242" y="903"/>
                    </a:lnTo>
                    <a:lnTo>
                      <a:pt x="79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5" name="Google Shape;1675;p179"/>
              <p:cNvSpPr/>
              <p:nvPr/>
            </p:nvSpPr>
            <p:spPr>
              <a:xfrm>
                <a:off x="942050" y="4210200"/>
                <a:ext cx="36700" cy="200325"/>
              </a:xfrm>
              <a:custGeom>
                <a:rect b="b" l="l" r="r" t="t"/>
                <a:pathLst>
                  <a:path extrusionOk="0" fill="none" h="8013" w="1468">
                    <a:moveTo>
                      <a:pt x="791" y="7787"/>
                    </a:moveTo>
                    <a:lnTo>
                      <a:pt x="791" y="7787"/>
                    </a:lnTo>
                    <a:lnTo>
                      <a:pt x="452" y="6884"/>
                    </a:lnTo>
                    <a:lnTo>
                      <a:pt x="226" y="5868"/>
                    </a:lnTo>
                    <a:lnTo>
                      <a:pt x="1" y="4965"/>
                    </a:lnTo>
                    <a:lnTo>
                      <a:pt x="1" y="3950"/>
                    </a:lnTo>
                    <a:lnTo>
                      <a:pt x="1" y="2934"/>
                    </a:lnTo>
                    <a:lnTo>
                      <a:pt x="114" y="1919"/>
                    </a:lnTo>
                    <a:lnTo>
                      <a:pt x="452" y="903"/>
                    </a:lnTo>
                    <a:lnTo>
                      <a:pt x="791" y="0"/>
                    </a:lnTo>
                    <a:lnTo>
                      <a:pt x="791" y="0"/>
                    </a:lnTo>
                    <a:lnTo>
                      <a:pt x="1242" y="903"/>
                    </a:lnTo>
                    <a:lnTo>
                      <a:pt x="1468" y="1919"/>
                    </a:lnTo>
                    <a:lnTo>
                      <a:pt x="1468" y="2934"/>
                    </a:lnTo>
                    <a:lnTo>
                      <a:pt x="1468" y="3950"/>
                    </a:lnTo>
                    <a:lnTo>
                      <a:pt x="1468" y="3950"/>
                    </a:lnTo>
                    <a:lnTo>
                      <a:pt x="1129" y="5868"/>
                    </a:lnTo>
                    <a:lnTo>
                      <a:pt x="1016" y="6997"/>
                    </a:lnTo>
                    <a:lnTo>
                      <a:pt x="903" y="8012"/>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6" name="Google Shape;1676;p179"/>
              <p:cNvSpPr/>
              <p:nvPr/>
            </p:nvSpPr>
            <p:spPr>
              <a:xfrm>
                <a:off x="637375" y="4345600"/>
                <a:ext cx="208800" cy="87475"/>
              </a:xfrm>
              <a:custGeom>
                <a:rect b="b" l="l" r="r" t="t"/>
                <a:pathLst>
                  <a:path extrusionOk="0" h="3499" w="8352">
                    <a:moveTo>
                      <a:pt x="6997" y="1"/>
                    </a:moveTo>
                    <a:lnTo>
                      <a:pt x="5869" y="227"/>
                    </a:lnTo>
                    <a:lnTo>
                      <a:pt x="4853" y="452"/>
                    </a:lnTo>
                    <a:lnTo>
                      <a:pt x="3724" y="904"/>
                    </a:lnTo>
                    <a:lnTo>
                      <a:pt x="2709" y="1355"/>
                    </a:lnTo>
                    <a:lnTo>
                      <a:pt x="1806" y="1919"/>
                    </a:lnTo>
                    <a:lnTo>
                      <a:pt x="903" y="2596"/>
                    </a:lnTo>
                    <a:lnTo>
                      <a:pt x="1" y="3386"/>
                    </a:lnTo>
                    <a:lnTo>
                      <a:pt x="1242" y="3499"/>
                    </a:lnTo>
                    <a:lnTo>
                      <a:pt x="2370" y="3386"/>
                    </a:lnTo>
                    <a:lnTo>
                      <a:pt x="3499" y="3048"/>
                    </a:lnTo>
                    <a:lnTo>
                      <a:pt x="4514" y="2596"/>
                    </a:lnTo>
                    <a:lnTo>
                      <a:pt x="6433" y="1468"/>
                    </a:lnTo>
                    <a:lnTo>
                      <a:pt x="8351"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7" name="Google Shape;1677;p179"/>
              <p:cNvSpPr/>
              <p:nvPr/>
            </p:nvSpPr>
            <p:spPr>
              <a:xfrm>
                <a:off x="637375" y="4345600"/>
                <a:ext cx="208800" cy="87475"/>
              </a:xfrm>
              <a:custGeom>
                <a:rect b="b" l="l" r="r" t="t"/>
                <a:pathLst>
                  <a:path extrusionOk="0" fill="none" h="3499" w="8352">
                    <a:moveTo>
                      <a:pt x="8125" y="1"/>
                    </a:moveTo>
                    <a:lnTo>
                      <a:pt x="8125" y="1"/>
                    </a:lnTo>
                    <a:lnTo>
                      <a:pt x="6997" y="1"/>
                    </a:lnTo>
                    <a:lnTo>
                      <a:pt x="5869" y="227"/>
                    </a:lnTo>
                    <a:lnTo>
                      <a:pt x="4853" y="452"/>
                    </a:lnTo>
                    <a:lnTo>
                      <a:pt x="3724" y="904"/>
                    </a:lnTo>
                    <a:lnTo>
                      <a:pt x="2709" y="1355"/>
                    </a:lnTo>
                    <a:lnTo>
                      <a:pt x="1806" y="1919"/>
                    </a:lnTo>
                    <a:lnTo>
                      <a:pt x="903" y="2596"/>
                    </a:lnTo>
                    <a:lnTo>
                      <a:pt x="1" y="3386"/>
                    </a:lnTo>
                    <a:lnTo>
                      <a:pt x="1" y="3386"/>
                    </a:lnTo>
                    <a:lnTo>
                      <a:pt x="1242" y="3499"/>
                    </a:lnTo>
                    <a:lnTo>
                      <a:pt x="2370" y="3386"/>
                    </a:lnTo>
                    <a:lnTo>
                      <a:pt x="3499" y="3048"/>
                    </a:lnTo>
                    <a:lnTo>
                      <a:pt x="4514" y="2596"/>
                    </a:lnTo>
                    <a:lnTo>
                      <a:pt x="4514" y="2596"/>
                    </a:lnTo>
                    <a:lnTo>
                      <a:pt x="6433" y="1468"/>
                    </a:lnTo>
                    <a:lnTo>
                      <a:pt x="8351" y="1"/>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8" name="Google Shape;1678;p179"/>
              <p:cNvSpPr/>
              <p:nvPr/>
            </p:nvSpPr>
            <p:spPr>
              <a:xfrm>
                <a:off x="569675" y="4314575"/>
                <a:ext cx="191850" cy="76200"/>
              </a:xfrm>
              <a:custGeom>
                <a:rect b="b" l="l" r="r" t="t"/>
                <a:pathLst>
                  <a:path extrusionOk="0" h="3048" w="7674">
                    <a:moveTo>
                      <a:pt x="4401" y="1"/>
                    </a:moveTo>
                    <a:lnTo>
                      <a:pt x="3273" y="226"/>
                    </a:lnTo>
                    <a:lnTo>
                      <a:pt x="2257" y="678"/>
                    </a:lnTo>
                    <a:lnTo>
                      <a:pt x="1355" y="1355"/>
                    </a:lnTo>
                    <a:lnTo>
                      <a:pt x="565" y="2145"/>
                    </a:lnTo>
                    <a:lnTo>
                      <a:pt x="0" y="3047"/>
                    </a:lnTo>
                    <a:lnTo>
                      <a:pt x="1016" y="3047"/>
                    </a:lnTo>
                    <a:lnTo>
                      <a:pt x="2032" y="2934"/>
                    </a:lnTo>
                    <a:lnTo>
                      <a:pt x="3047" y="2709"/>
                    </a:lnTo>
                    <a:lnTo>
                      <a:pt x="4063" y="2257"/>
                    </a:lnTo>
                    <a:lnTo>
                      <a:pt x="5868" y="1242"/>
                    </a:lnTo>
                    <a:lnTo>
                      <a:pt x="7561" y="113"/>
                    </a:lnTo>
                    <a:lnTo>
                      <a:pt x="7674" y="113"/>
                    </a:lnTo>
                    <a:lnTo>
                      <a:pt x="5417"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9" name="Google Shape;1679;p179"/>
              <p:cNvSpPr/>
              <p:nvPr/>
            </p:nvSpPr>
            <p:spPr>
              <a:xfrm>
                <a:off x="569675" y="4314575"/>
                <a:ext cx="191850" cy="76200"/>
              </a:xfrm>
              <a:custGeom>
                <a:rect b="b" l="l" r="r" t="t"/>
                <a:pathLst>
                  <a:path extrusionOk="0" fill="none" h="3048" w="7674">
                    <a:moveTo>
                      <a:pt x="7674" y="113"/>
                    </a:moveTo>
                    <a:lnTo>
                      <a:pt x="7674" y="113"/>
                    </a:lnTo>
                    <a:lnTo>
                      <a:pt x="5417" y="1"/>
                    </a:lnTo>
                    <a:lnTo>
                      <a:pt x="4401" y="1"/>
                    </a:lnTo>
                    <a:lnTo>
                      <a:pt x="3273" y="226"/>
                    </a:lnTo>
                    <a:lnTo>
                      <a:pt x="3273" y="226"/>
                    </a:lnTo>
                    <a:lnTo>
                      <a:pt x="2257" y="678"/>
                    </a:lnTo>
                    <a:lnTo>
                      <a:pt x="1355" y="1355"/>
                    </a:lnTo>
                    <a:lnTo>
                      <a:pt x="565" y="2145"/>
                    </a:lnTo>
                    <a:lnTo>
                      <a:pt x="0" y="3047"/>
                    </a:lnTo>
                    <a:lnTo>
                      <a:pt x="0" y="3047"/>
                    </a:lnTo>
                    <a:lnTo>
                      <a:pt x="1016" y="3047"/>
                    </a:lnTo>
                    <a:lnTo>
                      <a:pt x="2032" y="2934"/>
                    </a:lnTo>
                    <a:lnTo>
                      <a:pt x="3047" y="2709"/>
                    </a:lnTo>
                    <a:lnTo>
                      <a:pt x="4063" y="2257"/>
                    </a:lnTo>
                    <a:lnTo>
                      <a:pt x="4063" y="2257"/>
                    </a:lnTo>
                    <a:lnTo>
                      <a:pt x="5868" y="1242"/>
                    </a:lnTo>
                    <a:lnTo>
                      <a:pt x="7561" y="113"/>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0" name="Google Shape;1680;p179"/>
              <p:cNvSpPr/>
              <p:nvPr/>
            </p:nvSpPr>
            <p:spPr>
              <a:xfrm>
                <a:off x="662775" y="4260975"/>
                <a:ext cx="222875" cy="64900"/>
              </a:xfrm>
              <a:custGeom>
                <a:rect b="b" l="l" r="r" t="t"/>
                <a:pathLst>
                  <a:path extrusionOk="0" h="2596" w="8915">
                    <a:moveTo>
                      <a:pt x="3273" y="1"/>
                    </a:moveTo>
                    <a:lnTo>
                      <a:pt x="2708" y="113"/>
                    </a:lnTo>
                    <a:lnTo>
                      <a:pt x="2031" y="113"/>
                    </a:lnTo>
                    <a:lnTo>
                      <a:pt x="1467" y="339"/>
                    </a:lnTo>
                    <a:lnTo>
                      <a:pt x="1016" y="565"/>
                    </a:lnTo>
                    <a:lnTo>
                      <a:pt x="452" y="903"/>
                    </a:lnTo>
                    <a:lnTo>
                      <a:pt x="0" y="1242"/>
                    </a:lnTo>
                    <a:lnTo>
                      <a:pt x="1016" y="1693"/>
                    </a:lnTo>
                    <a:lnTo>
                      <a:pt x="2031" y="1919"/>
                    </a:lnTo>
                    <a:lnTo>
                      <a:pt x="3160" y="2032"/>
                    </a:lnTo>
                    <a:lnTo>
                      <a:pt x="4288" y="2145"/>
                    </a:lnTo>
                    <a:lnTo>
                      <a:pt x="6658" y="2145"/>
                    </a:lnTo>
                    <a:lnTo>
                      <a:pt x="7786" y="2257"/>
                    </a:lnTo>
                    <a:lnTo>
                      <a:pt x="8915" y="2596"/>
                    </a:lnTo>
                    <a:lnTo>
                      <a:pt x="8689" y="2370"/>
                    </a:lnTo>
                    <a:lnTo>
                      <a:pt x="6658" y="1016"/>
                    </a:lnTo>
                    <a:lnTo>
                      <a:pt x="5642" y="565"/>
                    </a:lnTo>
                    <a:lnTo>
                      <a:pt x="4514" y="226"/>
                    </a:lnTo>
                    <a:lnTo>
                      <a:pt x="3273"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1" name="Google Shape;1681;p179"/>
              <p:cNvSpPr/>
              <p:nvPr/>
            </p:nvSpPr>
            <p:spPr>
              <a:xfrm>
                <a:off x="662775" y="4260975"/>
                <a:ext cx="222875" cy="64900"/>
              </a:xfrm>
              <a:custGeom>
                <a:rect b="b" l="l" r="r" t="t"/>
                <a:pathLst>
                  <a:path extrusionOk="0" fill="none" h="2596" w="8915">
                    <a:moveTo>
                      <a:pt x="8689" y="2370"/>
                    </a:moveTo>
                    <a:lnTo>
                      <a:pt x="8689" y="2370"/>
                    </a:lnTo>
                    <a:lnTo>
                      <a:pt x="6658" y="1016"/>
                    </a:lnTo>
                    <a:lnTo>
                      <a:pt x="5642" y="565"/>
                    </a:lnTo>
                    <a:lnTo>
                      <a:pt x="4514" y="226"/>
                    </a:lnTo>
                    <a:lnTo>
                      <a:pt x="4514" y="226"/>
                    </a:lnTo>
                    <a:lnTo>
                      <a:pt x="3273" y="1"/>
                    </a:lnTo>
                    <a:lnTo>
                      <a:pt x="2708" y="113"/>
                    </a:lnTo>
                    <a:lnTo>
                      <a:pt x="2031" y="113"/>
                    </a:lnTo>
                    <a:lnTo>
                      <a:pt x="1467" y="339"/>
                    </a:lnTo>
                    <a:lnTo>
                      <a:pt x="1016" y="565"/>
                    </a:lnTo>
                    <a:lnTo>
                      <a:pt x="452" y="903"/>
                    </a:lnTo>
                    <a:lnTo>
                      <a:pt x="0" y="1242"/>
                    </a:lnTo>
                    <a:lnTo>
                      <a:pt x="0" y="1242"/>
                    </a:lnTo>
                    <a:lnTo>
                      <a:pt x="1016" y="1693"/>
                    </a:lnTo>
                    <a:lnTo>
                      <a:pt x="2031" y="1919"/>
                    </a:lnTo>
                    <a:lnTo>
                      <a:pt x="3160" y="2032"/>
                    </a:lnTo>
                    <a:lnTo>
                      <a:pt x="4288" y="2145"/>
                    </a:lnTo>
                    <a:lnTo>
                      <a:pt x="4288" y="2145"/>
                    </a:lnTo>
                    <a:lnTo>
                      <a:pt x="6658" y="2145"/>
                    </a:lnTo>
                    <a:lnTo>
                      <a:pt x="7786" y="2257"/>
                    </a:lnTo>
                    <a:lnTo>
                      <a:pt x="8915" y="2596"/>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2" name="Google Shape;1682;p179"/>
              <p:cNvSpPr/>
              <p:nvPr/>
            </p:nvSpPr>
            <p:spPr>
              <a:xfrm>
                <a:off x="815100" y="4086075"/>
                <a:ext cx="67750" cy="234175"/>
              </a:xfrm>
              <a:custGeom>
                <a:rect b="b" l="l" r="r" t="t"/>
                <a:pathLst>
                  <a:path extrusionOk="0" h="9367" w="2710">
                    <a:moveTo>
                      <a:pt x="452" y="0"/>
                    </a:moveTo>
                    <a:lnTo>
                      <a:pt x="114" y="1242"/>
                    </a:lnTo>
                    <a:lnTo>
                      <a:pt x="1" y="2483"/>
                    </a:lnTo>
                    <a:lnTo>
                      <a:pt x="114" y="3724"/>
                    </a:lnTo>
                    <a:lnTo>
                      <a:pt x="339" y="4965"/>
                    </a:lnTo>
                    <a:lnTo>
                      <a:pt x="678" y="6207"/>
                    </a:lnTo>
                    <a:lnTo>
                      <a:pt x="1242" y="7335"/>
                    </a:lnTo>
                    <a:lnTo>
                      <a:pt x="1806" y="8464"/>
                    </a:lnTo>
                    <a:lnTo>
                      <a:pt x="2596" y="9366"/>
                    </a:lnTo>
                    <a:lnTo>
                      <a:pt x="2709" y="8125"/>
                    </a:lnTo>
                    <a:lnTo>
                      <a:pt x="2709" y="6884"/>
                    </a:lnTo>
                    <a:lnTo>
                      <a:pt x="2596" y="5755"/>
                    </a:lnTo>
                    <a:lnTo>
                      <a:pt x="2370" y="4514"/>
                    </a:lnTo>
                    <a:lnTo>
                      <a:pt x="2032" y="3386"/>
                    </a:lnTo>
                    <a:lnTo>
                      <a:pt x="1581" y="2144"/>
                    </a:lnTo>
                    <a:lnTo>
                      <a:pt x="1016" y="1129"/>
                    </a:lnTo>
                    <a:lnTo>
                      <a:pt x="452"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3" name="Google Shape;1683;p179"/>
              <p:cNvSpPr/>
              <p:nvPr/>
            </p:nvSpPr>
            <p:spPr>
              <a:xfrm>
                <a:off x="815100" y="4086075"/>
                <a:ext cx="67750" cy="234175"/>
              </a:xfrm>
              <a:custGeom>
                <a:rect b="b" l="l" r="r" t="t"/>
                <a:pathLst>
                  <a:path extrusionOk="0" fill="none" h="9367" w="2710">
                    <a:moveTo>
                      <a:pt x="2596" y="9366"/>
                    </a:moveTo>
                    <a:lnTo>
                      <a:pt x="2596" y="9366"/>
                    </a:lnTo>
                    <a:lnTo>
                      <a:pt x="1806" y="8464"/>
                    </a:lnTo>
                    <a:lnTo>
                      <a:pt x="1242" y="7335"/>
                    </a:lnTo>
                    <a:lnTo>
                      <a:pt x="678" y="6207"/>
                    </a:lnTo>
                    <a:lnTo>
                      <a:pt x="339" y="4965"/>
                    </a:lnTo>
                    <a:lnTo>
                      <a:pt x="114" y="3724"/>
                    </a:lnTo>
                    <a:lnTo>
                      <a:pt x="1" y="2483"/>
                    </a:lnTo>
                    <a:lnTo>
                      <a:pt x="114" y="1242"/>
                    </a:lnTo>
                    <a:lnTo>
                      <a:pt x="452" y="0"/>
                    </a:lnTo>
                    <a:lnTo>
                      <a:pt x="452" y="0"/>
                    </a:lnTo>
                    <a:lnTo>
                      <a:pt x="1016" y="1129"/>
                    </a:lnTo>
                    <a:lnTo>
                      <a:pt x="1581" y="2144"/>
                    </a:lnTo>
                    <a:lnTo>
                      <a:pt x="2032" y="3386"/>
                    </a:lnTo>
                    <a:lnTo>
                      <a:pt x="2370" y="4514"/>
                    </a:lnTo>
                    <a:lnTo>
                      <a:pt x="2596" y="5755"/>
                    </a:lnTo>
                    <a:lnTo>
                      <a:pt x="2709" y="6884"/>
                    </a:lnTo>
                    <a:lnTo>
                      <a:pt x="2709" y="8125"/>
                    </a:lnTo>
                    <a:lnTo>
                      <a:pt x="2596" y="9366"/>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4" name="Google Shape;1684;p179"/>
              <p:cNvSpPr/>
              <p:nvPr/>
            </p:nvSpPr>
            <p:spPr>
              <a:xfrm>
                <a:off x="1037975" y="3978875"/>
                <a:ext cx="138250" cy="183400"/>
              </a:xfrm>
              <a:custGeom>
                <a:rect b="b" l="l" r="r" t="t"/>
                <a:pathLst>
                  <a:path extrusionOk="0" h="7336" w="5530">
                    <a:moveTo>
                      <a:pt x="5530" y="0"/>
                    </a:moveTo>
                    <a:lnTo>
                      <a:pt x="4740" y="113"/>
                    </a:lnTo>
                    <a:lnTo>
                      <a:pt x="3950" y="452"/>
                    </a:lnTo>
                    <a:lnTo>
                      <a:pt x="3273" y="903"/>
                    </a:lnTo>
                    <a:lnTo>
                      <a:pt x="2709" y="1467"/>
                    </a:lnTo>
                    <a:lnTo>
                      <a:pt x="2257" y="2031"/>
                    </a:lnTo>
                    <a:lnTo>
                      <a:pt x="1806" y="2821"/>
                    </a:lnTo>
                    <a:lnTo>
                      <a:pt x="1467" y="3498"/>
                    </a:lnTo>
                    <a:lnTo>
                      <a:pt x="1129" y="4288"/>
                    </a:lnTo>
                    <a:lnTo>
                      <a:pt x="565" y="5755"/>
                    </a:lnTo>
                    <a:lnTo>
                      <a:pt x="0" y="7335"/>
                    </a:lnTo>
                    <a:lnTo>
                      <a:pt x="113" y="7335"/>
                    </a:lnTo>
                    <a:lnTo>
                      <a:pt x="1016" y="6658"/>
                    </a:lnTo>
                    <a:lnTo>
                      <a:pt x="2032" y="5981"/>
                    </a:lnTo>
                    <a:lnTo>
                      <a:pt x="2821" y="5078"/>
                    </a:lnTo>
                    <a:lnTo>
                      <a:pt x="3611" y="4175"/>
                    </a:lnTo>
                    <a:lnTo>
                      <a:pt x="4288" y="3273"/>
                    </a:lnTo>
                    <a:lnTo>
                      <a:pt x="4740" y="2257"/>
                    </a:lnTo>
                    <a:lnTo>
                      <a:pt x="5191" y="1129"/>
                    </a:lnTo>
                    <a:lnTo>
                      <a:pt x="5530"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5" name="Google Shape;1685;p179"/>
              <p:cNvSpPr/>
              <p:nvPr/>
            </p:nvSpPr>
            <p:spPr>
              <a:xfrm>
                <a:off x="1037975" y="3978875"/>
                <a:ext cx="138250" cy="183400"/>
              </a:xfrm>
              <a:custGeom>
                <a:rect b="b" l="l" r="r" t="t"/>
                <a:pathLst>
                  <a:path extrusionOk="0" fill="none" h="7336" w="5530">
                    <a:moveTo>
                      <a:pt x="0" y="7335"/>
                    </a:moveTo>
                    <a:lnTo>
                      <a:pt x="0" y="7335"/>
                    </a:lnTo>
                    <a:lnTo>
                      <a:pt x="565" y="5755"/>
                    </a:lnTo>
                    <a:lnTo>
                      <a:pt x="1129" y="4288"/>
                    </a:lnTo>
                    <a:lnTo>
                      <a:pt x="1129" y="4288"/>
                    </a:lnTo>
                    <a:lnTo>
                      <a:pt x="1467" y="3498"/>
                    </a:lnTo>
                    <a:lnTo>
                      <a:pt x="1806" y="2821"/>
                    </a:lnTo>
                    <a:lnTo>
                      <a:pt x="2257" y="2031"/>
                    </a:lnTo>
                    <a:lnTo>
                      <a:pt x="2709" y="1467"/>
                    </a:lnTo>
                    <a:lnTo>
                      <a:pt x="2709" y="1467"/>
                    </a:lnTo>
                    <a:lnTo>
                      <a:pt x="3273" y="903"/>
                    </a:lnTo>
                    <a:lnTo>
                      <a:pt x="3950" y="452"/>
                    </a:lnTo>
                    <a:lnTo>
                      <a:pt x="4740" y="113"/>
                    </a:lnTo>
                    <a:lnTo>
                      <a:pt x="5530" y="0"/>
                    </a:lnTo>
                    <a:lnTo>
                      <a:pt x="5530" y="0"/>
                    </a:lnTo>
                    <a:lnTo>
                      <a:pt x="5191" y="1129"/>
                    </a:lnTo>
                    <a:lnTo>
                      <a:pt x="4740" y="2257"/>
                    </a:lnTo>
                    <a:lnTo>
                      <a:pt x="4288" y="3273"/>
                    </a:lnTo>
                    <a:lnTo>
                      <a:pt x="3611" y="4175"/>
                    </a:lnTo>
                    <a:lnTo>
                      <a:pt x="2821" y="5078"/>
                    </a:lnTo>
                    <a:lnTo>
                      <a:pt x="2032" y="5981"/>
                    </a:lnTo>
                    <a:lnTo>
                      <a:pt x="1016" y="6658"/>
                    </a:lnTo>
                    <a:lnTo>
                      <a:pt x="113" y="7335"/>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6" name="Google Shape;1686;p179"/>
              <p:cNvSpPr/>
              <p:nvPr/>
            </p:nvSpPr>
            <p:spPr>
              <a:xfrm>
                <a:off x="863075" y="4094525"/>
                <a:ext cx="146700" cy="101600"/>
              </a:xfrm>
              <a:custGeom>
                <a:rect b="b" l="l" r="r" t="t"/>
                <a:pathLst>
                  <a:path extrusionOk="0" h="4064" w="5868">
                    <a:moveTo>
                      <a:pt x="903" y="1"/>
                    </a:moveTo>
                    <a:lnTo>
                      <a:pt x="0" y="114"/>
                    </a:lnTo>
                    <a:lnTo>
                      <a:pt x="451" y="904"/>
                    </a:lnTo>
                    <a:lnTo>
                      <a:pt x="1016" y="1581"/>
                    </a:lnTo>
                    <a:lnTo>
                      <a:pt x="1693" y="2145"/>
                    </a:lnTo>
                    <a:lnTo>
                      <a:pt x="2483" y="2709"/>
                    </a:lnTo>
                    <a:lnTo>
                      <a:pt x="3273" y="3160"/>
                    </a:lnTo>
                    <a:lnTo>
                      <a:pt x="4062" y="3612"/>
                    </a:lnTo>
                    <a:lnTo>
                      <a:pt x="4965" y="3837"/>
                    </a:lnTo>
                    <a:lnTo>
                      <a:pt x="5868" y="4063"/>
                    </a:lnTo>
                    <a:lnTo>
                      <a:pt x="4740" y="2371"/>
                    </a:lnTo>
                    <a:lnTo>
                      <a:pt x="4062" y="1581"/>
                    </a:lnTo>
                    <a:lnTo>
                      <a:pt x="3385" y="1016"/>
                    </a:lnTo>
                    <a:lnTo>
                      <a:pt x="2596" y="452"/>
                    </a:lnTo>
                    <a:lnTo>
                      <a:pt x="1806" y="114"/>
                    </a:lnTo>
                    <a:lnTo>
                      <a:pt x="903"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7" name="Google Shape;1687;p179"/>
              <p:cNvSpPr/>
              <p:nvPr/>
            </p:nvSpPr>
            <p:spPr>
              <a:xfrm>
                <a:off x="863075" y="4094525"/>
                <a:ext cx="146700" cy="101600"/>
              </a:xfrm>
              <a:custGeom>
                <a:rect b="b" l="l" r="r" t="t"/>
                <a:pathLst>
                  <a:path extrusionOk="0" fill="none" h="4064" w="5868">
                    <a:moveTo>
                      <a:pt x="5868" y="4063"/>
                    </a:moveTo>
                    <a:lnTo>
                      <a:pt x="5868" y="4063"/>
                    </a:lnTo>
                    <a:lnTo>
                      <a:pt x="4740" y="2371"/>
                    </a:lnTo>
                    <a:lnTo>
                      <a:pt x="4062" y="1581"/>
                    </a:lnTo>
                    <a:lnTo>
                      <a:pt x="3385" y="1016"/>
                    </a:lnTo>
                    <a:lnTo>
                      <a:pt x="3385" y="1016"/>
                    </a:lnTo>
                    <a:lnTo>
                      <a:pt x="2596" y="452"/>
                    </a:lnTo>
                    <a:lnTo>
                      <a:pt x="1806" y="114"/>
                    </a:lnTo>
                    <a:lnTo>
                      <a:pt x="903" y="1"/>
                    </a:lnTo>
                    <a:lnTo>
                      <a:pt x="0" y="114"/>
                    </a:lnTo>
                    <a:lnTo>
                      <a:pt x="0" y="114"/>
                    </a:lnTo>
                    <a:lnTo>
                      <a:pt x="451" y="904"/>
                    </a:lnTo>
                    <a:lnTo>
                      <a:pt x="1016" y="1581"/>
                    </a:lnTo>
                    <a:lnTo>
                      <a:pt x="1693" y="2145"/>
                    </a:lnTo>
                    <a:lnTo>
                      <a:pt x="2483" y="2709"/>
                    </a:lnTo>
                    <a:lnTo>
                      <a:pt x="3273" y="3160"/>
                    </a:lnTo>
                    <a:lnTo>
                      <a:pt x="4062" y="3612"/>
                    </a:lnTo>
                    <a:lnTo>
                      <a:pt x="4965" y="3837"/>
                    </a:lnTo>
                    <a:lnTo>
                      <a:pt x="5868" y="4063"/>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8" name="Google Shape;1688;p179"/>
              <p:cNvSpPr/>
              <p:nvPr/>
            </p:nvSpPr>
            <p:spPr>
              <a:xfrm>
                <a:off x="984375" y="3978875"/>
                <a:ext cx="47975" cy="186200"/>
              </a:xfrm>
              <a:custGeom>
                <a:rect b="b" l="l" r="r" t="t"/>
                <a:pathLst>
                  <a:path extrusionOk="0" h="7448" w="1919">
                    <a:moveTo>
                      <a:pt x="677" y="0"/>
                    </a:moveTo>
                    <a:lnTo>
                      <a:pt x="339" y="903"/>
                    </a:lnTo>
                    <a:lnTo>
                      <a:pt x="113" y="1806"/>
                    </a:lnTo>
                    <a:lnTo>
                      <a:pt x="0" y="2821"/>
                    </a:lnTo>
                    <a:lnTo>
                      <a:pt x="113" y="3724"/>
                    </a:lnTo>
                    <a:lnTo>
                      <a:pt x="565" y="5642"/>
                    </a:lnTo>
                    <a:lnTo>
                      <a:pt x="1242" y="7448"/>
                    </a:lnTo>
                    <a:lnTo>
                      <a:pt x="1354" y="7448"/>
                    </a:lnTo>
                    <a:lnTo>
                      <a:pt x="1580" y="6545"/>
                    </a:lnTo>
                    <a:lnTo>
                      <a:pt x="1806" y="5530"/>
                    </a:lnTo>
                    <a:lnTo>
                      <a:pt x="1919" y="4627"/>
                    </a:lnTo>
                    <a:lnTo>
                      <a:pt x="1806" y="3724"/>
                    </a:lnTo>
                    <a:lnTo>
                      <a:pt x="1693" y="2821"/>
                    </a:lnTo>
                    <a:lnTo>
                      <a:pt x="1467" y="1806"/>
                    </a:lnTo>
                    <a:lnTo>
                      <a:pt x="1129" y="903"/>
                    </a:lnTo>
                    <a:lnTo>
                      <a:pt x="677"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9" name="Google Shape;1689;p179"/>
              <p:cNvSpPr/>
              <p:nvPr/>
            </p:nvSpPr>
            <p:spPr>
              <a:xfrm>
                <a:off x="984375" y="3978875"/>
                <a:ext cx="47975" cy="186200"/>
              </a:xfrm>
              <a:custGeom>
                <a:rect b="b" l="l" r="r" t="t"/>
                <a:pathLst>
                  <a:path extrusionOk="0" fill="none" h="7448" w="1919">
                    <a:moveTo>
                      <a:pt x="1242" y="7448"/>
                    </a:moveTo>
                    <a:lnTo>
                      <a:pt x="1242" y="7448"/>
                    </a:lnTo>
                    <a:lnTo>
                      <a:pt x="565" y="5642"/>
                    </a:lnTo>
                    <a:lnTo>
                      <a:pt x="113" y="3724"/>
                    </a:lnTo>
                    <a:lnTo>
                      <a:pt x="113" y="3724"/>
                    </a:lnTo>
                    <a:lnTo>
                      <a:pt x="0" y="2821"/>
                    </a:lnTo>
                    <a:lnTo>
                      <a:pt x="113" y="1806"/>
                    </a:lnTo>
                    <a:lnTo>
                      <a:pt x="339" y="903"/>
                    </a:lnTo>
                    <a:lnTo>
                      <a:pt x="677" y="0"/>
                    </a:lnTo>
                    <a:lnTo>
                      <a:pt x="677" y="0"/>
                    </a:lnTo>
                    <a:lnTo>
                      <a:pt x="1129" y="903"/>
                    </a:lnTo>
                    <a:lnTo>
                      <a:pt x="1467" y="1806"/>
                    </a:lnTo>
                    <a:lnTo>
                      <a:pt x="1693" y="2821"/>
                    </a:lnTo>
                    <a:lnTo>
                      <a:pt x="1806" y="3724"/>
                    </a:lnTo>
                    <a:lnTo>
                      <a:pt x="1919" y="4627"/>
                    </a:lnTo>
                    <a:lnTo>
                      <a:pt x="1806" y="5530"/>
                    </a:lnTo>
                    <a:lnTo>
                      <a:pt x="1580" y="6545"/>
                    </a:lnTo>
                    <a:lnTo>
                      <a:pt x="1354" y="7448"/>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0" name="Google Shape;1690;p179"/>
              <p:cNvSpPr/>
              <p:nvPr/>
            </p:nvSpPr>
            <p:spPr>
              <a:xfrm>
                <a:off x="1037975" y="3854750"/>
                <a:ext cx="169275" cy="124150"/>
              </a:xfrm>
              <a:custGeom>
                <a:rect b="b" l="l" r="r" t="t"/>
                <a:pathLst>
                  <a:path extrusionOk="0" h="4966" w="6771">
                    <a:moveTo>
                      <a:pt x="5643" y="0"/>
                    </a:moveTo>
                    <a:lnTo>
                      <a:pt x="5191" y="113"/>
                    </a:lnTo>
                    <a:lnTo>
                      <a:pt x="4288" y="451"/>
                    </a:lnTo>
                    <a:lnTo>
                      <a:pt x="3499" y="903"/>
                    </a:lnTo>
                    <a:lnTo>
                      <a:pt x="2709" y="1467"/>
                    </a:lnTo>
                    <a:lnTo>
                      <a:pt x="2032" y="2031"/>
                    </a:lnTo>
                    <a:lnTo>
                      <a:pt x="1354" y="2596"/>
                    </a:lnTo>
                    <a:lnTo>
                      <a:pt x="790" y="3385"/>
                    </a:lnTo>
                    <a:lnTo>
                      <a:pt x="339" y="4175"/>
                    </a:lnTo>
                    <a:lnTo>
                      <a:pt x="0" y="4965"/>
                    </a:lnTo>
                    <a:lnTo>
                      <a:pt x="0" y="4965"/>
                    </a:lnTo>
                    <a:lnTo>
                      <a:pt x="1693" y="4401"/>
                    </a:lnTo>
                    <a:lnTo>
                      <a:pt x="3273" y="3611"/>
                    </a:lnTo>
                    <a:lnTo>
                      <a:pt x="4853" y="2708"/>
                    </a:lnTo>
                    <a:lnTo>
                      <a:pt x="6207" y="1580"/>
                    </a:lnTo>
                    <a:lnTo>
                      <a:pt x="6658" y="1129"/>
                    </a:lnTo>
                    <a:lnTo>
                      <a:pt x="6771" y="903"/>
                    </a:lnTo>
                    <a:lnTo>
                      <a:pt x="6771" y="564"/>
                    </a:lnTo>
                    <a:lnTo>
                      <a:pt x="6658" y="339"/>
                    </a:lnTo>
                    <a:lnTo>
                      <a:pt x="6545" y="226"/>
                    </a:lnTo>
                    <a:lnTo>
                      <a:pt x="6320" y="113"/>
                    </a:lnTo>
                    <a:lnTo>
                      <a:pt x="6094"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1" name="Google Shape;1691;p179"/>
              <p:cNvSpPr/>
              <p:nvPr/>
            </p:nvSpPr>
            <p:spPr>
              <a:xfrm>
                <a:off x="1037975" y="3854750"/>
                <a:ext cx="169275" cy="124150"/>
              </a:xfrm>
              <a:custGeom>
                <a:rect b="b" l="l" r="r" t="t"/>
                <a:pathLst>
                  <a:path extrusionOk="0" fill="none" h="4966" w="6771">
                    <a:moveTo>
                      <a:pt x="0" y="4965"/>
                    </a:moveTo>
                    <a:lnTo>
                      <a:pt x="0" y="4965"/>
                    </a:lnTo>
                    <a:lnTo>
                      <a:pt x="339" y="4175"/>
                    </a:lnTo>
                    <a:lnTo>
                      <a:pt x="790" y="3385"/>
                    </a:lnTo>
                    <a:lnTo>
                      <a:pt x="1354" y="2596"/>
                    </a:lnTo>
                    <a:lnTo>
                      <a:pt x="2032" y="2031"/>
                    </a:lnTo>
                    <a:lnTo>
                      <a:pt x="2709" y="1467"/>
                    </a:lnTo>
                    <a:lnTo>
                      <a:pt x="3499" y="903"/>
                    </a:lnTo>
                    <a:lnTo>
                      <a:pt x="4288" y="451"/>
                    </a:lnTo>
                    <a:lnTo>
                      <a:pt x="5191" y="113"/>
                    </a:lnTo>
                    <a:lnTo>
                      <a:pt x="5191" y="113"/>
                    </a:lnTo>
                    <a:lnTo>
                      <a:pt x="5643" y="0"/>
                    </a:lnTo>
                    <a:lnTo>
                      <a:pt x="6094" y="0"/>
                    </a:lnTo>
                    <a:lnTo>
                      <a:pt x="6094" y="0"/>
                    </a:lnTo>
                    <a:lnTo>
                      <a:pt x="6320" y="113"/>
                    </a:lnTo>
                    <a:lnTo>
                      <a:pt x="6545" y="226"/>
                    </a:lnTo>
                    <a:lnTo>
                      <a:pt x="6658" y="339"/>
                    </a:lnTo>
                    <a:lnTo>
                      <a:pt x="6771" y="564"/>
                    </a:lnTo>
                    <a:lnTo>
                      <a:pt x="6771" y="564"/>
                    </a:lnTo>
                    <a:lnTo>
                      <a:pt x="6771" y="903"/>
                    </a:lnTo>
                    <a:lnTo>
                      <a:pt x="6658" y="1129"/>
                    </a:lnTo>
                    <a:lnTo>
                      <a:pt x="6207" y="1580"/>
                    </a:lnTo>
                    <a:lnTo>
                      <a:pt x="6207" y="1580"/>
                    </a:lnTo>
                    <a:lnTo>
                      <a:pt x="4853" y="2708"/>
                    </a:lnTo>
                    <a:lnTo>
                      <a:pt x="3273" y="3611"/>
                    </a:lnTo>
                    <a:lnTo>
                      <a:pt x="1693" y="4401"/>
                    </a:lnTo>
                    <a:lnTo>
                      <a:pt x="0" y="4965"/>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2" name="Google Shape;1692;p179"/>
              <p:cNvSpPr/>
              <p:nvPr/>
            </p:nvSpPr>
            <p:spPr>
              <a:xfrm>
                <a:off x="1037975" y="3733425"/>
                <a:ext cx="90300" cy="211625"/>
              </a:xfrm>
              <a:custGeom>
                <a:rect b="b" l="l" r="r" t="t"/>
                <a:pathLst>
                  <a:path extrusionOk="0" h="8465" w="3612">
                    <a:moveTo>
                      <a:pt x="3499" y="1"/>
                    </a:moveTo>
                    <a:lnTo>
                      <a:pt x="2596" y="678"/>
                    </a:lnTo>
                    <a:lnTo>
                      <a:pt x="1806" y="1468"/>
                    </a:lnTo>
                    <a:lnTo>
                      <a:pt x="1129" y="2371"/>
                    </a:lnTo>
                    <a:lnTo>
                      <a:pt x="677" y="3499"/>
                    </a:lnTo>
                    <a:lnTo>
                      <a:pt x="452" y="4515"/>
                    </a:lnTo>
                    <a:lnTo>
                      <a:pt x="226" y="5643"/>
                    </a:lnTo>
                    <a:lnTo>
                      <a:pt x="113" y="6771"/>
                    </a:lnTo>
                    <a:lnTo>
                      <a:pt x="0" y="7900"/>
                    </a:lnTo>
                    <a:lnTo>
                      <a:pt x="0" y="8464"/>
                    </a:lnTo>
                    <a:lnTo>
                      <a:pt x="452" y="7336"/>
                    </a:lnTo>
                    <a:lnTo>
                      <a:pt x="1016" y="6320"/>
                    </a:lnTo>
                    <a:lnTo>
                      <a:pt x="2257" y="4402"/>
                    </a:lnTo>
                    <a:lnTo>
                      <a:pt x="2821" y="3386"/>
                    </a:lnTo>
                    <a:lnTo>
                      <a:pt x="3273" y="2258"/>
                    </a:lnTo>
                    <a:lnTo>
                      <a:pt x="3611" y="1242"/>
                    </a:lnTo>
                    <a:lnTo>
                      <a:pt x="3611" y="565"/>
                    </a:lnTo>
                    <a:lnTo>
                      <a:pt x="3499"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3" name="Google Shape;1693;p179"/>
              <p:cNvSpPr/>
              <p:nvPr/>
            </p:nvSpPr>
            <p:spPr>
              <a:xfrm>
                <a:off x="1037975" y="3733425"/>
                <a:ext cx="90300" cy="211625"/>
              </a:xfrm>
              <a:custGeom>
                <a:rect b="b" l="l" r="r" t="t"/>
                <a:pathLst>
                  <a:path extrusionOk="0" fill="none" h="8465" w="3612">
                    <a:moveTo>
                      <a:pt x="0" y="7900"/>
                    </a:moveTo>
                    <a:lnTo>
                      <a:pt x="0" y="7900"/>
                    </a:lnTo>
                    <a:lnTo>
                      <a:pt x="113" y="6771"/>
                    </a:lnTo>
                    <a:lnTo>
                      <a:pt x="226" y="5643"/>
                    </a:lnTo>
                    <a:lnTo>
                      <a:pt x="452" y="4515"/>
                    </a:lnTo>
                    <a:lnTo>
                      <a:pt x="677" y="3499"/>
                    </a:lnTo>
                    <a:lnTo>
                      <a:pt x="677" y="3499"/>
                    </a:lnTo>
                    <a:lnTo>
                      <a:pt x="1129" y="2371"/>
                    </a:lnTo>
                    <a:lnTo>
                      <a:pt x="1806" y="1468"/>
                    </a:lnTo>
                    <a:lnTo>
                      <a:pt x="2596" y="678"/>
                    </a:lnTo>
                    <a:lnTo>
                      <a:pt x="3499" y="1"/>
                    </a:lnTo>
                    <a:lnTo>
                      <a:pt x="3499" y="1"/>
                    </a:lnTo>
                    <a:lnTo>
                      <a:pt x="3611" y="565"/>
                    </a:lnTo>
                    <a:lnTo>
                      <a:pt x="3611" y="1242"/>
                    </a:lnTo>
                    <a:lnTo>
                      <a:pt x="3273" y="2258"/>
                    </a:lnTo>
                    <a:lnTo>
                      <a:pt x="2821" y="3386"/>
                    </a:lnTo>
                    <a:lnTo>
                      <a:pt x="2257" y="4402"/>
                    </a:lnTo>
                    <a:lnTo>
                      <a:pt x="2257" y="4402"/>
                    </a:lnTo>
                    <a:lnTo>
                      <a:pt x="1016" y="6320"/>
                    </a:lnTo>
                    <a:lnTo>
                      <a:pt x="452" y="7336"/>
                    </a:lnTo>
                    <a:lnTo>
                      <a:pt x="0" y="8464"/>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4" name="Google Shape;1694;p179"/>
              <p:cNvSpPr/>
              <p:nvPr/>
            </p:nvSpPr>
            <p:spPr>
              <a:xfrm>
                <a:off x="927950" y="3753175"/>
                <a:ext cx="110050" cy="205975"/>
              </a:xfrm>
              <a:custGeom>
                <a:rect b="b" l="l" r="r" t="t"/>
                <a:pathLst>
                  <a:path extrusionOk="0" h="8239" w="4402">
                    <a:moveTo>
                      <a:pt x="226" y="1"/>
                    </a:moveTo>
                    <a:lnTo>
                      <a:pt x="113" y="791"/>
                    </a:lnTo>
                    <a:lnTo>
                      <a:pt x="1" y="1581"/>
                    </a:lnTo>
                    <a:lnTo>
                      <a:pt x="113" y="2370"/>
                    </a:lnTo>
                    <a:lnTo>
                      <a:pt x="452" y="3160"/>
                    </a:lnTo>
                    <a:lnTo>
                      <a:pt x="790" y="3950"/>
                    </a:lnTo>
                    <a:lnTo>
                      <a:pt x="1242" y="4627"/>
                    </a:lnTo>
                    <a:lnTo>
                      <a:pt x="1693" y="5304"/>
                    </a:lnTo>
                    <a:lnTo>
                      <a:pt x="2257" y="5869"/>
                    </a:lnTo>
                    <a:lnTo>
                      <a:pt x="3386" y="6997"/>
                    </a:lnTo>
                    <a:lnTo>
                      <a:pt x="4362" y="8082"/>
                    </a:lnTo>
                    <a:lnTo>
                      <a:pt x="4362" y="8082"/>
                    </a:lnTo>
                    <a:lnTo>
                      <a:pt x="4063" y="6884"/>
                    </a:lnTo>
                    <a:lnTo>
                      <a:pt x="3724" y="5417"/>
                    </a:lnTo>
                    <a:lnTo>
                      <a:pt x="3386" y="4063"/>
                    </a:lnTo>
                    <a:lnTo>
                      <a:pt x="3047" y="3386"/>
                    </a:lnTo>
                    <a:lnTo>
                      <a:pt x="2709" y="2822"/>
                    </a:lnTo>
                    <a:lnTo>
                      <a:pt x="2145" y="2032"/>
                    </a:lnTo>
                    <a:lnTo>
                      <a:pt x="1467" y="1468"/>
                    </a:lnTo>
                    <a:lnTo>
                      <a:pt x="790" y="678"/>
                    </a:lnTo>
                    <a:lnTo>
                      <a:pt x="226" y="1"/>
                    </a:lnTo>
                    <a:close/>
                    <a:moveTo>
                      <a:pt x="4362" y="8082"/>
                    </a:moveTo>
                    <a:lnTo>
                      <a:pt x="4401" y="8238"/>
                    </a:lnTo>
                    <a:lnTo>
                      <a:pt x="4401" y="8125"/>
                    </a:lnTo>
                    <a:lnTo>
                      <a:pt x="4362" y="8082"/>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5" name="Google Shape;1695;p179"/>
              <p:cNvSpPr/>
              <p:nvPr/>
            </p:nvSpPr>
            <p:spPr>
              <a:xfrm>
                <a:off x="927950" y="3753175"/>
                <a:ext cx="110050" cy="205975"/>
              </a:xfrm>
              <a:custGeom>
                <a:rect b="b" l="l" r="r" t="t"/>
                <a:pathLst>
                  <a:path extrusionOk="0" fill="none" h="8239" w="4402">
                    <a:moveTo>
                      <a:pt x="4401" y="8238"/>
                    </a:moveTo>
                    <a:lnTo>
                      <a:pt x="4401" y="8238"/>
                    </a:lnTo>
                    <a:lnTo>
                      <a:pt x="4063" y="6884"/>
                    </a:lnTo>
                    <a:lnTo>
                      <a:pt x="3724" y="5417"/>
                    </a:lnTo>
                    <a:lnTo>
                      <a:pt x="3386" y="4063"/>
                    </a:lnTo>
                    <a:lnTo>
                      <a:pt x="3047" y="3386"/>
                    </a:lnTo>
                    <a:lnTo>
                      <a:pt x="2709" y="2822"/>
                    </a:lnTo>
                    <a:lnTo>
                      <a:pt x="2709" y="2822"/>
                    </a:lnTo>
                    <a:lnTo>
                      <a:pt x="2145" y="2032"/>
                    </a:lnTo>
                    <a:lnTo>
                      <a:pt x="1467" y="1468"/>
                    </a:lnTo>
                    <a:lnTo>
                      <a:pt x="790" y="678"/>
                    </a:lnTo>
                    <a:lnTo>
                      <a:pt x="226" y="1"/>
                    </a:lnTo>
                    <a:lnTo>
                      <a:pt x="226" y="1"/>
                    </a:lnTo>
                    <a:lnTo>
                      <a:pt x="113" y="791"/>
                    </a:lnTo>
                    <a:lnTo>
                      <a:pt x="1" y="1581"/>
                    </a:lnTo>
                    <a:lnTo>
                      <a:pt x="113" y="2370"/>
                    </a:lnTo>
                    <a:lnTo>
                      <a:pt x="452" y="3160"/>
                    </a:lnTo>
                    <a:lnTo>
                      <a:pt x="452" y="3160"/>
                    </a:lnTo>
                    <a:lnTo>
                      <a:pt x="790" y="3950"/>
                    </a:lnTo>
                    <a:lnTo>
                      <a:pt x="1242" y="4627"/>
                    </a:lnTo>
                    <a:lnTo>
                      <a:pt x="1693" y="5304"/>
                    </a:lnTo>
                    <a:lnTo>
                      <a:pt x="2257" y="5869"/>
                    </a:lnTo>
                    <a:lnTo>
                      <a:pt x="2257" y="5869"/>
                    </a:lnTo>
                    <a:lnTo>
                      <a:pt x="3386" y="6997"/>
                    </a:lnTo>
                    <a:lnTo>
                      <a:pt x="4401" y="8125"/>
                    </a:lnTo>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6" name="Google Shape;1696;p179"/>
              <p:cNvSpPr/>
              <p:nvPr/>
            </p:nvSpPr>
            <p:spPr>
              <a:xfrm>
                <a:off x="1035150" y="3942200"/>
                <a:ext cx="5675" cy="1275150"/>
              </a:xfrm>
              <a:custGeom>
                <a:rect b="b" l="l" r="r" t="t"/>
                <a:pathLst>
                  <a:path extrusionOk="0" h="51006" w="227">
                    <a:moveTo>
                      <a:pt x="113" y="0"/>
                    </a:moveTo>
                    <a:lnTo>
                      <a:pt x="113" y="7561"/>
                    </a:lnTo>
                    <a:lnTo>
                      <a:pt x="1" y="25503"/>
                    </a:lnTo>
                    <a:lnTo>
                      <a:pt x="113" y="51005"/>
                    </a:lnTo>
                    <a:lnTo>
                      <a:pt x="226" y="43558"/>
                    </a:lnTo>
                    <a:lnTo>
                      <a:pt x="226" y="25503"/>
                    </a:lnTo>
                    <a:lnTo>
                      <a:pt x="226" y="7561"/>
                    </a:lnTo>
                    <a:lnTo>
                      <a:pt x="113"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7" name="Google Shape;1697;p179"/>
              <p:cNvSpPr/>
              <p:nvPr/>
            </p:nvSpPr>
            <p:spPr>
              <a:xfrm>
                <a:off x="1037975" y="4362525"/>
                <a:ext cx="251100" cy="129800"/>
              </a:xfrm>
              <a:custGeom>
                <a:rect b="b" l="l" r="r" t="t"/>
                <a:pathLst>
                  <a:path extrusionOk="0" h="5192" w="10044">
                    <a:moveTo>
                      <a:pt x="10043" y="1"/>
                    </a:moveTo>
                    <a:lnTo>
                      <a:pt x="9479" y="114"/>
                    </a:lnTo>
                    <a:lnTo>
                      <a:pt x="8351" y="452"/>
                    </a:lnTo>
                    <a:lnTo>
                      <a:pt x="6545" y="1016"/>
                    </a:lnTo>
                    <a:lnTo>
                      <a:pt x="4401" y="1806"/>
                    </a:lnTo>
                    <a:lnTo>
                      <a:pt x="2370" y="2709"/>
                    </a:lnTo>
                    <a:lnTo>
                      <a:pt x="1580" y="3161"/>
                    </a:lnTo>
                    <a:lnTo>
                      <a:pt x="790" y="3725"/>
                    </a:lnTo>
                    <a:lnTo>
                      <a:pt x="339" y="4176"/>
                    </a:lnTo>
                    <a:lnTo>
                      <a:pt x="113" y="4740"/>
                    </a:lnTo>
                    <a:lnTo>
                      <a:pt x="0" y="5079"/>
                    </a:lnTo>
                    <a:lnTo>
                      <a:pt x="0" y="5192"/>
                    </a:lnTo>
                    <a:lnTo>
                      <a:pt x="113" y="4853"/>
                    </a:lnTo>
                    <a:lnTo>
                      <a:pt x="452" y="4289"/>
                    </a:lnTo>
                    <a:lnTo>
                      <a:pt x="903" y="3838"/>
                    </a:lnTo>
                    <a:lnTo>
                      <a:pt x="1580" y="3386"/>
                    </a:lnTo>
                    <a:lnTo>
                      <a:pt x="2483" y="2935"/>
                    </a:lnTo>
                    <a:lnTo>
                      <a:pt x="4514" y="2032"/>
                    </a:lnTo>
                    <a:lnTo>
                      <a:pt x="6658" y="1242"/>
                    </a:lnTo>
                    <a:lnTo>
                      <a:pt x="8351" y="565"/>
                    </a:lnTo>
                    <a:lnTo>
                      <a:pt x="9592" y="227"/>
                    </a:lnTo>
                    <a:lnTo>
                      <a:pt x="10043"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8" name="Google Shape;1698;p179"/>
              <p:cNvSpPr/>
              <p:nvPr/>
            </p:nvSpPr>
            <p:spPr>
              <a:xfrm>
                <a:off x="1060550" y="4162250"/>
                <a:ext cx="310325" cy="293400"/>
              </a:xfrm>
              <a:custGeom>
                <a:rect b="b" l="l" r="r" t="t"/>
                <a:pathLst>
                  <a:path extrusionOk="0" h="11736" w="12413">
                    <a:moveTo>
                      <a:pt x="12413" y="0"/>
                    </a:moveTo>
                    <a:lnTo>
                      <a:pt x="12187" y="113"/>
                    </a:lnTo>
                    <a:lnTo>
                      <a:pt x="11849" y="451"/>
                    </a:lnTo>
                    <a:lnTo>
                      <a:pt x="12300" y="113"/>
                    </a:lnTo>
                    <a:lnTo>
                      <a:pt x="12413" y="0"/>
                    </a:lnTo>
                    <a:close/>
                    <a:moveTo>
                      <a:pt x="11849" y="451"/>
                    </a:moveTo>
                    <a:lnTo>
                      <a:pt x="10495" y="1580"/>
                    </a:lnTo>
                    <a:lnTo>
                      <a:pt x="5868" y="5642"/>
                    </a:lnTo>
                    <a:lnTo>
                      <a:pt x="3611" y="7673"/>
                    </a:lnTo>
                    <a:lnTo>
                      <a:pt x="1467" y="9930"/>
                    </a:lnTo>
                    <a:lnTo>
                      <a:pt x="339" y="11284"/>
                    </a:lnTo>
                    <a:lnTo>
                      <a:pt x="0" y="11736"/>
                    </a:lnTo>
                    <a:lnTo>
                      <a:pt x="339" y="11397"/>
                    </a:lnTo>
                    <a:lnTo>
                      <a:pt x="1580" y="10043"/>
                    </a:lnTo>
                    <a:lnTo>
                      <a:pt x="3498" y="8012"/>
                    </a:lnTo>
                    <a:lnTo>
                      <a:pt x="5981" y="5755"/>
                    </a:lnTo>
                    <a:lnTo>
                      <a:pt x="10495" y="1693"/>
                    </a:lnTo>
                    <a:lnTo>
                      <a:pt x="11849" y="45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9" name="Google Shape;1699;p179"/>
              <p:cNvSpPr/>
              <p:nvPr/>
            </p:nvSpPr>
            <p:spPr>
              <a:xfrm>
                <a:off x="1167750" y="4246875"/>
                <a:ext cx="25400" cy="84650"/>
              </a:xfrm>
              <a:custGeom>
                <a:rect b="b" l="l" r="r" t="t"/>
                <a:pathLst>
                  <a:path extrusionOk="0" h="3386" w="1016">
                    <a:moveTo>
                      <a:pt x="1016" y="0"/>
                    </a:moveTo>
                    <a:lnTo>
                      <a:pt x="903" y="677"/>
                    </a:lnTo>
                    <a:lnTo>
                      <a:pt x="452" y="2032"/>
                    </a:lnTo>
                    <a:lnTo>
                      <a:pt x="0" y="3386"/>
                    </a:lnTo>
                    <a:lnTo>
                      <a:pt x="564" y="2032"/>
                    </a:lnTo>
                    <a:lnTo>
                      <a:pt x="903" y="1129"/>
                    </a:lnTo>
                    <a:lnTo>
                      <a:pt x="1016"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0" name="Google Shape;1700;p179"/>
              <p:cNvSpPr/>
              <p:nvPr/>
            </p:nvSpPr>
            <p:spPr>
              <a:xfrm>
                <a:off x="874350" y="4311750"/>
                <a:ext cx="163650" cy="208800"/>
              </a:xfrm>
              <a:custGeom>
                <a:rect b="b" l="l" r="r" t="t"/>
                <a:pathLst>
                  <a:path extrusionOk="0" h="8352" w="6546">
                    <a:moveTo>
                      <a:pt x="0" y="1"/>
                    </a:moveTo>
                    <a:lnTo>
                      <a:pt x="226" y="339"/>
                    </a:lnTo>
                    <a:lnTo>
                      <a:pt x="903" y="1242"/>
                    </a:lnTo>
                    <a:lnTo>
                      <a:pt x="3273" y="4176"/>
                    </a:lnTo>
                    <a:lnTo>
                      <a:pt x="5643" y="7110"/>
                    </a:lnTo>
                    <a:lnTo>
                      <a:pt x="6320" y="8013"/>
                    </a:lnTo>
                    <a:lnTo>
                      <a:pt x="6545" y="8351"/>
                    </a:lnTo>
                    <a:lnTo>
                      <a:pt x="6320" y="7900"/>
                    </a:lnTo>
                    <a:lnTo>
                      <a:pt x="5643" y="6997"/>
                    </a:lnTo>
                    <a:lnTo>
                      <a:pt x="3386" y="4063"/>
                    </a:lnTo>
                    <a:lnTo>
                      <a:pt x="1016" y="1129"/>
                    </a:lnTo>
                    <a:lnTo>
                      <a:pt x="226" y="226"/>
                    </a:lnTo>
                    <a:lnTo>
                      <a:pt x="0"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1" name="Google Shape;1701;p179"/>
              <p:cNvSpPr/>
              <p:nvPr/>
            </p:nvSpPr>
            <p:spPr>
              <a:xfrm>
                <a:off x="956150" y="4362525"/>
                <a:ext cx="28250" cy="87500"/>
              </a:xfrm>
              <a:custGeom>
                <a:rect b="b" l="l" r="r" t="t"/>
                <a:pathLst>
                  <a:path extrusionOk="0" h="3500" w="1130">
                    <a:moveTo>
                      <a:pt x="1" y="1"/>
                    </a:moveTo>
                    <a:lnTo>
                      <a:pt x="1" y="904"/>
                    </a:lnTo>
                    <a:lnTo>
                      <a:pt x="227" y="1806"/>
                    </a:lnTo>
                    <a:lnTo>
                      <a:pt x="565" y="2709"/>
                    </a:lnTo>
                    <a:lnTo>
                      <a:pt x="1129" y="3499"/>
                    </a:lnTo>
                    <a:lnTo>
                      <a:pt x="678" y="2596"/>
                    </a:lnTo>
                    <a:lnTo>
                      <a:pt x="339" y="1694"/>
                    </a:lnTo>
                    <a:lnTo>
                      <a:pt x="227" y="904"/>
                    </a:lnTo>
                    <a:lnTo>
                      <a:pt x="114"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2" name="Google Shape;1702;p179"/>
              <p:cNvSpPr/>
              <p:nvPr/>
            </p:nvSpPr>
            <p:spPr>
              <a:xfrm>
                <a:off x="789725" y="4342800"/>
                <a:ext cx="124150" cy="16950"/>
              </a:xfrm>
              <a:custGeom>
                <a:rect b="b" l="l" r="r" t="t"/>
                <a:pathLst>
                  <a:path extrusionOk="0" h="678" w="4966">
                    <a:moveTo>
                      <a:pt x="2483" y="0"/>
                    </a:moveTo>
                    <a:lnTo>
                      <a:pt x="1580" y="113"/>
                    </a:lnTo>
                    <a:lnTo>
                      <a:pt x="677" y="339"/>
                    </a:lnTo>
                    <a:lnTo>
                      <a:pt x="0" y="677"/>
                    </a:lnTo>
                    <a:lnTo>
                      <a:pt x="677" y="451"/>
                    </a:lnTo>
                    <a:lnTo>
                      <a:pt x="1580" y="339"/>
                    </a:lnTo>
                    <a:lnTo>
                      <a:pt x="2483" y="226"/>
                    </a:lnTo>
                    <a:lnTo>
                      <a:pt x="3385" y="226"/>
                    </a:lnTo>
                    <a:lnTo>
                      <a:pt x="4288" y="339"/>
                    </a:lnTo>
                    <a:lnTo>
                      <a:pt x="4965" y="677"/>
                    </a:lnTo>
                    <a:lnTo>
                      <a:pt x="4627" y="451"/>
                    </a:lnTo>
                    <a:lnTo>
                      <a:pt x="4288" y="226"/>
                    </a:lnTo>
                    <a:lnTo>
                      <a:pt x="3385"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3" name="Google Shape;1703;p179"/>
              <p:cNvSpPr/>
              <p:nvPr/>
            </p:nvSpPr>
            <p:spPr>
              <a:xfrm>
                <a:off x="722000" y="4314575"/>
                <a:ext cx="174950" cy="25425"/>
              </a:xfrm>
              <a:custGeom>
                <a:rect b="b" l="l" r="r" t="t"/>
                <a:pathLst>
                  <a:path extrusionOk="0" h="1017" w="6998">
                    <a:moveTo>
                      <a:pt x="2258" y="1"/>
                    </a:moveTo>
                    <a:lnTo>
                      <a:pt x="1017" y="113"/>
                    </a:lnTo>
                    <a:lnTo>
                      <a:pt x="227" y="339"/>
                    </a:lnTo>
                    <a:lnTo>
                      <a:pt x="1" y="452"/>
                    </a:lnTo>
                    <a:lnTo>
                      <a:pt x="1017" y="226"/>
                    </a:lnTo>
                    <a:lnTo>
                      <a:pt x="2258" y="113"/>
                    </a:lnTo>
                    <a:lnTo>
                      <a:pt x="3499" y="113"/>
                    </a:lnTo>
                    <a:lnTo>
                      <a:pt x="4740" y="339"/>
                    </a:lnTo>
                    <a:lnTo>
                      <a:pt x="5982" y="565"/>
                    </a:lnTo>
                    <a:lnTo>
                      <a:pt x="4853" y="113"/>
                    </a:lnTo>
                    <a:lnTo>
                      <a:pt x="3499" y="1"/>
                    </a:lnTo>
                    <a:close/>
                    <a:moveTo>
                      <a:pt x="5982" y="565"/>
                    </a:moveTo>
                    <a:lnTo>
                      <a:pt x="6997" y="1016"/>
                    </a:lnTo>
                    <a:lnTo>
                      <a:pt x="6772" y="790"/>
                    </a:lnTo>
                    <a:lnTo>
                      <a:pt x="5982" y="565"/>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4" name="Google Shape;1704;p179"/>
              <p:cNvSpPr/>
              <p:nvPr/>
            </p:nvSpPr>
            <p:spPr>
              <a:xfrm>
                <a:off x="1006950" y="4122750"/>
                <a:ext cx="31050" cy="124150"/>
              </a:xfrm>
              <a:custGeom>
                <a:rect b="b" l="l" r="r" t="t"/>
                <a:pathLst>
                  <a:path extrusionOk="0" h="4966" w="1242">
                    <a:moveTo>
                      <a:pt x="0" y="0"/>
                    </a:moveTo>
                    <a:lnTo>
                      <a:pt x="226" y="1242"/>
                    </a:lnTo>
                    <a:lnTo>
                      <a:pt x="564" y="2483"/>
                    </a:lnTo>
                    <a:lnTo>
                      <a:pt x="903" y="3724"/>
                    </a:lnTo>
                    <a:lnTo>
                      <a:pt x="1241" y="4965"/>
                    </a:lnTo>
                    <a:lnTo>
                      <a:pt x="1241" y="4965"/>
                    </a:lnTo>
                    <a:lnTo>
                      <a:pt x="1016" y="3724"/>
                    </a:lnTo>
                    <a:lnTo>
                      <a:pt x="677" y="2483"/>
                    </a:lnTo>
                    <a:lnTo>
                      <a:pt x="339" y="1242"/>
                    </a:lnTo>
                    <a:lnTo>
                      <a:pt x="0"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5" name="Google Shape;1705;p179"/>
              <p:cNvSpPr/>
              <p:nvPr/>
            </p:nvSpPr>
            <p:spPr>
              <a:xfrm>
                <a:off x="990025" y="4181975"/>
                <a:ext cx="47975" cy="64925"/>
              </a:xfrm>
              <a:custGeom>
                <a:rect b="b" l="l" r="r" t="t"/>
                <a:pathLst>
                  <a:path extrusionOk="0" h="2597" w="1919">
                    <a:moveTo>
                      <a:pt x="0" y="1"/>
                    </a:moveTo>
                    <a:lnTo>
                      <a:pt x="677" y="565"/>
                    </a:lnTo>
                    <a:lnTo>
                      <a:pt x="1128" y="1129"/>
                    </a:lnTo>
                    <a:lnTo>
                      <a:pt x="1918" y="2596"/>
                    </a:lnTo>
                    <a:lnTo>
                      <a:pt x="1693" y="1806"/>
                    </a:lnTo>
                    <a:lnTo>
                      <a:pt x="1354" y="1017"/>
                    </a:lnTo>
                    <a:lnTo>
                      <a:pt x="903" y="565"/>
                    </a:lnTo>
                    <a:lnTo>
                      <a:pt x="451" y="227"/>
                    </a:lnTo>
                    <a:lnTo>
                      <a:pt x="0"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6" name="Google Shape;1706;p179"/>
              <p:cNvSpPr/>
              <p:nvPr/>
            </p:nvSpPr>
            <p:spPr>
              <a:xfrm>
                <a:off x="775600" y="4650275"/>
                <a:ext cx="262400" cy="414725"/>
              </a:xfrm>
              <a:custGeom>
                <a:rect b="b" l="l" r="r" t="t"/>
                <a:pathLst>
                  <a:path extrusionOk="0" h="16589" w="10496">
                    <a:moveTo>
                      <a:pt x="1" y="1"/>
                    </a:moveTo>
                    <a:lnTo>
                      <a:pt x="151" y="302"/>
                    </a:lnTo>
                    <a:lnTo>
                      <a:pt x="151" y="302"/>
                    </a:lnTo>
                    <a:lnTo>
                      <a:pt x="114" y="114"/>
                    </a:lnTo>
                    <a:lnTo>
                      <a:pt x="1" y="1"/>
                    </a:lnTo>
                    <a:close/>
                    <a:moveTo>
                      <a:pt x="151" y="302"/>
                    </a:moveTo>
                    <a:lnTo>
                      <a:pt x="227" y="678"/>
                    </a:lnTo>
                    <a:lnTo>
                      <a:pt x="678" y="1694"/>
                    </a:lnTo>
                    <a:lnTo>
                      <a:pt x="1129" y="2596"/>
                    </a:lnTo>
                    <a:lnTo>
                      <a:pt x="2032" y="3950"/>
                    </a:lnTo>
                    <a:lnTo>
                      <a:pt x="2935" y="5192"/>
                    </a:lnTo>
                    <a:lnTo>
                      <a:pt x="5530" y="8126"/>
                    </a:lnTo>
                    <a:lnTo>
                      <a:pt x="6659" y="9480"/>
                    </a:lnTo>
                    <a:lnTo>
                      <a:pt x="7674" y="10947"/>
                    </a:lnTo>
                    <a:lnTo>
                      <a:pt x="8690" y="12414"/>
                    </a:lnTo>
                    <a:lnTo>
                      <a:pt x="9593" y="13881"/>
                    </a:lnTo>
                    <a:lnTo>
                      <a:pt x="10044" y="14896"/>
                    </a:lnTo>
                    <a:lnTo>
                      <a:pt x="10383" y="15912"/>
                    </a:lnTo>
                    <a:lnTo>
                      <a:pt x="10044" y="14783"/>
                    </a:lnTo>
                    <a:lnTo>
                      <a:pt x="9705" y="13881"/>
                    </a:lnTo>
                    <a:lnTo>
                      <a:pt x="8803" y="12301"/>
                    </a:lnTo>
                    <a:lnTo>
                      <a:pt x="7787" y="10834"/>
                    </a:lnTo>
                    <a:lnTo>
                      <a:pt x="6772" y="9367"/>
                    </a:lnTo>
                    <a:lnTo>
                      <a:pt x="5643" y="8013"/>
                    </a:lnTo>
                    <a:lnTo>
                      <a:pt x="3048" y="5192"/>
                    </a:lnTo>
                    <a:lnTo>
                      <a:pt x="2145" y="3838"/>
                    </a:lnTo>
                    <a:lnTo>
                      <a:pt x="1242" y="2596"/>
                    </a:lnTo>
                    <a:lnTo>
                      <a:pt x="791" y="1694"/>
                    </a:lnTo>
                    <a:lnTo>
                      <a:pt x="340" y="678"/>
                    </a:lnTo>
                    <a:lnTo>
                      <a:pt x="151" y="302"/>
                    </a:lnTo>
                    <a:close/>
                    <a:moveTo>
                      <a:pt x="10383" y="15912"/>
                    </a:moveTo>
                    <a:lnTo>
                      <a:pt x="10495" y="16589"/>
                    </a:lnTo>
                    <a:lnTo>
                      <a:pt x="10495" y="16476"/>
                    </a:lnTo>
                    <a:lnTo>
                      <a:pt x="10383" y="15912"/>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7" name="Google Shape;1707;p179"/>
              <p:cNvSpPr/>
              <p:nvPr/>
            </p:nvSpPr>
            <p:spPr>
              <a:xfrm>
                <a:off x="1037975" y="4811075"/>
                <a:ext cx="225700" cy="253925"/>
              </a:xfrm>
              <a:custGeom>
                <a:rect b="b" l="l" r="r" t="t"/>
                <a:pathLst>
                  <a:path extrusionOk="0" h="10157" w="9028">
                    <a:moveTo>
                      <a:pt x="9028" y="1"/>
                    </a:moveTo>
                    <a:lnTo>
                      <a:pt x="8847" y="136"/>
                    </a:lnTo>
                    <a:lnTo>
                      <a:pt x="8847" y="136"/>
                    </a:lnTo>
                    <a:lnTo>
                      <a:pt x="8915" y="114"/>
                    </a:lnTo>
                    <a:lnTo>
                      <a:pt x="9028" y="1"/>
                    </a:lnTo>
                    <a:close/>
                    <a:moveTo>
                      <a:pt x="8847" y="136"/>
                    </a:moveTo>
                    <a:lnTo>
                      <a:pt x="8576" y="227"/>
                    </a:lnTo>
                    <a:lnTo>
                      <a:pt x="7335" y="1017"/>
                    </a:lnTo>
                    <a:lnTo>
                      <a:pt x="6432" y="1694"/>
                    </a:lnTo>
                    <a:lnTo>
                      <a:pt x="5643" y="2484"/>
                    </a:lnTo>
                    <a:lnTo>
                      <a:pt x="4740" y="3386"/>
                    </a:lnTo>
                    <a:lnTo>
                      <a:pt x="3837" y="4515"/>
                    </a:lnTo>
                    <a:lnTo>
                      <a:pt x="2370" y="6433"/>
                    </a:lnTo>
                    <a:lnTo>
                      <a:pt x="903" y="8351"/>
                    </a:lnTo>
                    <a:lnTo>
                      <a:pt x="226" y="9706"/>
                    </a:lnTo>
                    <a:lnTo>
                      <a:pt x="136" y="9976"/>
                    </a:lnTo>
                    <a:lnTo>
                      <a:pt x="136" y="9976"/>
                    </a:lnTo>
                    <a:lnTo>
                      <a:pt x="339" y="9706"/>
                    </a:lnTo>
                    <a:lnTo>
                      <a:pt x="1016" y="8464"/>
                    </a:lnTo>
                    <a:lnTo>
                      <a:pt x="2370" y="6659"/>
                    </a:lnTo>
                    <a:lnTo>
                      <a:pt x="4063" y="4628"/>
                    </a:lnTo>
                    <a:lnTo>
                      <a:pt x="5755" y="2596"/>
                    </a:lnTo>
                    <a:lnTo>
                      <a:pt x="6545" y="1806"/>
                    </a:lnTo>
                    <a:lnTo>
                      <a:pt x="7335" y="1129"/>
                    </a:lnTo>
                    <a:lnTo>
                      <a:pt x="8576" y="340"/>
                    </a:lnTo>
                    <a:lnTo>
                      <a:pt x="8847" y="136"/>
                    </a:lnTo>
                    <a:close/>
                    <a:moveTo>
                      <a:pt x="136" y="9976"/>
                    </a:moveTo>
                    <a:lnTo>
                      <a:pt x="0" y="10157"/>
                    </a:lnTo>
                    <a:lnTo>
                      <a:pt x="0" y="10157"/>
                    </a:lnTo>
                    <a:lnTo>
                      <a:pt x="113" y="10044"/>
                    </a:lnTo>
                    <a:lnTo>
                      <a:pt x="136" y="9976"/>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8" name="Google Shape;1708;p179"/>
              <p:cNvSpPr/>
              <p:nvPr/>
            </p:nvSpPr>
            <p:spPr>
              <a:xfrm>
                <a:off x="1116950" y="4892900"/>
                <a:ext cx="152375" cy="56450"/>
              </a:xfrm>
              <a:custGeom>
                <a:rect b="b" l="l" r="r" t="t"/>
                <a:pathLst>
                  <a:path extrusionOk="0" h="2258" w="6095">
                    <a:moveTo>
                      <a:pt x="6095" y="0"/>
                    </a:moveTo>
                    <a:lnTo>
                      <a:pt x="5079" y="113"/>
                    </a:lnTo>
                    <a:lnTo>
                      <a:pt x="3838" y="226"/>
                    </a:lnTo>
                    <a:lnTo>
                      <a:pt x="2596" y="452"/>
                    </a:lnTo>
                    <a:lnTo>
                      <a:pt x="1468" y="1016"/>
                    </a:lnTo>
                    <a:lnTo>
                      <a:pt x="452" y="1693"/>
                    </a:lnTo>
                    <a:lnTo>
                      <a:pt x="1" y="2257"/>
                    </a:lnTo>
                    <a:lnTo>
                      <a:pt x="565" y="1806"/>
                    </a:lnTo>
                    <a:lnTo>
                      <a:pt x="1581" y="1129"/>
                    </a:lnTo>
                    <a:lnTo>
                      <a:pt x="2709" y="678"/>
                    </a:lnTo>
                    <a:lnTo>
                      <a:pt x="3838" y="339"/>
                    </a:lnTo>
                    <a:lnTo>
                      <a:pt x="5079" y="226"/>
                    </a:lnTo>
                    <a:lnTo>
                      <a:pt x="6095"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9" name="Google Shape;1709;p179"/>
              <p:cNvSpPr/>
              <p:nvPr/>
            </p:nvSpPr>
            <p:spPr>
              <a:xfrm>
                <a:off x="1119775" y="4859050"/>
                <a:ext cx="31075" cy="84650"/>
              </a:xfrm>
              <a:custGeom>
                <a:rect b="b" l="l" r="r" t="t"/>
                <a:pathLst>
                  <a:path extrusionOk="0" h="3386" w="1243">
                    <a:moveTo>
                      <a:pt x="1242" y="0"/>
                    </a:moveTo>
                    <a:lnTo>
                      <a:pt x="1129" y="565"/>
                    </a:lnTo>
                    <a:lnTo>
                      <a:pt x="791" y="1806"/>
                    </a:lnTo>
                    <a:lnTo>
                      <a:pt x="227" y="2934"/>
                    </a:lnTo>
                    <a:lnTo>
                      <a:pt x="1" y="3386"/>
                    </a:lnTo>
                    <a:lnTo>
                      <a:pt x="339" y="3047"/>
                    </a:lnTo>
                    <a:lnTo>
                      <a:pt x="678" y="2483"/>
                    </a:lnTo>
                    <a:lnTo>
                      <a:pt x="904" y="1806"/>
                    </a:lnTo>
                    <a:lnTo>
                      <a:pt x="1129" y="1242"/>
                    </a:lnTo>
                    <a:lnTo>
                      <a:pt x="1242" y="565"/>
                    </a:lnTo>
                    <a:lnTo>
                      <a:pt x="1242"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0" name="Google Shape;1710;p179"/>
              <p:cNvSpPr/>
              <p:nvPr/>
            </p:nvSpPr>
            <p:spPr>
              <a:xfrm>
                <a:off x="1040800" y="4591050"/>
                <a:ext cx="293400" cy="301875"/>
              </a:xfrm>
              <a:custGeom>
                <a:rect b="b" l="l" r="r" t="t"/>
                <a:pathLst>
                  <a:path extrusionOk="0" h="12075" w="11736">
                    <a:moveTo>
                      <a:pt x="11736" y="0"/>
                    </a:moveTo>
                    <a:lnTo>
                      <a:pt x="11172" y="226"/>
                    </a:lnTo>
                    <a:lnTo>
                      <a:pt x="10495" y="564"/>
                    </a:lnTo>
                    <a:lnTo>
                      <a:pt x="11285" y="226"/>
                    </a:lnTo>
                    <a:lnTo>
                      <a:pt x="11736" y="0"/>
                    </a:lnTo>
                    <a:close/>
                    <a:moveTo>
                      <a:pt x="10495" y="564"/>
                    </a:moveTo>
                    <a:lnTo>
                      <a:pt x="9479" y="1016"/>
                    </a:lnTo>
                    <a:lnTo>
                      <a:pt x="8915" y="1354"/>
                    </a:lnTo>
                    <a:lnTo>
                      <a:pt x="8351" y="1693"/>
                    </a:lnTo>
                    <a:lnTo>
                      <a:pt x="7109" y="2483"/>
                    </a:lnTo>
                    <a:lnTo>
                      <a:pt x="5755" y="3611"/>
                    </a:lnTo>
                    <a:lnTo>
                      <a:pt x="4514" y="4740"/>
                    </a:lnTo>
                    <a:lnTo>
                      <a:pt x="3386" y="6094"/>
                    </a:lnTo>
                    <a:lnTo>
                      <a:pt x="2257" y="7448"/>
                    </a:lnTo>
                    <a:lnTo>
                      <a:pt x="1467" y="8689"/>
                    </a:lnTo>
                    <a:lnTo>
                      <a:pt x="1129" y="9366"/>
                    </a:lnTo>
                    <a:lnTo>
                      <a:pt x="903" y="9930"/>
                    </a:lnTo>
                    <a:lnTo>
                      <a:pt x="452" y="10833"/>
                    </a:lnTo>
                    <a:lnTo>
                      <a:pt x="113" y="11623"/>
                    </a:lnTo>
                    <a:lnTo>
                      <a:pt x="0" y="12074"/>
                    </a:lnTo>
                    <a:lnTo>
                      <a:pt x="226" y="11623"/>
                    </a:lnTo>
                    <a:lnTo>
                      <a:pt x="564" y="10946"/>
                    </a:lnTo>
                    <a:lnTo>
                      <a:pt x="1016" y="9930"/>
                    </a:lnTo>
                    <a:lnTo>
                      <a:pt x="1241" y="9366"/>
                    </a:lnTo>
                    <a:lnTo>
                      <a:pt x="1580" y="8802"/>
                    </a:lnTo>
                    <a:lnTo>
                      <a:pt x="2483" y="7561"/>
                    </a:lnTo>
                    <a:lnTo>
                      <a:pt x="3498" y="6207"/>
                    </a:lnTo>
                    <a:lnTo>
                      <a:pt x="4627" y="4852"/>
                    </a:lnTo>
                    <a:lnTo>
                      <a:pt x="5868" y="3724"/>
                    </a:lnTo>
                    <a:lnTo>
                      <a:pt x="7222" y="2596"/>
                    </a:lnTo>
                    <a:lnTo>
                      <a:pt x="8463" y="1806"/>
                    </a:lnTo>
                    <a:lnTo>
                      <a:pt x="9028" y="1354"/>
                    </a:lnTo>
                    <a:lnTo>
                      <a:pt x="9592" y="1129"/>
                    </a:lnTo>
                    <a:lnTo>
                      <a:pt x="10495" y="564"/>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1" name="Google Shape;1711;p179"/>
              <p:cNvSpPr/>
              <p:nvPr/>
            </p:nvSpPr>
            <p:spPr>
              <a:xfrm>
                <a:off x="1159275" y="4678500"/>
                <a:ext cx="107225" cy="31050"/>
              </a:xfrm>
              <a:custGeom>
                <a:rect b="b" l="l" r="r" t="t"/>
                <a:pathLst>
                  <a:path extrusionOk="0" h="1242" w="4289">
                    <a:moveTo>
                      <a:pt x="1919" y="0"/>
                    </a:moveTo>
                    <a:lnTo>
                      <a:pt x="1468" y="113"/>
                    </a:lnTo>
                    <a:lnTo>
                      <a:pt x="1129" y="226"/>
                    </a:lnTo>
                    <a:lnTo>
                      <a:pt x="678" y="339"/>
                    </a:lnTo>
                    <a:lnTo>
                      <a:pt x="339" y="677"/>
                    </a:lnTo>
                    <a:lnTo>
                      <a:pt x="113" y="903"/>
                    </a:lnTo>
                    <a:lnTo>
                      <a:pt x="1" y="1242"/>
                    </a:lnTo>
                    <a:lnTo>
                      <a:pt x="1" y="1242"/>
                    </a:lnTo>
                    <a:lnTo>
                      <a:pt x="452" y="790"/>
                    </a:lnTo>
                    <a:lnTo>
                      <a:pt x="1129" y="339"/>
                    </a:lnTo>
                    <a:lnTo>
                      <a:pt x="1919" y="226"/>
                    </a:lnTo>
                    <a:lnTo>
                      <a:pt x="2822" y="226"/>
                    </a:lnTo>
                    <a:lnTo>
                      <a:pt x="3612" y="452"/>
                    </a:lnTo>
                    <a:lnTo>
                      <a:pt x="4289" y="677"/>
                    </a:lnTo>
                    <a:lnTo>
                      <a:pt x="4289" y="677"/>
                    </a:lnTo>
                    <a:lnTo>
                      <a:pt x="3612" y="339"/>
                    </a:lnTo>
                    <a:lnTo>
                      <a:pt x="2822" y="113"/>
                    </a:lnTo>
                    <a:lnTo>
                      <a:pt x="1919"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2" name="Google Shape;1712;p179"/>
              <p:cNvSpPr/>
              <p:nvPr/>
            </p:nvSpPr>
            <p:spPr>
              <a:xfrm>
                <a:off x="1131075" y="4661575"/>
                <a:ext cx="16950" cy="76200"/>
              </a:xfrm>
              <a:custGeom>
                <a:rect b="b" l="l" r="r" t="t"/>
                <a:pathLst>
                  <a:path extrusionOk="0" h="3048" w="678">
                    <a:moveTo>
                      <a:pt x="339" y="0"/>
                    </a:moveTo>
                    <a:lnTo>
                      <a:pt x="452" y="790"/>
                    </a:lnTo>
                    <a:lnTo>
                      <a:pt x="452" y="1580"/>
                    </a:lnTo>
                    <a:lnTo>
                      <a:pt x="339" y="2257"/>
                    </a:lnTo>
                    <a:lnTo>
                      <a:pt x="0" y="3047"/>
                    </a:lnTo>
                    <a:lnTo>
                      <a:pt x="339" y="2596"/>
                    </a:lnTo>
                    <a:lnTo>
                      <a:pt x="564" y="2144"/>
                    </a:lnTo>
                    <a:lnTo>
                      <a:pt x="677" y="1580"/>
                    </a:lnTo>
                    <a:lnTo>
                      <a:pt x="677" y="1016"/>
                    </a:lnTo>
                    <a:lnTo>
                      <a:pt x="564" y="452"/>
                    </a:lnTo>
                    <a:lnTo>
                      <a:pt x="339"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3" name="Google Shape;1713;p179"/>
              <p:cNvSpPr/>
              <p:nvPr/>
            </p:nvSpPr>
            <p:spPr>
              <a:xfrm>
                <a:off x="840500" y="5107300"/>
                <a:ext cx="394975" cy="332925"/>
              </a:xfrm>
              <a:custGeom>
                <a:rect b="b" l="l" r="r" t="t"/>
                <a:pathLst>
                  <a:path extrusionOk="0" h="13317" w="15799">
                    <a:moveTo>
                      <a:pt x="0" y="1"/>
                    </a:moveTo>
                    <a:lnTo>
                      <a:pt x="226" y="1580"/>
                    </a:lnTo>
                    <a:lnTo>
                      <a:pt x="452" y="3273"/>
                    </a:lnTo>
                    <a:lnTo>
                      <a:pt x="790" y="4966"/>
                    </a:lnTo>
                    <a:lnTo>
                      <a:pt x="1129" y="6545"/>
                    </a:lnTo>
                    <a:lnTo>
                      <a:pt x="1693" y="8238"/>
                    </a:lnTo>
                    <a:lnTo>
                      <a:pt x="2257" y="9931"/>
                    </a:lnTo>
                    <a:lnTo>
                      <a:pt x="3611" y="13316"/>
                    </a:lnTo>
                    <a:lnTo>
                      <a:pt x="12413" y="13316"/>
                    </a:lnTo>
                    <a:lnTo>
                      <a:pt x="13767" y="9931"/>
                    </a:lnTo>
                    <a:lnTo>
                      <a:pt x="14219" y="8238"/>
                    </a:lnTo>
                    <a:lnTo>
                      <a:pt x="14783" y="6658"/>
                    </a:lnTo>
                    <a:lnTo>
                      <a:pt x="15121" y="4966"/>
                    </a:lnTo>
                    <a:lnTo>
                      <a:pt x="15460" y="3273"/>
                    </a:lnTo>
                    <a:lnTo>
                      <a:pt x="15686" y="1693"/>
                    </a:lnTo>
                    <a:lnTo>
                      <a:pt x="15798"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4" name="Google Shape;1714;p179"/>
              <p:cNvSpPr/>
              <p:nvPr/>
            </p:nvSpPr>
            <p:spPr>
              <a:xfrm>
                <a:off x="877175" y="5282200"/>
                <a:ext cx="321625" cy="2850"/>
              </a:xfrm>
              <a:custGeom>
                <a:rect b="b" l="l" r="r" t="t"/>
                <a:pathLst>
                  <a:path extrusionOk="0" h="114" w="12865">
                    <a:moveTo>
                      <a:pt x="0" y="1"/>
                    </a:moveTo>
                    <a:lnTo>
                      <a:pt x="1806" y="114"/>
                    </a:lnTo>
                    <a:lnTo>
                      <a:pt x="10946" y="114"/>
                    </a:lnTo>
                    <a:lnTo>
                      <a:pt x="12864"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5" name="Google Shape;1715;p179"/>
              <p:cNvSpPr/>
              <p:nvPr/>
            </p:nvSpPr>
            <p:spPr>
              <a:xfrm>
                <a:off x="891275" y="5321700"/>
                <a:ext cx="301875" cy="2850"/>
              </a:xfrm>
              <a:custGeom>
                <a:rect b="b" l="l" r="r" t="t"/>
                <a:pathLst>
                  <a:path extrusionOk="0" h="114" w="12075">
                    <a:moveTo>
                      <a:pt x="1806" y="1"/>
                    </a:moveTo>
                    <a:lnTo>
                      <a:pt x="1" y="113"/>
                    </a:lnTo>
                    <a:lnTo>
                      <a:pt x="12075" y="113"/>
                    </a:lnTo>
                    <a:lnTo>
                      <a:pt x="10382"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6" name="Google Shape;1716;p179"/>
              <p:cNvSpPr/>
              <p:nvPr/>
            </p:nvSpPr>
            <p:spPr>
              <a:xfrm>
                <a:off x="933600" y="5177825"/>
                <a:ext cx="2850" cy="101575"/>
              </a:xfrm>
              <a:custGeom>
                <a:rect b="b" l="l" r="r" t="t"/>
                <a:pathLst>
                  <a:path extrusionOk="0" h="4063" w="114">
                    <a:moveTo>
                      <a:pt x="0" y="1"/>
                    </a:moveTo>
                    <a:lnTo>
                      <a:pt x="0" y="2032"/>
                    </a:lnTo>
                    <a:lnTo>
                      <a:pt x="0" y="4063"/>
                    </a:lnTo>
                    <a:lnTo>
                      <a:pt x="113" y="2032"/>
                    </a:lnTo>
                    <a:lnTo>
                      <a:pt x="0"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7" name="Google Shape;1717;p179"/>
              <p:cNvSpPr/>
              <p:nvPr/>
            </p:nvSpPr>
            <p:spPr>
              <a:xfrm>
                <a:off x="1049250" y="5177825"/>
                <a:ext cx="5675" cy="104400"/>
              </a:xfrm>
              <a:custGeom>
                <a:rect b="b" l="l" r="r" t="t"/>
                <a:pathLst>
                  <a:path extrusionOk="0" h="4176" w="227">
                    <a:moveTo>
                      <a:pt x="114" y="1"/>
                    </a:moveTo>
                    <a:lnTo>
                      <a:pt x="1" y="2145"/>
                    </a:lnTo>
                    <a:lnTo>
                      <a:pt x="114" y="4176"/>
                    </a:lnTo>
                    <a:lnTo>
                      <a:pt x="226" y="2145"/>
                    </a:lnTo>
                    <a:lnTo>
                      <a:pt x="114"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8" name="Google Shape;1718;p179"/>
              <p:cNvSpPr/>
              <p:nvPr/>
            </p:nvSpPr>
            <p:spPr>
              <a:xfrm>
                <a:off x="1162100" y="5177825"/>
                <a:ext cx="2850" cy="107225"/>
              </a:xfrm>
              <a:custGeom>
                <a:rect b="b" l="l" r="r" t="t"/>
                <a:pathLst>
                  <a:path extrusionOk="0" h="4289" w="114">
                    <a:moveTo>
                      <a:pt x="0" y="1"/>
                    </a:moveTo>
                    <a:lnTo>
                      <a:pt x="0" y="2145"/>
                    </a:lnTo>
                    <a:lnTo>
                      <a:pt x="0" y="4289"/>
                    </a:lnTo>
                    <a:lnTo>
                      <a:pt x="113" y="2145"/>
                    </a:lnTo>
                    <a:lnTo>
                      <a:pt x="0"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9" name="Google Shape;1719;p179"/>
              <p:cNvSpPr/>
              <p:nvPr/>
            </p:nvSpPr>
            <p:spPr>
              <a:xfrm>
                <a:off x="848950" y="5177825"/>
                <a:ext cx="378050" cy="2850"/>
              </a:xfrm>
              <a:custGeom>
                <a:rect b="b" l="l" r="r" t="t"/>
                <a:pathLst>
                  <a:path extrusionOk="0" h="114" w="15122">
                    <a:moveTo>
                      <a:pt x="1" y="1"/>
                    </a:moveTo>
                    <a:lnTo>
                      <a:pt x="2258" y="113"/>
                    </a:lnTo>
                    <a:lnTo>
                      <a:pt x="12978" y="113"/>
                    </a:lnTo>
                    <a:lnTo>
                      <a:pt x="15122"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20" name="Google Shape;1720;p179"/>
            <p:cNvSpPr/>
            <p:nvPr/>
          </p:nvSpPr>
          <p:spPr>
            <a:xfrm>
              <a:off x="-933241" y="3480120"/>
              <a:ext cx="17710" cy="14475"/>
            </a:xfrm>
            <a:custGeom>
              <a:rect b="b" l="l" r="r" t="t"/>
              <a:pathLst>
                <a:path extrusionOk="0" h="1016" w="1243">
                  <a:moveTo>
                    <a:pt x="1" y="0"/>
                  </a:moveTo>
                  <a:lnTo>
                    <a:pt x="114" y="226"/>
                  </a:lnTo>
                  <a:lnTo>
                    <a:pt x="565" y="677"/>
                  </a:lnTo>
                  <a:lnTo>
                    <a:pt x="1016" y="1016"/>
                  </a:lnTo>
                  <a:lnTo>
                    <a:pt x="1242" y="1016"/>
                  </a:lnTo>
                  <a:lnTo>
                    <a:pt x="1129" y="903"/>
                  </a:lnTo>
                  <a:lnTo>
                    <a:pt x="678" y="452"/>
                  </a:lnTo>
                  <a:lnTo>
                    <a:pt x="227" y="113"/>
                  </a:lnTo>
                  <a:lnTo>
                    <a:pt x="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1" name="Google Shape;1721;p179"/>
            <p:cNvSpPr/>
            <p:nvPr/>
          </p:nvSpPr>
          <p:spPr>
            <a:xfrm>
              <a:off x="-925191" y="3193944"/>
              <a:ext cx="147918" cy="553074"/>
            </a:xfrm>
            <a:custGeom>
              <a:rect b="b" l="l" r="r" t="t"/>
              <a:pathLst>
                <a:path extrusionOk="0" h="38819" w="10382">
                  <a:moveTo>
                    <a:pt x="6094" y="0"/>
                  </a:moveTo>
                  <a:lnTo>
                    <a:pt x="5642" y="226"/>
                  </a:lnTo>
                  <a:lnTo>
                    <a:pt x="5078" y="452"/>
                  </a:lnTo>
                  <a:lnTo>
                    <a:pt x="4627" y="677"/>
                  </a:lnTo>
                  <a:lnTo>
                    <a:pt x="4175" y="1129"/>
                  </a:lnTo>
                  <a:lnTo>
                    <a:pt x="3724" y="1467"/>
                  </a:lnTo>
                  <a:lnTo>
                    <a:pt x="3385" y="1919"/>
                  </a:lnTo>
                  <a:lnTo>
                    <a:pt x="2821" y="2934"/>
                  </a:lnTo>
                  <a:lnTo>
                    <a:pt x="2483" y="4063"/>
                  </a:lnTo>
                  <a:lnTo>
                    <a:pt x="2257" y="5191"/>
                  </a:lnTo>
                  <a:lnTo>
                    <a:pt x="2031" y="6320"/>
                  </a:lnTo>
                  <a:lnTo>
                    <a:pt x="1467" y="10269"/>
                  </a:lnTo>
                  <a:lnTo>
                    <a:pt x="903" y="14219"/>
                  </a:lnTo>
                  <a:lnTo>
                    <a:pt x="564" y="18168"/>
                  </a:lnTo>
                  <a:lnTo>
                    <a:pt x="226" y="22118"/>
                  </a:lnTo>
                  <a:lnTo>
                    <a:pt x="113" y="26067"/>
                  </a:lnTo>
                  <a:lnTo>
                    <a:pt x="0" y="30017"/>
                  </a:lnTo>
                  <a:lnTo>
                    <a:pt x="0" y="33966"/>
                  </a:lnTo>
                  <a:lnTo>
                    <a:pt x="113" y="37916"/>
                  </a:lnTo>
                  <a:lnTo>
                    <a:pt x="6319" y="38818"/>
                  </a:lnTo>
                  <a:lnTo>
                    <a:pt x="7222" y="34756"/>
                  </a:lnTo>
                  <a:lnTo>
                    <a:pt x="8012" y="30694"/>
                  </a:lnTo>
                  <a:lnTo>
                    <a:pt x="8576" y="26857"/>
                  </a:lnTo>
                  <a:lnTo>
                    <a:pt x="9140" y="22907"/>
                  </a:lnTo>
                  <a:lnTo>
                    <a:pt x="9479" y="18958"/>
                  </a:lnTo>
                  <a:lnTo>
                    <a:pt x="9817" y="15008"/>
                  </a:lnTo>
                  <a:lnTo>
                    <a:pt x="10269" y="6771"/>
                  </a:lnTo>
                  <a:lnTo>
                    <a:pt x="10382" y="5755"/>
                  </a:lnTo>
                  <a:lnTo>
                    <a:pt x="10382" y="4740"/>
                  </a:lnTo>
                  <a:lnTo>
                    <a:pt x="10156" y="3724"/>
                  </a:lnTo>
                  <a:lnTo>
                    <a:pt x="9930" y="2709"/>
                  </a:lnTo>
                  <a:lnTo>
                    <a:pt x="9592" y="1806"/>
                  </a:lnTo>
                  <a:lnTo>
                    <a:pt x="8915" y="1016"/>
                  </a:lnTo>
                  <a:lnTo>
                    <a:pt x="8576" y="677"/>
                  </a:lnTo>
                  <a:lnTo>
                    <a:pt x="8238" y="452"/>
                  </a:lnTo>
                  <a:lnTo>
                    <a:pt x="7786" y="226"/>
                  </a:lnTo>
                  <a:lnTo>
                    <a:pt x="7222" y="0"/>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2" name="Google Shape;1722;p179"/>
            <p:cNvSpPr/>
            <p:nvPr/>
          </p:nvSpPr>
          <p:spPr>
            <a:xfrm>
              <a:off x="-897864" y="3193944"/>
              <a:ext cx="64327" cy="545038"/>
            </a:xfrm>
            <a:custGeom>
              <a:rect b="b" l="l" r="r" t="t"/>
              <a:pathLst>
                <a:path extrusionOk="0" h="38255" w="4515">
                  <a:moveTo>
                    <a:pt x="4514" y="0"/>
                  </a:moveTo>
                  <a:lnTo>
                    <a:pt x="4401" y="113"/>
                  </a:lnTo>
                  <a:lnTo>
                    <a:pt x="4401" y="339"/>
                  </a:lnTo>
                  <a:lnTo>
                    <a:pt x="4514" y="113"/>
                  </a:lnTo>
                  <a:lnTo>
                    <a:pt x="4514" y="0"/>
                  </a:lnTo>
                  <a:close/>
                  <a:moveTo>
                    <a:pt x="4401" y="339"/>
                  </a:moveTo>
                  <a:lnTo>
                    <a:pt x="3950" y="1354"/>
                  </a:lnTo>
                  <a:lnTo>
                    <a:pt x="3611" y="2144"/>
                  </a:lnTo>
                  <a:lnTo>
                    <a:pt x="3950" y="1467"/>
                  </a:lnTo>
                  <a:lnTo>
                    <a:pt x="4401" y="339"/>
                  </a:lnTo>
                  <a:close/>
                  <a:moveTo>
                    <a:pt x="3611" y="2144"/>
                  </a:moveTo>
                  <a:lnTo>
                    <a:pt x="3273" y="3047"/>
                  </a:lnTo>
                  <a:lnTo>
                    <a:pt x="2934" y="4175"/>
                  </a:lnTo>
                  <a:lnTo>
                    <a:pt x="2596" y="5417"/>
                  </a:lnTo>
                  <a:lnTo>
                    <a:pt x="1919" y="8464"/>
                  </a:lnTo>
                  <a:lnTo>
                    <a:pt x="1355" y="11510"/>
                  </a:lnTo>
                  <a:lnTo>
                    <a:pt x="903" y="15121"/>
                  </a:lnTo>
                  <a:lnTo>
                    <a:pt x="565" y="19071"/>
                  </a:lnTo>
                  <a:lnTo>
                    <a:pt x="452" y="23020"/>
                  </a:lnTo>
                  <a:lnTo>
                    <a:pt x="226" y="26631"/>
                  </a:lnTo>
                  <a:lnTo>
                    <a:pt x="113" y="32838"/>
                  </a:lnTo>
                  <a:lnTo>
                    <a:pt x="0" y="37126"/>
                  </a:lnTo>
                  <a:lnTo>
                    <a:pt x="0" y="38254"/>
                  </a:lnTo>
                  <a:lnTo>
                    <a:pt x="113" y="37126"/>
                  </a:lnTo>
                  <a:lnTo>
                    <a:pt x="226" y="32951"/>
                  </a:lnTo>
                  <a:lnTo>
                    <a:pt x="452" y="26631"/>
                  </a:lnTo>
                  <a:lnTo>
                    <a:pt x="565" y="23020"/>
                  </a:lnTo>
                  <a:lnTo>
                    <a:pt x="790" y="19071"/>
                  </a:lnTo>
                  <a:lnTo>
                    <a:pt x="1129" y="15121"/>
                  </a:lnTo>
                  <a:lnTo>
                    <a:pt x="1467" y="11510"/>
                  </a:lnTo>
                  <a:lnTo>
                    <a:pt x="2032" y="8464"/>
                  </a:lnTo>
                  <a:lnTo>
                    <a:pt x="2709" y="5417"/>
                  </a:lnTo>
                  <a:lnTo>
                    <a:pt x="3047" y="4175"/>
                  </a:lnTo>
                  <a:lnTo>
                    <a:pt x="3386" y="3160"/>
                  </a:lnTo>
                  <a:lnTo>
                    <a:pt x="3611" y="2144"/>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3" name="Google Shape;1723;p179"/>
            <p:cNvSpPr/>
            <p:nvPr/>
          </p:nvSpPr>
          <p:spPr>
            <a:xfrm>
              <a:off x="-846416" y="3193944"/>
              <a:ext cx="40206" cy="528953"/>
            </a:xfrm>
            <a:custGeom>
              <a:rect b="b" l="l" r="r" t="t"/>
              <a:pathLst>
                <a:path extrusionOk="0" h="37126" w="2822">
                  <a:moveTo>
                    <a:pt x="1467" y="0"/>
                  </a:moveTo>
                  <a:lnTo>
                    <a:pt x="2144" y="1242"/>
                  </a:lnTo>
                  <a:lnTo>
                    <a:pt x="2370" y="2257"/>
                  </a:lnTo>
                  <a:lnTo>
                    <a:pt x="2596" y="3273"/>
                  </a:lnTo>
                  <a:lnTo>
                    <a:pt x="2596" y="4288"/>
                  </a:lnTo>
                  <a:lnTo>
                    <a:pt x="2596" y="5191"/>
                  </a:lnTo>
                  <a:lnTo>
                    <a:pt x="1693" y="18507"/>
                  </a:lnTo>
                  <a:lnTo>
                    <a:pt x="1016" y="25729"/>
                  </a:lnTo>
                  <a:lnTo>
                    <a:pt x="565" y="31709"/>
                  </a:lnTo>
                  <a:lnTo>
                    <a:pt x="113" y="35772"/>
                  </a:lnTo>
                  <a:lnTo>
                    <a:pt x="0" y="36787"/>
                  </a:lnTo>
                  <a:lnTo>
                    <a:pt x="0" y="37126"/>
                  </a:lnTo>
                  <a:lnTo>
                    <a:pt x="113" y="36787"/>
                  </a:lnTo>
                  <a:lnTo>
                    <a:pt x="226" y="35772"/>
                  </a:lnTo>
                  <a:lnTo>
                    <a:pt x="677" y="31709"/>
                  </a:lnTo>
                  <a:lnTo>
                    <a:pt x="1242" y="25729"/>
                  </a:lnTo>
                  <a:lnTo>
                    <a:pt x="1919" y="18507"/>
                  </a:lnTo>
                  <a:lnTo>
                    <a:pt x="2483" y="11172"/>
                  </a:lnTo>
                  <a:lnTo>
                    <a:pt x="2821" y="5191"/>
                  </a:lnTo>
                  <a:lnTo>
                    <a:pt x="2821" y="4175"/>
                  </a:lnTo>
                  <a:lnTo>
                    <a:pt x="2709" y="3273"/>
                  </a:lnTo>
                  <a:lnTo>
                    <a:pt x="2483" y="2257"/>
                  </a:lnTo>
                  <a:lnTo>
                    <a:pt x="2257" y="1242"/>
                  </a:lnTo>
                  <a:lnTo>
                    <a:pt x="1919" y="564"/>
                  </a:lnTo>
                  <a:lnTo>
                    <a:pt x="1467"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4" name="Google Shape;1724;p179"/>
            <p:cNvSpPr/>
            <p:nvPr/>
          </p:nvSpPr>
          <p:spPr>
            <a:xfrm>
              <a:off x="-796579" y="3409381"/>
              <a:ext cx="32171" cy="11270"/>
            </a:xfrm>
            <a:custGeom>
              <a:rect b="b" l="l" r="r" t="t"/>
              <a:pathLst>
                <a:path extrusionOk="0" h="791" w="2258">
                  <a:moveTo>
                    <a:pt x="1" y="0"/>
                  </a:moveTo>
                  <a:lnTo>
                    <a:pt x="452" y="339"/>
                  </a:lnTo>
                  <a:lnTo>
                    <a:pt x="1016" y="452"/>
                  </a:lnTo>
                  <a:lnTo>
                    <a:pt x="1580" y="677"/>
                  </a:lnTo>
                  <a:lnTo>
                    <a:pt x="2257" y="790"/>
                  </a:lnTo>
                  <a:lnTo>
                    <a:pt x="1129" y="339"/>
                  </a:lnTo>
                  <a:lnTo>
                    <a:pt x="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5" name="Google Shape;1725;p179"/>
            <p:cNvSpPr/>
            <p:nvPr/>
          </p:nvSpPr>
          <p:spPr>
            <a:xfrm>
              <a:off x="-786933" y="3330592"/>
              <a:ext cx="32171" cy="16100"/>
            </a:xfrm>
            <a:custGeom>
              <a:rect b="b" l="l" r="r" t="t"/>
              <a:pathLst>
                <a:path extrusionOk="0" h="1130" w="2258">
                  <a:moveTo>
                    <a:pt x="2257" y="1"/>
                  </a:moveTo>
                  <a:lnTo>
                    <a:pt x="1693" y="227"/>
                  </a:lnTo>
                  <a:lnTo>
                    <a:pt x="1016" y="452"/>
                  </a:lnTo>
                  <a:lnTo>
                    <a:pt x="452" y="678"/>
                  </a:lnTo>
                  <a:lnTo>
                    <a:pt x="1" y="1129"/>
                  </a:lnTo>
                  <a:lnTo>
                    <a:pt x="1" y="1129"/>
                  </a:lnTo>
                  <a:lnTo>
                    <a:pt x="565" y="904"/>
                  </a:lnTo>
                  <a:lnTo>
                    <a:pt x="1129" y="678"/>
                  </a:lnTo>
                  <a:lnTo>
                    <a:pt x="1693" y="452"/>
                  </a:lnTo>
                  <a:lnTo>
                    <a:pt x="2257"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6" name="Google Shape;1726;p179"/>
            <p:cNvSpPr/>
            <p:nvPr/>
          </p:nvSpPr>
          <p:spPr>
            <a:xfrm>
              <a:off x="-785323" y="3255038"/>
              <a:ext cx="25731" cy="4830"/>
            </a:xfrm>
            <a:custGeom>
              <a:rect b="b" l="l" r="r" t="t"/>
              <a:pathLst>
                <a:path extrusionOk="0" h="339" w="1806">
                  <a:moveTo>
                    <a:pt x="452" y="0"/>
                  </a:moveTo>
                  <a:lnTo>
                    <a:pt x="0" y="113"/>
                  </a:lnTo>
                  <a:lnTo>
                    <a:pt x="452" y="226"/>
                  </a:lnTo>
                  <a:lnTo>
                    <a:pt x="903" y="339"/>
                  </a:lnTo>
                  <a:lnTo>
                    <a:pt x="1355" y="339"/>
                  </a:lnTo>
                  <a:lnTo>
                    <a:pt x="1806" y="226"/>
                  </a:lnTo>
                  <a:lnTo>
                    <a:pt x="1355" y="113"/>
                  </a:lnTo>
                  <a:lnTo>
                    <a:pt x="903" y="113"/>
                  </a:lnTo>
                  <a:lnTo>
                    <a:pt x="452"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7" name="Google Shape;1727;p179"/>
            <p:cNvSpPr/>
            <p:nvPr/>
          </p:nvSpPr>
          <p:spPr>
            <a:xfrm>
              <a:off x="-865708" y="3189114"/>
              <a:ext cx="14475" cy="22525"/>
            </a:xfrm>
            <a:custGeom>
              <a:rect b="b" l="l" r="r" t="t"/>
              <a:pathLst>
                <a:path extrusionOk="0" h="1581" w="1016">
                  <a:moveTo>
                    <a:pt x="0" y="1"/>
                  </a:moveTo>
                  <a:lnTo>
                    <a:pt x="113" y="226"/>
                  </a:lnTo>
                  <a:lnTo>
                    <a:pt x="452" y="791"/>
                  </a:lnTo>
                  <a:lnTo>
                    <a:pt x="903" y="1355"/>
                  </a:lnTo>
                  <a:lnTo>
                    <a:pt x="1016" y="1581"/>
                  </a:lnTo>
                  <a:lnTo>
                    <a:pt x="1016" y="1355"/>
                  </a:lnTo>
                  <a:lnTo>
                    <a:pt x="677" y="678"/>
                  </a:lnTo>
                  <a:lnTo>
                    <a:pt x="226" y="114"/>
                  </a:lnTo>
                  <a:lnTo>
                    <a:pt x="0"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8" name="Google Shape;1728;p179"/>
            <p:cNvSpPr/>
            <p:nvPr/>
          </p:nvSpPr>
          <p:spPr>
            <a:xfrm>
              <a:off x="-905900" y="3253428"/>
              <a:ext cx="25731" cy="3234"/>
            </a:xfrm>
            <a:custGeom>
              <a:rect b="b" l="l" r="r" t="t"/>
              <a:pathLst>
                <a:path extrusionOk="0" h="227" w="1806">
                  <a:moveTo>
                    <a:pt x="339" y="0"/>
                  </a:moveTo>
                  <a:lnTo>
                    <a:pt x="0" y="113"/>
                  </a:lnTo>
                  <a:lnTo>
                    <a:pt x="903" y="226"/>
                  </a:lnTo>
                  <a:lnTo>
                    <a:pt x="1806" y="113"/>
                  </a:lnTo>
                  <a:lnTo>
                    <a:pt x="1580" y="113"/>
                  </a:lnTo>
                  <a:lnTo>
                    <a:pt x="903"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9" name="Google Shape;1729;p179"/>
            <p:cNvSpPr/>
            <p:nvPr/>
          </p:nvSpPr>
          <p:spPr>
            <a:xfrm>
              <a:off x="-926801" y="3333812"/>
              <a:ext cx="25731" cy="9660"/>
            </a:xfrm>
            <a:custGeom>
              <a:rect b="b" l="l" r="r" t="t"/>
              <a:pathLst>
                <a:path extrusionOk="0" h="678" w="1806">
                  <a:moveTo>
                    <a:pt x="0" y="1"/>
                  </a:moveTo>
                  <a:lnTo>
                    <a:pt x="226" y="226"/>
                  </a:lnTo>
                  <a:lnTo>
                    <a:pt x="903" y="452"/>
                  </a:lnTo>
                  <a:lnTo>
                    <a:pt x="1242" y="678"/>
                  </a:lnTo>
                  <a:lnTo>
                    <a:pt x="1806" y="678"/>
                  </a:lnTo>
                  <a:lnTo>
                    <a:pt x="1580" y="565"/>
                  </a:lnTo>
                  <a:lnTo>
                    <a:pt x="903" y="226"/>
                  </a:lnTo>
                  <a:lnTo>
                    <a:pt x="452" y="113"/>
                  </a:lnTo>
                  <a:lnTo>
                    <a:pt x="0"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0" name="Google Shape;1730;p179"/>
            <p:cNvSpPr/>
            <p:nvPr/>
          </p:nvSpPr>
          <p:spPr>
            <a:xfrm>
              <a:off x="-926801" y="3417416"/>
              <a:ext cx="22525" cy="6440"/>
            </a:xfrm>
            <a:custGeom>
              <a:rect b="b" l="l" r="r" t="t"/>
              <a:pathLst>
                <a:path extrusionOk="0" h="452" w="1581">
                  <a:moveTo>
                    <a:pt x="1354" y="0"/>
                  </a:moveTo>
                  <a:lnTo>
                    <a:pt x="790" y="113"/>
                  </a:lnTo>
                  <a:lnTo>
                    <a:pt x="226" y="226"/>
                  </a:lnTo>
                  <a:lnTo>
                    <a:pt x="0" y="339"/>
                  </a:lnTo>
                  <a:lnTo>
                    <a:pt x="226" y="452"/>
                  </a:lnTo>
                  <a:lnTo>
                    <a:pt x="790" y="339"/>
                  </a:lnTo>
                  <a:lnTo>
                    <a:pt x="1354" y="226"/>
                  </a:lnTo>
                  <a:lnTo>
                    <a:pt x="1580"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1" name="Google Shape;1731;p179"/>
            <p:cNvSpPr/>
            <p:nvPr/>
          </p:nvSpPr>
          <p:spPr>
            <a:xfrm>
              <a:off x="-938056" y="3539603"/>
              <a:ext cx="24135" cy="4844"/>
            </a:xfrm>
            <a:custGeom>
              <a:rect b="b" l="l" r="r" t="t"/>
              <a:pathLst>
                <a:path extrusionOk="0" h="340" w="1694">
                  <a:moveTo>
                    <a:pt x="790" y="1"/>
                  </a:moveTo>
                  <a:lnTo>
                    <a:pt x="226" y="226"/>
                  </a:lnTo>
                  <a:lnTo>
                    <a:pt x="0" y="339"/>
                  </a:lnTo>
                  <a:lnTo>
                    <a:pt x="226" y="339"/>
                  </a:lnTo>
                  <a:lnTo>
                    <a:pt x="790" y="226"/>
                  </a:lnTo>
                  <a:lnTo>
                    <a:pt x="1467" y="113"/>
                  </a:lnTo>
                  <a:lnTo>
                    <a:pt x="1693"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2" name="Google Shape;1732;p179"/>
            <p:cNvSpPr/>
            <p:nvPr/>
          </p:nvSpPr>
          <p:spPr>
            <a:xfrm>
              <a:off x="-942886" y="3607136"/>
              <a:ext cx="22525" cy="11256"/>
            </a:xfrm>
            <a:custGeom>
              <a:rect b="b" l="l" r="r" t="t"/>
              <a:pathLst>
                <a:path extrusionOk="0" h="790" w="1581">
                  <a:moveTo>
                    <a:pt x="1242" y="0"/>
                  </a:moveTo>
                  <a:lnTo>
                    <a:pt x="791" y="226"/>
                  </a:lnTo>
                  <a:lnTo>
                    <a:pt x="227" y="564"/>
                  </a:lnTo>
                  <a:lnTo>
                    <a:pt x="1" y="790"/>
                  </a:lnTo>
                  <a:lnTo>
                    <a:pt x="339" y="677"/>
                  </a:lnTo>
                  <a:lnTo>
                    <a:pt x="904" y="451"/>
                  </a:lnTo>
                  <a:lnTo>
                    <a:pt x="1355" y="113"/>
                  </a:lnTo>
                  <a:lnTo>
                    <a:pt x="158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3" name="Google Shape;1733;p179"/>
            <p:cNvSpPr/>
            <p:nvPr/>
          </p:nvSpPr>
          <p:spPr>
            <a:xfrm>
              <a:off x="-880183" y="3656974"/>
              <a:ext cx="14490" cy="25731"/>
            </a:xfrm>
            <a:custGeom>
              <a:rect b="b" l="l" r="r" t="t"/>
              <a:pathLst>
                <a:path extrusionOk="0" h="1806" w="1017">
                  <a:moveTo>
                    <a:pt x="1" y="0"/>
                  </a:moveTo>
                  <a:lnTo>
                    <a:pt x="114" y="564"/>
                  </a:lnTo>
                  <a:lnTo>
                    <a:pt x="339" y="1016"/>
                  </a:lnTo>
                  <a:lnTo>
                    <a:pt x="678" y="1354"/>
                  </a:lnTo>
                  <a:lnTo>
                    <a:pt x="1016" y="1806"/>
                  </a:lnTo>
                  <a:lnTo>
                    <a:pt x="791" y="1354"/>
                  </a:lnTo>
                  <a:lnTo>
                    <a:pt x="565" y="903"/>
                  </a:lnTo>
                  <a:lnTo>
                    <a:pt x="226" y="226"/>
                  </a:lnTo>
                  <a:lnTo>
                    <a:pt x="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4" name="Google Shape;1734;p179"/>
            <p:cNvSpPr/>
            <p:nvPr/>
          </p:nvSpPr>
          <p:spPr>
            <a:xfrm>
              <a:off x="-872147" y="3555688"/>
              <a:ext cx="22525" cy="20901"/>
            </a:xfrm>
            <a:custGeom>
              <a:rect b="b" l="l" r="r" t="t"/>
              <a:pathLst>
                <a:path extrusionOk="0" h="1467" w="1581">
                  <a:moveTo>
                    <a:pt x="1581" y="0"/>
                  </a:moveTo>
                  <a:lnTo>
                    <a:pt x="1242" y="226"/>
                  </a:lnTo>
                  <a:lnTo>
                    <a:pt x="678" y="677"/>
                  </a:lnTo>
                  <a:lnTo>
                    <a:pt x="227" y="1241"/>
                  </a:lnTo>
                  <a:lnTo>
                    <a:pt x="1" y="1467"/>
                  </a:lnTo>
                  <a:lnTo>
                    <a:pt x="1" y="1467"/>
                  </a:lnTo>
                  <a:lnTo>
                    <a:pt x="339" y="1354"/>
                  </a:lnTo>
                  <a:lnTo>
                    <a:pt x="904" y="903"/>
                  </a:lnTo>
                  <a:lnTo>
                    <a:pt x="1355" y="339"/>
                  </a:lnTo>
                  <a:lnTo>
                    <a:pt x="158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5" name="Google Shape;1735;p179"/>
            <p:cNvSpPr/>
            <p:nvPr/>
          </p:nvSpPr>
          <p:spPr>
            <a:xfrm>
              <a:off x="-868928" y="3473694"/>
              <a:ext cx="14490" cy="16085"/>
            </a:xfrm>
            <a:custGeom>
              <a:rect b="b" l="l" r="r" t="t"/>
              <a:pathLst>
                <a:path extrusionOk="0" h="1129" w="1017">
                  <a:moveTo>
                    <a:pt x="1" y="0"/>
                  </a:moveTo>
                  <a:lnTo>
                    <a:pt x="113" y="226"/>
                  </a:lnTo>
                  <a:lnTo>
                    <a:pt x="452" y="677"/>
                  </a:lnTo>
                  <a:lnTo>
                    <a:pt x="791" y="1016"/>
                  </a:lnTo>
                  <a:lnTo>
                    <a:pt x="1016" y="1128"/>
                  </a:lnTo>
                  <a:lnTo>
                    <a:pt x="1016" y="1128"/>
                  </a:lnTo>
                  <a:lnTo>
                    <a:pt x="903" y="903"/>
                  </a:lnTo>
                  <a:lnTo>
                    <a:pt x="565" y="451"/>
                  </a:lnTo>
                  <a:lnTo>
                    <a:pt x="226" y="113"/>
                  </a:lnTo>
                  <a:lnTo>
                    <a:pt x="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6" name="Google Shape;1736;p179"/>
            <p:cNvSpPr/>
            <p:nvPr/>
          </p:nvSpPr>
          <p:spPr>
            <a:xfrm>
              <a:off x="-860892" y="3404551"/>
              <a:ext cx="17710" cy="20915"/>
            </a:xfrm>
            <a:custGeom>
              <a:rect b="b" l="l" r="r" t="t"/>
              <a:pathLst>
                <a:path extrusionOk="0" h="1468" w="1243">
                  <a:moveTo>
                    <a:pt x="1242" y="1"/>
                  </a:moveTo>
                  <a:lnTo>
                    <a:pt x="1016" y="226"/>
                  </a:lnTo>
                  <a:lnTo>
                    <a:pt x="565" y="678"/>
                  </a:lnTo>
                  <a:lnTo>
                    <a:pt x="114" y="1242"/>
                  </a:lnTo>
                  <a:lnTo>
                    <a:pt x="1" y="1468"/>
                  </a:lnTo>
                  <a:lnTo>
                    <a:pt x="227" y="1355"/>
                  </a:lnTo>
                  <a:lnTo>
                    <a:pt x="678" y="791"/>
                  </a:lnTo>
                  <a:lnTo>
                    <a:pt x="1129" y="339"/>
                  </a:lnTo>
                  <a:lnTo>
                    <a:pt x="1242"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7" name="Google Shape;1737;p179"/>
            <p:cNvSpPr/>
            <p:nvPr/>
          </p:nvSpPr>
          <p:spPr>
            <a:xfrm>
              <a:off x="-857672" y="3324166"/>
              <a:ext cx="20915" cy="19305"/>
            </a:xfrm>
            <a:custGeom>
              <a:rect b="b" l="l" r="r" t="t"/>
              <a:pathLst>
                <a:path extrusionOk="0" h="1355" w="1468">
                  <a:moveTo>
                    <a:pt x="1" y="1"/>
                  </a:moveTo>
                  <a:lnTo>
                    <a:pt x="226" y="226"/>
                  </a:lnTo>
                  <a:lnTo>
                    <a:pt x="678" y="790"/>
                  </a:lnTo>
                  <a:lnTo>
                    <a:pt x="1242" y="1242"/>
                  </a:lnTo>
                  <a:lnTo>
                    <a:pt x="1467" y="1355"/>
                  </a:lnTo>
                  <a:lnTo>
                    <a:pt x="1355" y="1129"/>
                  </a:lnTo>
                  <a:lnTo>
                    <a:pt x="790" y="565"/>
                  </a:lnTo>
                  <a:lnTo>
                    <a:pt x="339" y="113"/>
                  </a:lnTo>
                  <a:lnTo>
                    <a:pt x="1"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8" name="Google Shape;1738;p179"/>
            <p:cNvSpPr/>
            <p:nvPr/>
          </p:nvSpPr>
          <p:spPr>
            <a:xfrm>
              <a:off x="-838381" y="3259853"/>
              <a:ext cx="12880" cy="24135"/>
            </a:xfrm>
            <a:custGeom>
              <a:rect b="b" l="l" r="r" t="t"/>
              <a:pathLst>
                <a:path extrusionOk="0" h="1694" w="904">
                  <a:moveTo>
                    <a:pt x="903" y="1"/>
                  </a:moveTo>
                  <a:lnTo>
                    <a:pt x="791" y="227"/>
                  </a:lnTo>
                  <a:lnTo>
                    <a:pt x="339" y="791"/>
                  </a:lnTo>
                  <a:lnTo>
                    <a:pt x="1" y="1355"/>
                  </a:lnTo>
                  <a:lnTo>
                    <a:pt x="1" y="1694"/>
                  </a:lnTo>
                  <a:lnTo>
                    <a:pt x="226" y="1468"/>
                  </a:lnTo>
                  <a:lnTo>
                    <a:pt x="565" y="904"/>
                  </a:lnTo>
                  <a:lnTo>
                    <a:pt x="791" y="565"/>
                  </a:lnTo>
                  <a:lnTo>
                    <a:pt x="903"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9" name="Google Shape;1739;p179"/>
            <p:cNvSpPr/>
            <p:nvPr/>
          </p:nvSpPr>
          <p:spPr>
            <a:xfrm>
              <a:off x="-814260" y="3184299"/>
              <a:ext cx="11270" cy="22525"/>
            </a:xfrm>
            <a:custGeom>
              <a:rect b="b" l="l" r="r" t="t"/>
              <a:pathLst>
                <a:path extrusionOk="0" h="1581" w="791">
                  <a:moveTo>
                    <a:pt x="790" y="0"/>
                  </a:moveTo>
                  <a:lnTo>
                    <a:pt x="677" y="113"/>
                  </a:lnTo>
                  <a:lnTo>
                    <a:pt x="339" y="677"/>
                  </a:lnTo>
                  <a:lnTo>
                    <a:pt x="113" y="1129"/>
                  </a:lnTo>
                  <a:lnTo>
                    <a:pt x="0" y="1580"/>
                  </a:lnTo>
                  <a:lnTo>
                    <a:pt x="113" y="1354"/>
                  </a:lnTo>
                  <a:lnTo>
                    <a:pt x="452" y="790"/>
                  </a:lnTo>
                  <a:lnTo>
                    <a:pt x="677" y="452"/>
                  </a:lnTo>
                  <a:lnTo>
                    <a:pt x="790"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0" name="Google Shape;1740;p179"/>
            <p:cNvSpPr/>
            <p:nvPr/>
          </p:nvSpPr>
          <p:spPr>
            <a:xfrm>
              <a:off x="-793359" y="3218051"/>
              <a:ext cx="16085" cy="8064"/>
            </a:xfrm>
            <a:custGeom>
              <a:rect b="b" l="l" r="r" t="t"/>
              <a:pathLst>
                <a:path extrusionOk="0" h="566" w="1129">
                  <a:moveTo>
                    <a:pt x="1129" y="1"/>
                  </a:moveTo>
                  <a:lnTo>
                    <a:pt x="903" y="114"/>
                  </a:lnTo>
                  <a:lnTo>
                    <a:pt x="564" y="227"/>
                  </a:lnTo>
                  <a:lnTo>
                    <a:pt x="113" y="452"/>
                  </a:lnTo>
                  <a:lnTo>
                    <a:pt x="0" y="565"/>
                  </a:lnTo>
                  <a:lnTo>
                    <a:pt x="226" y="565"/>
                  </a:lnTo>
                  <a:lnTo>
                    <a:pt x="564" y="452"/>
                  </a:lnTo>
                  <a:lnTo>
                    <a:pt x="1016" y="227"/>
                  </a:lnTo>
                  <a:lnTo>
                    <a:pt x="1129"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1" name="Google Shape;1741;p179"/>
            <p:cNvSpPr/>
            <p:nvPr/>
          </p:nvSpPr>
          <p:spPr>
            <a:xfrm>
              <a:off x="-807834" y="3481730"/>
              <a:ext cx="32171" cy="12865"/>
            </a:xfrm>
            <a:custGeom>
              <a:rect b="b" l="l" r="r" t="t"/>
              <a:pathLst>
                <a:path extrusionOk="0" h="903" w="2258">
                  <a:moveTo>
                    <a:pt x="1" y="0"/>
                  </a:moveTo>
                  <a:lnTo>
                    <a:pt x="452" y="339"/>
                  </a:lnTo>
                  <a:lnTo>
                    <a:pt x="1016" y="677"/>
                  </a:lnTo>
                  <a:lnTo>
                    <a:pt x="1580" y="903"/>
                  </a:lnTo>
                  <a:lnTo>
                    <a:pt x="2258" y="903"/>
                  </a:lnTo>
                  <a:lnTo>
                    <a:pt x="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2" name="Google Shape;1742;p179"/>
            <p:cNvSpPr/>
            <p:nvPr/>
          </p:nvSpPr>
          <p:spPr>
            <a:xfrm>
              <a:off x="-811054" y="3554078"/>
              <a:ext cx="24135" cy="4830"/>
            </a:xfrm>
            <a:custGeom>
              <a:rect b="b" l="l" r="r" t="t"/>
              <a:pathLst>
                <a:path extrusionOk="0" h="339" w="1694">
                  <a:moveTo>
                    <a:pt x="791" y="0"/>
                  </a:moveTo>
                  <a:lnTo>
                    <a:pt x="227" y="226"/>
                  </a:lnTo>
                  <a:lnTo>
                    <a:pt x="1" y="339"/>
                  </a:lnTo>
                  <a:lnTo>
                    <a:pt x="452" y="339"/>
                  </a:lnTo>
                  <a:lnTo>
                    <a:pt x="904" y="226"/>
                  </a:lnTo>
                  <a:lnTo>
                    <a:pt x="1468" y="113"/>
                  </a:lnTo>
                  <a:lnTo>
                    <a:pt x="1694"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3" name="Google Shape;1743;p179"/>
            <p:cNvSpPr/>
            <p:nvPr/>
          </p:nvSpPr>
          <p:spPr>
            <a:xfrm>
              <a:off x="-820700" y="3626427"/>
              <a:ext cx="20915" cy="27341"/>
            </a:xfrm>
            <a:custGeom>
              <a:rect b="b" l="l" r="r" t="t"/>
              <a:pathLst>
                <a:path extrusionOk="0" h="1919" w="1468">
                  <a:moveTo>
                    <a:pt x="1" y="0"/>
                  </a:moveTo>
                  <a:lnTo>
                    <a:pt x="227" y="564"/>
                  </a:lnTo>
                  <a:lnTo>
                    <a:pt x="565" y="1129"/>
                  </a:lnTo>
                  <a:lnTo>
                    <a:pt x="1129" y="1806"/>
                  </a:lnTo>
                  <a:lnTo>
                    <a:pt x="1468" y="1918"/>
                  </a:lnTo>
                  <a:lnTo>
                    <a:pt x="1468" y="1918"/>
                  </a:lnTo>
                  <a:lnTo>
                    <a:pt x="678" y="1016"/>
                  </a:lnTo>
                  <a:lnTo>
                    <a:pt x="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4" name="Google Shape;1744;p179"/>
            <p:cNvSpPr/>
            <p:nvPr/>
          </p:nvSpPr>
          <p:spPr>
            <a:xfrm>
              <a:off x="-939666" y="3684300"/>
              <a:ext cx="17695" cy="16085"/>
            </a:xfrm>
            <a:custGeom>
              <a:rect b="b" l="l" r="r" t="t"/>
              <a:pathLst>
                <a:path extrusionOk="0" h="1129" w="1242">
                  <a:moveTo>
                    <a:pt x="1242" y="0"/>
                  </a:moveTo>
                  <a:lnTo>
                    <a:pt x="1016" y="113"/>
                  </a:lnTo>
                  <a:lnTo>
                    <a:pt x="565" y="452"/>
                  </a:lnTo>
                  <a:lnTo>
                    <a:pt x="113" y="903"/>
                  </a:lnTo>
                  <a:lnTo>
                    <a:pt x="1" y="1129"/>
                  </a:lnTo>
                  <a:lnTo>
                    <a:pt x="1" y="1129"/>
                  </a:lnTo>
                  <a:lnTo>
                    <a:pt x="226" y="1016"/>
                  </a:lnTo>
                  <a:lnTo>
                    <a:pt x="678" y="678"/>
                  </a:lnTo>
                  <a:lnTo>
                    <a:pt x="1129" y="226"/>
                  </a:lnTo>
                  <a:lnTo>
                    <a:pt x="1242"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5" name="Google Shape;1745;p179"/>
            <p:cNvSpPr/>
            <p:nvPr/>
          </p:nvSpPr>
          <p:spPr>
            <a:xfrm>
              <a:off x="-1048987" y="3441537"/>
              <a:ext cx="107725" cy="284580"/>
            </a:xfrm>
            <a:custGeom>
              <a:rect b="b" l="l" r="r" t="t"/>
              <a:pathLst>
                <a:path extrusionOk="0" h="19974" w="7561">
                  <a:moveTo>
                    <a:pt x="2370" y="0"/>
                  </a:moveTo>
                  <a:lnTo>
                    <a:pt x="1693" y="113"/>
                  </a:lnTo>
                  <a:lnTo>
                    <a:pt x="1241" y="452"/>
                  </a:lnTo>
                  <a:lnTo>
                    <a:pt x="790" y="790"/>
                  </a:lnTo>
                  <a:lnTo>
                    <a:pt x="452" y="1241"/>
                  </a:lnTo>
                  <a:lnTo>
                    <a:pt x="226" y="1806"/>
                  </a:lnTo>
                  <a:lnTo>
                    <a:pt x="113" y="2370"/>
                  </a:lnTo>
                  <a:lnTo>
                    <a:pt x="0" y="2934"/>
                  </a:lnTo>
                  <a:lnTo>
                    <a:pt x="0" y="3498"/>
                  </a:lnTo>
                  <a:lnTo>
                    <a:pt x="113" y="5642"/>
                  </a:lnTo>
                  <a:lnTo>
                    <a:pt x="226" y="7673"/>
                  </a:lnTo>
                  <a:lnTo>
                    <a:pt x="452" y="9818"/>
                  </a:lnTo>
                  <a:lnTo>
                    <a:pt x="790" y="11849"/>
                  </a:lnTo>
                  <a:lnTo>
                    <a:pt x="1241" y="13880"/>
                  </a:lnTo>
                  <a:lnTo>
                    <a:pt x="1693" y="15911"/>
                  </a:lnTo>
                  <a:lnTo>
                    <a:pt x="2144" y="17942"/>
                  </a:lnTo>
                  <a:lnTo>
                    <a:pt x="2821" y="19973"/>
                  </a:lnTo>
                  <a:lnTo>
                    <a:pt x="7561" y="19973"/>
                  </a:lnTo>
                  <a:lnTo>
                    <a:pt x="7561" y="17717"/>
                  </a:lnTo>
                  <a:lnTo>
                    <a:pt x="7335" y="15573"/>
                  </a:lnTo>
                  <a:lnTo>
                    <a:pt x="7109" y="13428"/>
                  </a:lnTo>
                  <a:lnTo>
                    <a:pt x="6884" y="11284"/>
                  </a:lnTo>
                  <a:lnTo>
                    <a:pt x="6432" y="9140"/>
                  </a:lnTo>
                  <a:lnTo>
                    <a:pt x="5981" y="6996"/>
                  </a:lnTo>
                  <a:lnTo>
                    <a:pt x="5417" y="4852"/>
                  </a:lnTo>
                  <a:lnTo>
                    <a:pt x="4740" y="2708"/>
                  </a:lnTo>
                  <a:lnTo>
                    <a:pt x="4401" y="1806"/>
                  </a:lnTo>
                  <a:lnTo>
                    <a:pt x="3837" y="903"/>
                  </a:lnTo>
                  <a:lnTo>
                    <a:pt x="3611" y="564"/>
                  </a:lnTo>
                  <a:lnTo>
                    <a:pt x="3160" y="339"/>
                  </a:lnTo>
                  <a:lnTo>
                    <a:pt x="2821" y="113"/>
                  </a:lnTo>
                  <a:lnTo>
                    <a:pt x="2370" y="0"/>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6" name="Google Shape;1746;p179"/>
            <p:cNvSpPr/>
            <p:nvPr/>
          </p:nvSpPr>
          <p:spPr>
            <a:xfrm>
              <a:off x="-1222622" y="3308095"/>
              <a:ext cx="191330" cy="437313"/>
            </a:xfrm>
            <a:custGeom>
              <a:rect b="b" l="l" r="r" t="t"/>
              <a:pathLst>
                <a:path extrusionOk="0" h="30694" w="13429">
                  <a:moveTo>
                    <a:pt x="3273" y="0"/>
                  </a:moveTo>
                  <a:lnTo>
                    <a:pt x="2596" y="226"/>
                  </a:lnTo>
                  <a:lnTo>
                    <a:pt x="1918" y="564"/>
                  </a:lnTo>
                  <a:lnTo>
                    <a:pt x="1354" y="1016"/>
                  </a:lnTo>
                  <a:lnTo>
                    <a:pt x="1016" y="1580"/>
                  </a:lnTo>
                  <a:lnTo>
                    <a:pt x="677" y="2257"/>
                  </a:lnTo>
                  <a:lnTo>
                    <a:pt x="339" y="3047"/>
                  </a:lnTo>
                  <a:lnTo>
                    <a:pt x="226" y="3837"/>
                  </a:lnTo>
                  <a:lnTo>
                    <a:pt x="113" y="4627"/>
                  </a:lnTo>
                  <a:lnTo>
                    <a:pt x="0" y="5417"/>
                  </a:lnTo>
                  <a:lnTo>
                    <a:pt x="0" y="6207"/>
                  </a:lnTo>
                  <a:lnTo>
                    <a:pt x="226" y="7786"/>
                  </a:lnTo>
                  <a:lnTo>
                    <a:pt x="677" y="9366"/>
                  </a:lnTo>
                  <a:lnTo>
                    <a:pt x="1129" y="10946"/>
                  </a:lnTo>
                  <a:lnTo>
                    <a:pt x="7448" y="30694"/>
                  </a:lnTo>
                  <a:lnTo>
                    <a:pt x="13428" y="30016"/>
                  </a:lnTo>
                  <a:lnTo>
                    <a:pt x="12187" y="23472"/>
                  </a:lnTo>
                  <a:lnTo>
                    <a:pt x="10946" y="17152"/>
                  </a:lnTo>
                  <a:lnTo>
                    <a:pt x="9705" y="10720"/>
                  </a:lnTo>
                  <a:lnTo>
                    <a:pt x="9028" y="7561"/>
                  </a:lnTo>
                  <a:lnTo>
                    <a:pt x="8238" y="4288"/>
                  </a:lnTo>
                  <a:lnTo>
                    <a:pt x="8012" y="3273"/>
                  </a:lnTo>
                  <a:lnTo>
                    <a:pt x="7561" y="2483"/>
                  </a:lnTo>
                  <a:lnTo>
                    <a:pt x="6996" y="1806"/>
                  </a:lnTo>
                  <a:lnTo>
                    <a:pt x="6432" y="1129"/>
                  </a:lnTo>
                  <a:lnTo>
                    <a:pt x="5755" y="677"/>
                  </a:lnTo>
                  <a:lnTo>
                    <a:pt x="4965" y="339"/>
                  </a:lnTo>
                  <a:lnTo>
                    <a:pt x="4175" y="113"/>
                  </a:lnTo>
                  <a:lnTo>
                    <a:pt x="3273" y="0"/>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7" name="Google Shape;1747;p179"/>
            <p:cNvSpPr/>
            <p:nvPr/>
          </p:nvSpPr>
          <p:spPr>
            <a:xfrm>
              <a:off x="-1028086" y="3441537"/>
              <a:ext cx="46632" cy="281360"/>
            </a:xfrm>
            <a:custGeom>
              <a:rect b="b" l="l" r="r" t="t"/>
              <a:pathLst>
                <a:path extrusionOk="0" h="19748" w="3273">
                  <a:moveTo>
                    <a:pt x="903" y="0"/>
                  </a:moveTo>
                  <a:lnTo>
                    <a:pt x="564" y="339"/>
                  </a:lnTo>
                  <a:lnTo>
                    <a:pt x="339" y="677"/>
                  </a:lnTo>
                  <a:lnTo>
                    <a:pt x="226" y="1241"/>
                  </a:lnTo>
                  <a:lnTo>
                    <a:pt x="113" y="1693"/>
                  </a:lnTo>
                  <a:lnTo>
                    <a:pt x="0" y="2257"/>
                  </a:lnTo>
                  <a:lnTo>
                    <a:pt x="0" y="2821"/>
                  </a:lnTo>
                  <a:lnTo>
                    <a:pt x="226" y="4401"/>
                  </a:lnTo>
                  <a:lnTo>
                    <a:pt x="339" y="6094"/>
                  </a:lnTo>
                  <a:lnTo>
                    <a:pt x="677" y="8012"/>
                  </a:lnTo>
                  <a:lnTo>
                    <a:pt x="1016" y="10043"/>
                  </a:lnTo>
                  <a:lnTo>
                    <a:pt x="1806" y="13880"/>
                  </a:lnTo>
                  <a:lnTo>
                    <a:pt x="2596" y="17039"/>
                  </a:lnTo>
                  <a:lnTo>
                    <a:pt x="3047" y="19184"/>
                  </a:lnTo>
                  <a:lnTo>
                    <a:pt x="3273" y="19748"/>
                  </a:lnTo>
                  <a:lnTo>
                    <a:pt x="3160" y="19184"/>
                  </a:lnTo>
                  <a:lnTo>
                    <a:pt x="2708" y="17039"/>
                  </a:lnTo>
                  <a:lnTo>
                    <a:pt x="2031" y="13880"/>
                  </a:lnTo>
                  <a:lnTo>
                    <a:pt x="1241" y="9930"/>
                  </a:lnTo>
                  <a:lnTo>
                    <a:pt x="564" y="6094"/>
                  </a:lnTo>
                  <a:lnTo>
                    <a:pt x="226" y="2821"/>
                  </a:lnTo>
                  <a:lnTo>
                    <a:pt x="226" y="1806"/>
                  </a:lnTo>
                  <a:lnTo>
                    <a:pt x="452" y="677"/>
                  </a:lnTo>
                  <a:lnTo>
                    <a:pt x="903"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8" name="Google Shape;1748;p179"/>
            <p:cNvSpPr/>
            <p:nvPr/>
          </p:nvSpPr>
          <p:spPr>
            <a:xfrm>
              <a:off x="-1200125" y="3304875"/>
              <a:ext cx="96484" cy="418022"/>
            </a:xfrm>
            <a:custGeom>
              <a:rect b="b" l="l" r="r" t="t"/>
              <a:pathLst>
                <a:path extrusionOk="0" h="29340" w="6772">
                  <a:moveTo>
                    <a:pt x="1806" y="0"/>
                  </a:moveTo>
                  <a:lnTo>
                    <a:pt x="1355" y="452"/>
                  </a:lnTo>
                  <a:lnTo>
                    <a:pt x="1017" y="1016"/>
                  </a:lnTo>
                  <a:lnTo>
                    <a:pt x="1806" y="0"/>
                  </a:lnTo>
                  <a:close/>
                  <a:moveTo>
                    <a:pt x="1017" y="1016"/>
                  </a:moveTo>
                  <a:lnTo>
                    <a:pt x="565" y="1693"/>
                  </a:lnTo>
                  <a:lnTo>
                    <a:pt x="339" y="2483"/>
                  </a:lnTo>
                  <a:lnTo>
                    <a:pt x="114" y="3273"/>
                  </a:lnTo>
                  <a:lnTo>
                    <a:pt x="1" y="4176"/>
                  </a:lnTo>
                  <a:lnTo>
                    <a:pt x="1" y="5417"/>
                  </a:lnTo>
                  <a:lnTo>
                    <a:pt x="114" y="6658"/>
                  </a:lnTo>
                  <a:lnTo>
                    <a:pt x="339" y="7787"/>
                  </a:lnTo>
                  <a:lnTo>
                    <a:pt x="678" y="9028"/>
                  </a:lnTo>
                  <a:lnTo>
                    <a:pt x="2371" y="14783"/>
                  </a:lnTo>
                  <a:lnTo>
                    <a:pt x="5530" y="25277"/>
                  </a:lnTo>
                  <a:lnTo>
                    <a:pt x="6433" y="28437"/>
                  </a:lnTo>
                  <a:lnTo>
                    <a:pt x="6772" y="29340"/>
                  </a:lnTo>
                  <a:lnTo>
                    <a:pt x="6772" y="29340"/>
                  </a:lnTo>
                  <a:lnTo>
                    <a:pt x="6546" y="28437"/>
                  </a:lnTo>
                  <a:lnTo>
                    <a:pt x="5643" y="25277"/>
                  </a:lnTo>
                  <a:lnTo>
                    <a:pt x="2596" y="14783"/>
                  </a:lnTo>
                  <a:lnTo>
                    <a:pt x="904" y="8915"/>
                  </a:lnTo>
                  <a:lnTo>
                    <a:pt x="565" y="7787"/>
                  </a:lnTo>
                  <a:lnTo>
                    <a:pt x="339" y="6545"/>
                  </a:lnTo>
                  <a:lnTo>
                    <a:pt x="227" y="5417"/>
                  </a:lnTo>
                  <a:lnTo>
                    <a:pt x="114" y="4176"/>
                  </a:lnTo>
                  <a:lnTo>
                    <a:pt x="227" y="3273"/>
                  </a:lnTo>
                  <a:lnTo>
                    <a:pt x="452" y="2483"/>
                  </a:lnTo>
                  <a:lnTo>
                    <a:pt x="678" y="1806"/>
                  </a:lnTo>
                  <a:lnTo>
                    <a:pt x="1017" y="1016"/>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9" name="Google Shape;1749;p179"/>
            <p:cNvSpPr/>
            <p:nvPr/>
          </p:nvSpPr>
          <p:spPr>
            <a:xfrm>
              <a:off x="-1177614" y="3311301"/>
              <a:ext cx="128641" cy="416426"/>
            </a:xfrm>
            <a:custGeom>
              <a:rect b="b" l="l" r="r" t="t"/>
              <a:pathLst>
                <a:path extrusionOk="0" h="29228" w="9029">
                  <a:moveTo>
                    <a:pt x="1" y="1"/>
                  </a:moveTo>
                  <a:lnTo>
                    <a:pt x="452" y="791"/>
                  </a:lnTo>
                  <a:lnTo>
                    <a:pt x="1355" y="2145"/>
                  </a:lnTo>
                  <a:lnTo>
                    <a:pt x="2032" y="3612"/>
                  </a:lnTo>
                  <a:lnTo>
                    <a:pt x="3048" y="5869"/>
                  </a:lnTo>
                  <a:lnTo>
                    <a:pt x="3837" y="8238"/>
                  </a:lnTo>
                  <a:lnTo>
                    <a:pt x="4627" y="11059"/>
                  </a:lnTo>
                  <a:lnTo>
                    <a:pt x="5192" y="14106"/>
                  </a:lnTo>
                  <a:lnTo>
                    <a:pt x="6320" y="20087"/>
                  </a:lnTo>
                  <a:lnTo>
                    <a:pt x="6884" y="22682"/>
                  </a:lnTo>
                  <a:lnTo>
                    <a:pt x="7448" y="24939"/>
                  </a:lnTo>
                  <a:lnTo>
                    <a:pt x="8013" y="26745"/>
                  </a:lnTo>
                  <a:lnTo>
                    <a:pt x="8464" y="28099"/>
                  </a:lnTo>
                  <a:lnTo>
                    <a:pt x="8803" y="28889"/>
                  </a:lnTo>
                  <a:lnTo>
                    <a:pt x="9028" y="29227"/>
                  </a:lnTo>
                  <a:lnTo>
                    <a:pt x="8915" y="28889"/>
                  </a:lnTo>
                  <a:lnTo>
                    <a:pt x="8577" y="27986"/>
                  </a:lnTo>
                  <a:lnTo>
                    <a:pt x="8125" y="26632"/>
                  </a:lnTo>
                  <a:lnTo>
                    <a:pt x="7674" y="24826"/>
                  </a:lnTo>
                  <a:lnTo>
                    <a:pt x="7110" y="22569"/>
                  </a:lnTo>
                  <a:lnTo>
                    <a:pt x="6546" y="19974"/>
                  </a:lnTo>
                  <a:lnTo>
                    <a:pt x="5417" y="14106"/>
                  </a:lnTo>
                  <a:lnTo>
                    <a:pt x="4853" y="11059"/>
                  </a:lnTo>
                  <a:lnTo>
                    <a:pt x="4063" y="8238"/>
                  </a:lnTo>
                  <a:lnTo>
                    <a:pt x="3273" y="5869"/>
                  </a:lnTo>
                  <a:lnTo>
                    <a:pt x="2258" y="3612"/>
                  </a:lnTo>
                  <a:lnTo>
                    <a:pt x="1468" y="2145"/>
                  </a:lnTo>
                  <a:lnTo>
                    <a:pt x="565" y="678"/>
                  </a:lnTo>
                  <a:lnTo>
                    <a:pt x="1"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0" name="Google Shape;1750;p179"/>
            <p:cNvSpPr/>
            <p:nvPr/>
          </p:nvSpPr>
          <p:spPr>
            <a:xfrm>
              <a:off x="-1269268" y="3449573"/>
              <a:ext cx="20915" cy="4830"/>
            </a:xfrm>
            <a:custGeom>
              <a:rect b="b" l="l" r="r" t="t"/>
              <a:pathLst>
                <a:path extrusionOk="0" h="339" w="1468">
                  <a:moveTo>
                    <a:pt x="1242" y="0"/>
                  </a:moveTo>
                  <a:lnTo>
                    <a:pt x="678" y="113"/>
                  </a:lnTo>
                  <a:lnTo>
                    <a:pt x="113" y="226"/>
                  </a:lnTo>
                  <a:lnTo>
                    <a:pt x="0" y="339"/>
                  </a:lnTo>
                  <a:lnTo>
                    <a:pt x="790" y="339"/>
                  </a:lnTo>
                  <a:lnTo>
                    <a:pt x="1242" y="113"/>
                  </a:lnTo>
                  <a:lnTo>
                    <a:pt x="1467" y="0"/>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1" name="Google Shape;1751;p179"/>
            <p:cNvSpPr/>
            <p:nvPr/>
          </p:nvSpPr>
          <p:spPr>
            <a:xfrm>
              <a:off x="-1285339" y="3390090"/>
              <a:ext cx="28951" cy="3220"/>
            </a:xfrm>
            <a:custGeom>
              <a:rect b="b" l="l" r="r" t="t"/>
              <a:pathLst>
                <a:path extrusionOk="0" h="226" w="2032">
                  <a:moveTo>
                    <a:pt x="451" y="0"/>
                  </a:moveTo>
                  <a:lnTo>
                    <a:pt x="0" y="226"/>
                  </a:lnTo>
                  <a:lnTo>
                    <a:pt x="1467" y="226"/>
                  </a:lnTo>
                  <a:lnTo>
                    <a:pt x="2031" y="113"/>
                  </a:lnTo>
                  <a:lnTo>
                    <a:pt x="1467" y="0"/>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2" name="Google Shape;1752;p179"/>
            <p:cNvSpPr/>
            <p:nvPr/>
          </p:nvSpPr>
          <p:spPr>
            <a:xfrm>
              <a:off x="-1222622" y="3322556"/>
              <a:ext cx="19305" cy="16100"/>
            </a:xfrm>
            <a:custGeom>
              <a:rect b="b" l="l" r="r" t="t"/>
              <a:pathLst>
                <a:path extrusionOk="0" h="1130" w="1355">
                  <a:moveTo>
                    <a:pt x="0" y="1"/>
                  </a:moveTo>
                  <a:lnTo>
                    <a:pt x="113" y="226"/>
                  </a:lnTo>
                  <a:lnTo>
                    <a:pt x="564" y="678"/>
                  </a:lnTo>
                  <a:lnTo>
                    <a:pt x="1016" y="1016"/>
                  </a:lnTo>
                  <a:lnTo>
                    <a:pt x="1354" y="1129"/>
                  </a:lnTo>
                  <a:lnTo>
                    <a:pt x="1129" y="903"/>
                  </a:lnTo>
                  <a:lnTo>
                    <a:pt x="677" y="452"/>
                  </a:lnTo>
                  <a:lnTo>
                    <a:pt x="226" y="114"/>
                  </a:lnTo>
                  <a:lnTo>
                    <a:pt x="0"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3" name="Google Shape;1753;p179"/>
            <p:cNvSpPr/>
            <p:nvPr/>
          </p:nvSpPr>
          <p:spPr>
            <a:xfrm>
              <a:off x="-1224246" y="3288804"/>
              <a:ext cx="3220" cy="19305"/>
            </a:xfrm>
            <a:custGeom>
              <a:rect b="b" l="l" r="r" t="t"/>
              <a:pathLst>
                <a:path extrusionOk="0" h="1355" w="226">
                  <a:moveTo>
                    <a:pt x="226" y="0"/>
                  </a:moveTo>
                  <a:lnTo>
                    <a:pt x="113" y="226"/>
                  </a:lnTo>
                  <a:lnTo>
                    <a:pt x="0" y="677"/>
                  </a:lnTo>
                  <a:lnTo>
                    <a:pt x="0" y="1128"/>
                  </a:lnTo>
                  <a:lnTo>
                    <a:pt x="113" y="1354"/>
                  </a:lnTo>
                  <a:lnTo>
                    <a:pt x="226" y="1128"/>
                  </a:lnTo>
                  <a:lnTo>
                    <a:pt x="226" y="677"/>
                  </a:lnTo>
                  <a:lnTo>
                    <a:pt x="226" y="226"/>
                  </a:lnTo>
                  <a:lnTo>
                    <a:pt x="226" y="0"/>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4" name="Google Shape;1754;p179"/>
            <p:cNvSpPr/>
            <p:nvPr/>
          </p:nvSpPr>
          <p:spPr>
            <a:xfrm>
              <a:off x="-1137422" y="3312911"/>
              <a:ext cx="12880" cy="16100"/>
            </a:xfrm>
            <a:custGeom>
              <a:rect b="b" l="l" r="r" t="t"/>
              <a:pathLst>
                <a:path extrusionOk="0" h="1130" w="904">
                  <a:moveTo>
                    <a:pt x="904" y="1"/>
                  </a:moveTo>
                  <a:lnTo>
                    <a:pt x="678" y="114"/>
                  </a:lnTo>
                  <a:lnTo>
                    <a:pt x="339" y="452"/>
                  </a:lnTo>
                  <a:lnTo>
                    <a:pt x="114" y="903"/>
                  </a:lnTo>
                  <a:lnTo>
                    <a:pt x="1" y="1129"/>
                  </a:lnTo>
                  <a:lnTo>
                    <a:pt x="1" y="1129"/>
                  </a:lnTo>
                  <a:lnTo>
                    <a:pt x="227" y="1016"/>
                  </a:lnTo>
                  <a:lnTo>
                    <a:pt x="565" y="678"/>
                  </a:lnTo>
                  <a:lnTo>
                    <a:pt x="791" y="226"/>
                  </a:lnTo>
                  <a:lnTo>
                    <a:pt x="904"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5" name="Google Shape;1755;p179"/>
            <p:cNvSpPr/>
            <p:nvPr/>
          </p:nvSpPr>
          <p:spPr>
            <a:xfrm>
              <a:off x="-1111691" y="3372394"/>
              <a:ext cx="20915" cy="8064"/>
            </a:xfrm>
            <a:custGeom>
              <a:rect b="b" l="l" r="r" t="t"/>
              <a:pathLst>
                <a:path extrusionOk="0" h="566" w="1468">
                  <a:moveTo>
                    <a:pt x="1242" y="1"/>
                  </a:moveTo>
                  <a:lnTo>
                    <a:pt x="677" y="227"/>
                  </a:lnTo>
                  <a:lnTo>
                    <a:pt x="226" y="452"/>
                  </a:lnTo>
                  <a:lnTo>
                    <a:pt x="0" y="565"/>
                  </a:lnTo>
                  <a:lnTo>
                    <a:pt x="226" y="565"/>
                  </a:lnTo>
                  <a:lnTo>
                    <a:pt x="790" y="452"/>
                  </a:lnTo>
                  <a:lnTo>
                    <a:pt x="1242" y="114"/>
                  </a:lnTo>
                  <a:lnTo>
                    <a:pt x="1467"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6" name="Google Shape;1756;p179"/>
            <p:cNvSpPr/>
            <p:nvPr/>
          </p:nvSpPr>
          <p:spPr>
            <a:xfrm>
              <a:off x="-1098825" y="3433487"/>
              <a:ext cx="28951" cy="8064"/>
            </a:xfrm>
            <a:custGeom>
              <a:rect b="b" l="l" r="r" t="t"/>
              <a:pathLst>
                <a:path extrusionOk="0" h="566" w="2032">
                  <a:moveTo>
                    <a:pt x="2031" y="1"/>
                  </a:moveTo>
                  <a:lnTo>
                    <a:pt x="1016" y="227"/>
                  </a:lnTo>
                  <a:lnTo>
                    <a:pt x="0" y="452"/>
                  </a:lnTo>
                  <a:lnTo>
                    <a:pt x="564" y="565"/>
                  </a:lnTo>
                  <a:lnTo>
                    <a:pt x="1129" y="452"/>
                  </a:lnTo>
                  <a:lnTo>
                    <a:pt x="1580" y="339"/>
                  </a:lnTo>
                  <a:lnTo>
                    <a:pt x="2031"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7" name="Google Shape;1757;p179"/>
            <p:cNvSpPr/>
            <p:nvPr/>
          </p:nvSpPr>
          <p:spPr>
            <a:xfrm>
              <a:off x="-1209785" y="3398125"/>
              <a:ext cx="6454" cy="17695"/>
            </a:xfrm>
            <a:custGeom>
              <a:rect b="b" l="l" r="r" t="t"/>
              <a:pathLst>
                <a:path extrusionOk="0" h="1242" w="453">
                  <a:moveTo>
                    <a:pt x="452" y="0"/>
                  </a:moveTo>
                  <a:lnTo>
                    <a:pt x="339" y="226"/>
                  </a:lnTo>
                  <a:lnTo>
                    <a:pt x="114" y="565"/>
                  </a:lnTo>
                  <a:lnTo>
                    <a:pt x="1" y="1129"/>
                  </a:lnTo>
                  <a:lnTo>
                    <a:pt x="1" y="1242"/>
                  </a:lnTo>
                  <a:lnTo>
                    <a:pt x="226" y="1129"/>
                  </a:lnTo>
                  <a:lnTo>
                    <a:pt x="339" y="677"/>
                  </a:lnTo>
                  <a:lnTo>
                    <a:pt x="452" y="226"/>
                  </a:lnTo>
                  <a:lnTo>
                    <a:pt x="452" y="0"/>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8" name="Google Shape;1758;p179"/>
            <p:cNvSpPr/>
            <p:nvPr/>
          </p:nvSpPr>
          <p:spPr>
            <a:xfrm>
              <a:off x="-1195309" y="3468864"/>
              <a:ext cx="9660" cy="24135"/>
            </a:xfrm>
            <a:custGeom>
              <a:rect b="b" l="l" r="r" t="t"/>
              <a:pathLst>
                <a:path extrusionOk="0" h="1694" w="678">
                  <a:moveTo>
                    <a:pt x="677" y="0"/>
                  </a:moveTo>
                  <a:lnTo>
                    <a:pt x="564" y="226"/>
                  </a:lnTo>
                  <a:lnTo>
                    <a:pt x="226" y="790"/>
                  </a:lnTo>
                  <a:lnTo>
                    <a:pt x="0" y="1467"/>
                  </a:lnTo>
                  <a:lnTo>
                    <a:pt x="0" y="1693"/>
                  </a:lnTo>
                  <a:lnTo>
                    <a:pt x="113" y="1467"/>
                  </a:lnTo>
                  <a:lnTo>
                    <a:pt x="452" y="903"/>
                  </a:lnTo>
                  <a:lnTo>
                    <a:pt x="677" y="452"/>
                  </a:lnTo>
                  <a:lnTo>
                    <a:pt x="677" y="0"/>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9" name="Google Shape;1759;p179"/>
            <p:cNvSpPr/>
            <p:nvPr/>
          </p:nvSpPr>
          <p:spPr>
            <a:xfrm>
              <a:off x="-1253197" y="3507446"/>
              <a:ext cx="24135" cy="8050"/>
            </a:xfrm>
            <a:custGeom>
              <a:rect b="b" l="l" r="r" t="t"/>
              <a:pathLst>
                <a:path extrusionOk="0" h="565" w="1694">
                  <a:moveTo>
                    <a:pt x="1" y="1"/>
                  </a:moveTo>
                  <a:lnTo>
                    <a:pt x="227" y="114"/>
                  </a:lnTo>
                  <a:lnTo>
                    <a:pt x="791" y="339"/>
                  </a:lnTo>
                  <a:lnTo>
                    <a:pt x="1242" y="452"/>
                  </a:lnTo>
                  <a:lnTo>
                    <a:pt x="1694" y="565"/>
                  </a:lnTo>
                  <a:lnTo>
                    <a:pt x="1468" y="339"/>
                  </a:lnTo>
                  <a:lnTo>
                    <a:pt x="904" y="114"/>
                  </a:lnTo>
                  <a:lnTo>
                    <a:pt x="452" y="1"/>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0" name="Google Shape;1760;p179"/>
            <p:cNvSpPr/>
            <p:nvPr/>
          </p:nvSpPr>
          <p:spPr>
            <a:xfrm>
              <a:off x="-1227466" y="3578185"/>
              <a:ext cx="17695" cy="12880"/>
            </a:xfrm>
            <a:custGeom>
              <a:rect b="b" l="l" r="r" t="t"/>
              <a:pathLst>
                <a:path extrusionOk="0" h="904" w="1242">
                  <a:moveTo>
                    <a:pt x="1016" y="1"/>
                  </a:moveTo>
                  <a:lnTo>
                    <a:pt x="565" y="339"/>
                  </a:lnTo>
                  <a:lnTo>
                    <a:pt x="113" y="678"/>
                  </a:lnTo>
                  <a:lnTo>
                    <a:pt x="0" y="904"/>
                  </a:lnTo>
                  <a:lnTo>
                    <a:pt x="226" y="791"/>
                  </a:lnTo>
                  <a:lnTo>
                    <a:pt x="677" y="565"/>
                  </a:lnTo>
                  <a:lnTo>
                    <a:pt x="1129" y="114"/>
                  </a:lnTo>
                  <a:lnTo>
                    <a:pt x="1242" y="1"/>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1" name="Google Shape;1761;p179"/>
            <p:cNvSpPr/>
            <p:nvPr/>
          </p:nvSpPr>
          <p:spPr>
            <a:xfrm>
              <a:off x="-1214600" y="3640888"/>
              <a:ext cx="20915" cy="4844"/>
            </a:xfrm>
            <a:custGeom>
              <a:rect b="b" l="l" r="r" t="t"/>
              <a:pathLst>
                <a:path extrusionOk="0" h="340" w="1468">
                  <a:moveTo>
                    <a:pt x="677" y="1"/>
                  </a:moveTo>
                  <a:lnTo>
                    <a:pt x="113" y="226"/>
                  </a:lnTo>
                  <a:lnTo>
                    <a:pt x="0" y="339"/>
                  </a:lnTo>
                  <a:lnTo>
                    <a:pt x="226" y="339"/>
                  </a:lnTo>
                  <a:lnTo>
                    <a:pt x="677" y="226"/>
                  </a:lnTo>
                  <a:lnTo>
                    <a:pt x="1241" y="114"/>
                  </a:lnTo>
                  <a:lnTo>
                    <a:pt x="1467" y="1"/>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2" name="Google Shape;1762;p179"/>
            <p:cNvSpPr/>
            <p:nvPr/>
          </p:nvSpPr>
          <p:spPr>
            <a:xfrm>
              <a:off x="-1087584" y="3486545"/>
              <a:ext cx="19320" cy="8050"/>
            </a:xfrm>
            <a:custGeom>
              <a:rect b="b" l="l" r="r" t="t"/>
              <a:pathLst>
                <a:path extrusionOk="0" h="565" w="1356">
                  <a:moveTo>
                    <a:pt x="1129" y="1"/>
                  </a:moveTo>
                  <a:lnTo>
                    <a:pt x="678" y="226"/>
                  </a:lnTo>
                  <a:lnTo>
                    <a:pt x="227" y="339"/>
                  </a:lnTo>
                  <a:lnTo>
                    <a:pt x="1" y="452"/>
                  </a:lnTo>
                  <a:lnTo>
                    <a:pt x="227" y="565"/>
                  </a:lnTo>
                  <a:lnTo>
                    <a:pt x="791" y="452"/>
                  </a:lnTo>
                  <a:lnTo>
                    <a:pt x="1242" y="114"/>
                  </a:lnTo>
                  <a:lnTo>
                    <a:pt x="1355"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3" name="Google Shape;1763;p179"/>
            <p:cNvSpPr/>
            <p:nvPr/>
          </p:nvSpPr>
          <p:spPr>
            <a:xfrm>
              <a:off x="-1074718" y="3574979"/>
              <a:ext cx="19305" cy="9660"/>
            </a:xfrm>
            <a:custGeom>
              <a:rect b="b" l="l" r="r" t="t"/>
              <a:pathLst>
                <a:path extrusionOk="0" h="678" w="1355">
                  <a:moveTo>
                    <a:pt x="1" y="0"/>
                  </a:moveTo>
                  <a:lnTo>
                    <a:pt x="114" y="113"/>
                  </a:lnTo>
                  <a:lnTo>
                    <a:pt x="565" y="452"/>
                  </a:lnTo>
                  <a:lnTo>
                    <a:pt x="1016" y="564"/>
                  </a:lnTo>
                  <a:lnTo>
                    <a:pt x="1355" y="677"/>
                  </a:lnTo>
                  <a:lnTo>
                    <a:pt x="1129" y="452"/>
                  </a:lnTo>
                  <a:lnTo>
                    <a:pt x="678" y="226"/>
                  </a:lnTo>
                  <a:lnTo>
                    <a:pt x="226"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4" name="Google Shape;1764;p179"/>
            <p:cNvSpPr/>
            <p:nvPr/>
          </p:nvSpPr>
          <p:spPr>
            <a:xfrm>
              <a:off x="-1061853" y="3644108"/>
              <a:ext cx="27341" cy="9660"/>
            </a:xfrm>
            <a:custGeom>
              <a:rect b="b" l="l" r="r" t="t"/>
              <a:pathLst>
                <a:path extrusionOk="0" h="678" w="1919">
                  <a:moveTo>
                    <a:pt x="0" y="0"/>
                  </a:moveTo>
                  <a:lnTo>
                    <a:pt x="226" y="113"/>
                  </a:lnTo>
                  <a:lnTo>
                    <a:pt x="903" y="452"/>
                  </a:lnTo>
                  <a:lnTo>
                    <a:pt x="1355" y="565"/>
                  </a:lnTo>
                  <a:lnTo>
                    <a:pt x="1919" y="677"/>
                  </a:lnTo>
                  <a:lnTo>
                    <a:pt x="1467" y="452"/>
                  </a:lnTo>
                  <a:lnTo>
                    <a:pt x="1016" y="226"/>
                  </a:lnTo>
                  <a:lnTo>
                    <a:pt x="565" y="113"/>
                  </a:lnTo>
                  <a:lnTo>
                    <a:pt x="0"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5" name="Google Shape;1765;p179"/>
            <p:cNvSpPr/>
            <p:nvPr/>
          </p:nvSpPr>
          <p:spPr>
            <a:xfrm>
              <a:off x="-1147067" y="3690726"/>
              <a:ext cx="22525" cy="17710"/>
            </a:xfrm>
            <a:custGeom>
              <a:rect b="b" l="l" r="r" t="t"/>
              <a:pathLst>
                <a:path extrusionOk="0" h="1243" w="1581">
                  <a:moveTo>
                    <a:pt x="1581" y="1"/>
                  </a:moveTo>
                  <a:lnTo>
                    <a:pt x="1355" y="114"/>
                  </a:lnTo>
                  <a:lnTo>
                    <a:pt x="791" y="565"/>
                  </a:lnTo>
                  <a:lnTo>
                    <a:pt x="226" y="1016"/>
                  </a:lnTo>
                  <a:lnTo>
                    <a:pt x="1" y="1242"/>
                  </a:lnTo>
                  <a:lnTo>
                    <a:pt x="452" y="1129"/>
                  </a:lnTo>
                  <a:lnTo>
                    <a:pt x="904" y="791"/>
                  </a:lnTo>
                  <a:lnTo>
                    <a:pt x="1468" y="227"/>
                  </a:lnTo>
                  <a:lnTo>
                    <a:pt x="1581"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6" name="Google Shape;1766;p179"/>
            <p:cNvSpPr/>
            <p:nvPr/>
          </p:nvSpPr>
          <p:spPr>
            <a:xfrm>
              <a:off x="-1143862" y="3652144"/>
              <a:ext cx="8050" cy="20915"/>
            </a:xfrm>
            <a:custGeom>
              <a:rect b="b" l="l" r="r" t="t"/>
              <a:pathLst>
                <a:path extrusionOk="0" h="1468" w="565">
                  <a:moveTo>
                    <a:pt x="0" y="1"/>
                  </a:moveTo>
                  <a:lnTo>
                    <a:pt x="113" y="226"/>
                  </a:lnTo>
                  <a:lnTo>
                    <a:pt x="226" y="791"/>
                  </a:lnTo>
                  <a:lnTo>
                    <a:pt x="452" y="1242"/>
                  </a:lnTo>
                  <a:lnTo>
                    <a:pt x="564" y="1468"/>
                  </a:lnTo>
                  <a:lnTo>
                    <a:pt x="564" y="1242"/>
                  </a:lnTo>
                  <a:lnTo>
                    <a:pt x="452" y="678"/>
                  </a:lnTo>
                  <a:lnTo>
                    <a:pt x="226" y="226"/>
                  </a:lnTo>
                  <a:lnTo>
                    <a:pt x="0"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7" name="Google Shape;1767;p179"/>
            <p:cNvSpPr/>
            <p:nvPr/>
          </p:nvSpPr>
          <p:spPr>
            <a:xfrm>
              <a:off x="-1077910" y="3578185"/>
              <a:ext cx="14475" cy="11270"/>
            </a:xfrm>
            <a:custGeom>
              <a:rect b="b" l="l" r="r" t="t"/>
              <a:pathLst>
                <a:path extrusionOk="0" h="791" w="1016">
                  <a:moveTo>
                    <a:pt x="0" y="1"/>
                  </a:moveTo>
                  <a:lnTo>
                    <a:pt x="113" y="227"/>
                  </a:lnTo>
                  <a:lnTo>
                    <a:pt x="452" y="452"/>
                  </a:lnTo>
                  <a:lnTo>
                    <a:pt x="790" y="678"/>
                  </a:lnTo>
                  <a:lnTo>
                    <a:pt x="1016" y="791"/>
                  </a:lnTo>
                  <a:lnTo>
                    <a:pt x="903" y="565"/>
                  </a:lnTo>
                  <a:lnTo>
                    <a:pt x="564" y="339"/>
                  </a:lnTo>
                  <a:lnTo>
                    <a:pt x="226" y="114"/>
                  </a:lnTo>
                  <a:lnTo>
                    <a:pt x="0"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8" name="Google Shape;1768;p179"/>
            <p:cNvSpPr/>
            <p:nvPr/>
          </p:nvSpPr>
          <p:spPr>
            <a:xfrm>
              <a:off x="-995930" y="3457609"/>
              <a:ext cx="17695" cy="12880"/>
            </a:xfrm>
            <a:custGeom>
              <a:rect b="b" l="l" r="r" t="t"/>
              <a:pathLst>
                <a:path extrusionOk="0" h="904" w="1242">
                  <a:moveTo>
                    <a:pt x="1016" y="1"/>
                  </a:moveTo>
                  <a:lnTo>
                    <a:pt x="564" y="339"/>
                  </a:lnTo>
                  <a:lnTo>
                    <a:pt x="113" y="678"/>
                  </a:lnTo>
                  <a:lnTo>
                    <a:pt x="0" y="903"/>
                  </a:lnTo>
                  <a:lnTo>
                    <a:pt x="0" y="903"/>
                  </a:lnTo>
                  <a:lnTo>
                    <a:pt x="226" y="790"/>
                  </a:lnTo>
                  <a:lnTo>
                    <a:pt x="677" y="565"/>
                  </a:lnTo>
                  <a:lnTo>
                    <a:pt x="1128" y="113"/>
                  </a:lnTo>
                  <a:lnTo>
                    <a:pt x="1241"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9" name="Google Shape;1769;p179"/>
            <p:cNvSpPr/>
            <p:nvPr/>
          </p:nvSpPr>
          <p:spPr>
            <a:xfrm>
              <a:off x="-983078" y="3507446"/>
              <a:ext cx="24135" cy="4844"/>
            </a:xfrm>
            <a:custGeom>
              <a:rect b="b" l="l" r="r" t="t"/>
              <a:pathLst>
                <a:path extrusionOk="0" h="340" w="1694">
                  <a:moveTo>
                    <a:pt x="1" y="1"/>
                  </a:moveTo>
                  <a:lnTo>
                    <a:pt x="226" y="114"/>
                  </a:lnTo>
                  <a:lnTo>
                    <a:pt x="904" y="339"/>
                  </a:lnTo>
                  <a:lnTo>
                    <a:pt x="1468" y="339"/>
                  </a:lnTo>
                  <a:lnTo>
                    <a:pt x="1693" y="226"/>
                  </a:lnTo>
                  <a:lnTo>
                    <a:pt x="1355" y="114"/>
                  </a:lnTo>
                  <a:lnTo>
                    <a:pt x="904" y="114"/>
                  </a:lnTo>
                  <a:lnTo>
                    <a:pt x="339"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0" name="Google Shape;1770;p179"/>
            <p:cNvSpPr/>
            <p:nvPr/>
          </p:nvSpPr>
          <p:spPr>
            <a:xfrm>
              <a:off x="-1065073" y="3521922"/>
              <a:ext cx="22525" cy="3220"/>
            </a:xfrm>
            <a:custGeom>
              <a:rect b="b" l="l" r="r" t="t"/>
              <a:pathLst>
                <a:path extrusionOk="0" h="226" w="1581">
                  <a:moveTo>
                    <a:pt x="791" y="0"/>
                  </a:moveTo>
                  <a:lnTo>
                    <a:pt x="226" y="113"/>
                  </a:lnTo>
                  <a:lnTo>
                    <a:pt x="1" y="113"/>
                  </a:lnTo>
                  <a:lnTo>
                    <a:pt x="226" y="226"/>
                  </a:lnTo>
                  <a:lnTo>
                    <a:pt x="791" y="226"/>
                  </a:lnTo>
                  <a:lnTo>
                    <a:pt x="1355" y="113"/>
                  </a:lnTo>
                  <a:lnTo>
                    <a:pt x="1581"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1" name="Google Shape;1771;p179"/>
            <p:cNvSpPr/>
            <p:nvPr/>
          </p:nvSpPr>
          <p:spPr>
            <a:xfrm>
              <a:off x="-1053817" y="3464034"/>
              <a:ext cx="19305" cy="8064"/>
            </a:xfrm>
            <a:custGeom>
              <a:rect b="b" l="l" r="r" t="t"/>
              <a:pathLst>
                <a:path extrusionOk="0" h="566" w="1355">
                  <a:moveTo>
                    <a:pt x="1" y="1"/>
                  </a:moveTo>
                  <a:lnTo>
                    <a:pt x="114" y="114"/>
                  </a:lnTo>
                  <a:lnTo>
                    <a:pt x="565" y="452"/>
                  </a:lnTo>
                  <a:lnTo>
                    <a:pt x="1129" y="565"/>
                  </a:lnTo>
                  <a:lnTo>
                    <a:pt x="1355" y="565"/>
                  </a:lnTo>
                  <a:lnTo>
                    <a:pt x="1129" y="452"/>
                  </a:lnTo>
                  <a:lnTo>
                    <a:pt x="678" y="227"/>
                  </a:lnTo>
                  <a:lnTo>
                    <a:pt x="226"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2" name="Google Shape;1772;p179"/>
            <p:cNvSpPr/>
            <p:nvPr/>
          </p:nvSpPr>
          <p:spPr>
            <a:xfrm>
              <a:off x="-973433" y="3554078"/>
              <a:ext cx="22525" cy="12865"/>
            </a:xfrm>
            <a:custGeom>
              <a:rect b="b" l="l" r="r" t="t"/>
              <a:pathLst>
                <a:path extrusionOk="0" h="903" w="1581">
                  <a:moveTo>
                    <a:pt x="1" y="0"/>
                  </a:moveTo>
                  <a:lnTo>
                    <a:pt x="227" y="226"/>
                  </a:lnTo>
                  <a:lnTo>
                    <a:pt x="678" y="564"/>
                  </a:lnTo>
                  <a:lnTo>
                    <a:pt x="1242" y="903"/>
                  </a:lnTo>
                  <a:lnTo>
                    <a:pt x="1581" y="903"/>
                  </a:lnTo>
                  <a:lnTo>
                    <a:pt x="1355" y="677"/>
                  </a:lnTo>
                  <a:lnTo>
                    <a:pt x="791" y="339"/>
                  </a:lnTo>
                  <a:lnTo>
                    <a:pt x="227"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3" name="Google Shape;1773;p179"/>
            <p:cNvSpPr/>
            <p:nvPr/>
          </p:nvSpPr>
          <p:spPr>
            <a:xfrm>
              <a:off x="-1193685" y="3716457"/>
              <a:ext cx="445348" cy="78789"/>
            </a:xfrm>
            <a:custGeom>
              <a:rect b="b" l="l" r="r" t="t"/>
              <a:pathLst>
                <a:path extrusionOk="0" h="5530" w="31258">
                  <a:moveTo>
                    <a:pt x="0" y="0"/>
                  </a:moveTo>
                  <a:lnTo>
                    <a:pt x="0" y="5530"/>
                  </a:lnTo>
                  <a:lnTo>
                    <a:pt x="31258" y="5530"/>
                  </a:lnTo>
                  <a:lnTo>
                    <a:pt x="31258" y="0"/>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4" name="Google Shape;1774;p179"/>
            <p:cNvSpPr/>
            <p:nvPr/>
          </p:nvSpPr>
          <p:spPr>
            <a:xfrm>
              <a:off x="-1159918" y="3779160"/>
              <a:ext cx="379425" cy="236352"/>
            </a:xfrm>
            <a:custGeom>
              <a:rect b="b" l="l" r="r" t="t"/>
              <a:pathLst>
                <a:path extrusionOk="0" h="16589" w="26631">
                  <a:moveTo>
                    <a:pt x="0" y="0"/>
                  </a:moveTo>
                  <a:lnTo>
                    <a:pt x="3837" y="16588"/>
                  </a:lnTo>
                  <a:lnTo>
                    <a:pt x="22456" y="16588"/>
                  </a:lnTo>
                  <a:lnTo>
                    <a:pt x="26631" y="0"/>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5" name="Google Shape;1775;p179"/>
            <p:cNvSpPr/>
            <p:nvPr/>
          </p:nvSpPr>
          <p:spPr>
            <a:xfrm>
              <a:off x="-1196905" y="3793622"/>
              <a:ext cx="448568" cy="3234"/>
            </a:xfrm>
            <a:custGeom>
              <a:rect b="b" l="l" r="r" t="t"/>
              <a:pathLst>
                <a:path extrusionOk="0" h="227" w="31484">
                  <a:moveTo>
                    <a:pt x="4627" y="1"/>
                  </a:moveTo>
                  <a:lnTo>
                    <a:pt x="1" y="114"/>
                  </a:lnTo>
                  <a:lnTo>
                    <a:pt x="4627" y="227"/>
                  </a:lnTo>
                  <a:lnTo>
                    <a:pt x="26857" y="227"/>
                  </a:lnTo>
                  <a:lnTo>
                    <a:pt x="31484" y="114"/>
                  </a:lnTo>
                  <a:lnTo>
                    <a:pt x="26857"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6" name="Google Shape;1776;p179"/>
            <p:cNvSpPr/>
            <p:nvPr/>
          </p:nvSpPr>
          <p:spPr>
            <a:xfrm>
              <a:off x="-1007185" y="3505836"/>
              <a:ext cx="11270" cy="17710"/>
            </a:xfrm>
            <a:custGeom>
              <a:rect b="b" l="l" r="r" t="t"/>
              <a:pathLst>
                <a:path extrusionOk="0" h="1243" w="791">
                  <a:moveTo>
                    <a:pt x="0" y="1"/>
                  </a:moveTo>
                  <a:lnTo>
                    <a:pt x="113" y="227"/>
                  </a:lnTo>
                  <a:lnTo>
                    <a:pt x="339" y="678"/>
                  </a:lnTo>
                  <a:lnTo>
                    <a:pt x="677" y="1129"/>
                  </a:lnTo>
                  <a:lnTo>
                    <a:pt x="790" y="1242"/>
                  </a:lnTo>
                  <a:lnTo>
                    <a:pt x="790" y="1016"/>
                  </a:lnTo>
                  <a:lnTo>
                    <a:pt x="564" y="565"/>
                  </a:lnTo>
                  <a:lnTo>
                    <a:pt x="226" y="227"/>
                  </a:lnTo>
                  <a:lnTo>
                    <a:pt x="0"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7" name="Google Shape;1777;p179"/>
            <p:cNvSpPr/>
            <p:nvPr/>
          </p:nvSpPr>
          <p:spPr>
            <a:xfrm>
              <a:off x="-995930" y="3565334"/>
              <a:ext cx="8050" cy="22511"/>
            </a:xfrm>
            <a:custGeom>
              <a:rect b="b" l="l" r="r" t="t"/>
              <a:pathLst>
                <a:path extrusionOk="0" h="1580" w="565">
                  <a:moveTo>
                    <a:pt x="564" y="0"/>
                  </a:moveTo>
                  <a:lnTo>
                    <a:pt x="451" y="113"/>
                  </a:lnTo>
                  <a:lnTo>
                    <a:pt x="226" y="677"/>
                  </a:lnTo>
                  <a:lnTo>
                    <a:pt x="0" y="1354"/>
                  </a:lnTo>
                  <a:lnTo>
                    <a:pt x="0" y="1580"/>
                  </a:lnTo>
                  <a:lnTo>
                    <a:pt x="226" y="1354"/>
                  </a:lnTo>
                  <a:lnTo>
                    <a:pt x="451" y="790"/>
                  </a:lnTo>
                  <a:lnTo>
                    <a:pt x="564" y="226"/>
                  </a:lnTo>
                  <a:lnTo>
                    <a:pt x="564"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8" name="Google Shape;1778;p179"/>
            <p:cNvSpPr/>
            <p:nvPr/>
          </p:nvSpPr>
          <p:spPr>
            <a:xfrm>
              <a:off x="-986284" y="3629633"/>
              <a:ext cx="12865" cy="24135"/>
            </a:xfrm>
            <a:custGeom>
              <a:rect b="b" l="l" r="r" t="t"/>
              <a:pathLst>
                <a:path extrusionOk="0" h="1694" w="903">
                  <a:moveTo>
                    <a:pt x="0" y="1"/>
                  </a:moveTo>
                  <a:lnTo>
                    <a:pt x="113" y="452"/>
                  </a:lnTo>
                  <a:lnTo>
                    <a:pt x="339" y="904"/>
                  </a:lnTo>
                  <a:lnTo>
                    <a:pt x="564" y="1355"/>
                  </a:lnTo>
                  <a:lnTo>
                    <a:pt x="903" y="1693"/>
                  </a:lnTo>
                  <a:lnTo>
                    <a:pt x="903" y="1693"/>
                  </a:lnTo>
                  <a:lnTo>
                    <a:pt x="790" y="1242"/>
                  </a:lnTo>
                  <a:lnTo>
                    <a:pt x="564" y="791"/>
                  </a:lnTo>
                  <a:lnTo>
                    <a:pt x="226" y="226"/>
                  </a:lnTo>
                  <a:lnTo>
                    <a:pt x="0"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9" name="Google Shape;1779;p179"/>
            <p:cNvSpPr/>
            <p:nvPr/>
          </p:nvSpPr>
          <p:spPr>
            <a:xfrm>
              <a:off x="-1021661" y="3690726"/>
              <a:ext cx="14490" cy="17710"/>
            </a:xfrm>
            <a:custGeom>
              <a:rect b="b" l="l" r="r" t="t"/>
              <a:pathLst>
                <a:path extrusionOk="0" h="1243" w="1017">
                  <a:moveTo>
                    <a:pt x="1016" y="1"/>
                  </a:moveTo>
                  <a:lnTo>
                    <a:pt x="903" y="227"/>
                  </a:lnTo>
                  <a:lnTo>
                    <a:pt x="452" y="565"/>
                  </a:lnTo>
                  <a:lnTo>
                    <a:pt x="113" y="1016"/>
                  </a:lnTo>
                  <a:lnTo>
                    <a:pt x="1" y="1242"/>
                  </a:lnTo>
                  <a:lnTo>
                    <a:pt x="1" y="1242"/>
                  </a:lnTo>
                  <a:lnTo>
                    <a:pt x="226" y="1129"/>
                  </a:lnTo>
                  <a:lnTo>
                    <a:pt x="678" y="678"/>
                  </a:lnTo>
                  <a:lnTo>
                    <a:pt x="1016" y="227"/>
                  </a:lnTo>
                  <a:lnTo>
                    <a:pt x="1016"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0" name="Google Shape;1780;p179"/>
            <p:cNvSpPr/>
            <p:nvPr/>
          </p:nvSpPr>
          <p:spPr>
            <a:xfrm>
              <a:off x="-1048987" y="3607136"/>
              <a:ext cx="17695" cy="3220"/>
            </a:xfrm>
            <a:custGeom>
              <a:rect b="b" l="l" r="r" t="t"/>
              <a:pathLst>
                <a:path extrusionOk="0" h="226" w="1242">
                  <a:moveTo>
                    <a:pt x="0" y="0"/>
                  </a:moveTo>
                  <a:lnTo>
                    <a:pt x="113" y="113"/>
                  </a:lnTo>
                  <a:lnTo>
                    <a:pt x="564" y="226"/>
                  </a:lnTo>
                  <a:lnTo>
                    <a:pt x="1241" y="226"/>
                  </a:lnTo>
                  <a:lnTo>
                    <a:pt x="1129" y="113"/>
                  </a:lnTo>
                  <a:lnTo>
                    <a:pt x="677"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1" name="Google Shape;1781;p179"/>
            <p:cNvSpPr/>
            <p:nvPr/>
          </p:nvSpPr>
          <p:spPr>
            <a:xfrm>
              <a:off x="-1312680" y="1473658"/>
              <a:ext cx="178478" cy="287800"/>
            </a:xfrm>
            <a:custGeom>
              <a:rect b="b" l="l" r="r" t="t"/>
              <a:pathLst>
                <a:path extrusionOk="0" h="20200" w="12527">
                  <a:moveTo>
                    <a:pt x="6771" y="1"/>
                  </a:moveTo>
                  <a:lnTo>
                    <a:pt x="1" y="2145"/>
                  </a:lnTo>
                  <a:lnTo>
                    <a:pt x="5869" y="20200"/>
                  </a:lnTo>
                  <a:lnTo>
                    <a:pt x="12526" y="18056"/>
                  </a:lnTo>
                  <a:lnTo>
                    <a:pt x="6771"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2" name="Google Shape;1782;p179"/>
            <p:cNvSpPr/>
            <p:nvPr/>
          </p:nvSpPr>
          <p:spPr>
            <a:xfrm>
              <a:off x="-1338397" y="1481708"/>
              <a:ext cx="178464" cy="287799"/>
            </a:xfrm>
            <a:custGeom>
              <a:rect b="b" l="l" r="r" t="t"/>
              <a:pathLst>
                <a:path extrusionOk="0" h="20200" w="12526">
                  <a:moveTo>
                    <a:pt x="6771" y="0"/>
                  </a:moveTo>
                  <a:lnTo>
                    <a:pt x="0" y="2144"/>
                  </a:lnTo>
                  <a:lnTo>
                    <a:pt x="5868" y="20199"/>
                  </a:lnTo>
                  <a:lnTo>
                    <a:pt x="12526" y="18055"/>
                  </a:lnTo>
                  <a:lnTo>
                    <a:pt x="6771" y="0"/>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3" name="Google Shape;1783;p179"/>
            <p:cNvSpPr/>
            <p:nvPr/>
          </p:nvSpPr>
          <p:spPr>
            <a:xfrm>
              <a:off x="-1294999" y="1537972"/>
              <a:ext cx="45036" cy="45036"/>
            </a:xfrm>
            <a:custGeom>
              <a:rect b="b" l="l" r="r" t="t"/>
              <a:pathLst>
                <a:path extrusionOk="0" h="3161" w="3161">
                  <a:moveTo>
                    <a:pt x="1129" y="1"/>
                  </a:moveTo>
                  <a:lnTo>
                    <a:pt x="565" y="339"/>
                  </a:lnTo>
                  <a:lnTo>
                    <a:pt x="114" y="791"/>
                  </a:lnTo>
                  <a:lnTo>
                    <a:pt x="1" y="1468"/>
                  </a:lnTo>
                  <a:lnTo>
                    <a:pt x="114" y="2032"/>
                  </a:lnTo>
                  <a:lnTo>
                    <a:pt x="340" y="2596"/>
                  </a:lnTo>
                  <a:lnTo>
                    <a:pt x="791" y="2935"/>
                  </a:lnTo>
                  <a:lnTo>
                    <a:pt x="1468" y="3160"/>
                  </a:lnTo>
                  <a:lnTo>
                    <a:pt x="2032" y="3047"/>
                  </a:lnTo>
                  <a:lnTo>
                    <a:pt x="2596" y="2709"/>
                  </a:lnTo>
                  <a:lnTo>
                    <a:pt x="2935" y="2258"/>
                  </a:lnTo>
                  <a:lnTo>
                    <a:pt x="3161" y="1693"/>
                  </a:lnTo>
                  <a:lnTo>
                    <a:pt x="3048" y="1129"/>
                  </a:lnTo>
                  <a:lnTo>
                    <a:pt x="2822" y="565"/>
                  </a:lnTo>
                  <a:lnTo>
                    <a:pt x="2258" y="114"/>
                  </a:lnTo>
                  <a:lnTo>
                    <a:pt x="1694"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4" name="Google Shape;1784;p179"/>
            <p:cNvSpPr/>
            <p:nvPr/>
          </p:nvSpPr>
          <p:spPr>
            <a:xfrm>
              <a:off x="-1217820" y="1512255"/>
              <a:ext cx="12880" cy="45022"/>
            </a:xfrm>
            <a:custGeom>
              <a:rect b="b" l="l" r="r" t="t"/>
              <a:pathLst>
                <a:path extrusionOk="0" h="3160" w="904">
                  <a:moveTo>
                    <a:pt x="903" y="0"/>
                  </a:moveTo>
                  <a:lnTo>
                    <a:pt x="565" y="790"/>
                  </a:lnTo>
                  <a:lnTo>
                    <a:pt x="339" y="1580"/>
                  </a:lnTo>
                  <a:lnTo>
                    <a:pt x="113" y="2370"/>
                  </a:lnTo>
                  <a:lnTo>
                    <a:pt x="0" y="3160"/>
                  </a:lnTo>
                  <a:lnTo>
                    <a:pt x="339" y="2483"/>
                  </a:lnTo>
                  <a:lnTo>
                    <a:pt x="565" y="1580"/>
                  </a:lnTo>
                  <a:lnTo>
                    <a:pt x="790" y="790"/>
                  </a:lnTo>
                  <a:lnTo>
                    <a:pt x="903"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5" name="Google Shape;1785;p179"/>
            <p:cNvSpPr/>
            <p:nvPr/>
          </p:nvSpPr>
          <p:spPr>
            <a:xfrm>
              <a:off x="-1208175" y="1541192"/>
              <a:ext cx="12880" cy="45022"/>
            </a:xfrm>
            <a:custGeom>
              <a:rect b="b" l="l" r="r" t="t"/>
              <a:pathLst>
                <a:path extrusionOk="0" h="3160" w="904">
                  <a:moveTo>
                    <a:pt x="903" y="0"/>
                  </a:moveTo>
                  <a:lnTo>
                    <a:pt x="565" y="677"/>
                  </a:lnTo>
                  <a:lnTo>
                    <a:pt x="339" y="1467"/>
                  </a:lnTo>
                  <a:lnTo>
                    <a:pt x="113" y="2370"/>
                  </a:lnTo>
                  <a:lnTo>
                    <a:pt x="1" y="3160"/>
                  </a:lnTo>
                  <a:lnTo>
                    <a:pt x="339" y="2370"/>
                  </a:lnTo>
                  <a:lnTo>
                    <a:pt x="565" y="1580"/>
                  </a:lnTo>
                  <a:lnTo>
                    <a:pt x="790" y="790"/>
                  </a:lnTo>
                  <a:lnTo>
                    <a:pt x="903"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6" name="Google Shape;1786;p179"/>
            <p:cNvSpPr/>
            <p:nvPr/>
          </p:nvSpPr>
          <p:spPr>
            <a:xfrm>
              <a:off x="-1200139" y="1568518"/>
              <a:ext cx="14490" cy="46646"/>
            </a:xfrm>
            <a:custGeom>
              <a:rect b="b" l="l" r="r" t="t"/>
              <a:pathLst>
                <a:path extrusionOk="0" h="3274" w="1017">
                  <a:moveTo>
                    <a:pt x="1016" y="1"/>
                  </a:moveTo>
                  <a:lnTo>
                    <a:pt x="678" y="791"/>
                  </a:lnTo>
                  <a:lnTo>
                    <a:pt x="339" y="1581"/>
                  </a:lnTo>
                  <a:lnTo>
                    <a:pt x="114" y="2370"/>
                  </a:lnTo>
                  <a:lnTo>
                    <a:pt x="1" y="3273"/>
                  </a:lnTo>
                  <a:lnTo>
                    <a:pt x="339" y="2483"/>
                  </a:lnTo>
                  <a:lnTo>
                    <a:pt x="565" y="1693"/>
                  </a:lnTo>
                  <a:lnTo>
                    <a:pt x="903" y="903"/>
                  </a:lnTo>
                  <a:lnTo>
                    <a:pt x="1016"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7" name="Google Shape;1787;p179"/>
            <p:cNvSpPr/>
            <p:nvPr/>
          </p:nvSpPr>
          <p:spPr>
            <a:xfrm>
              <a:off x="-1190494" y="1597455"/>
              <a:ext cx="12880" cy="45036"/>
            </a:xfrm>
            <a:custGeom>
              <a:rect b="b" l="l" r="r" t="t"/>
              <a:pathLst>
                <a:path extrusionOk="0" h="3161" w="904">
                  <a:moveTo>
                    <a:pt x="904" y="1"/>
                  </a:moveTo>
                  <a:lnTo>
                    <a:pt x="565" y="791"/>
                  </a:lnTo>
                  <a:lnTo>
                    <a:pt x="339" y="1581"/>
                  </a:lnTo>
                  <a:lnTo>
                    <a:pt x="114" y="2371"/>
                  </a:lnTo>
                  <a:lnTo>
                    <a:pt x="1" y="3160"/>
                  </a:lnTo>
                  <a:lnTo>
                    <a:pt x="339" y="2371"/>
                  </a:lnTo>
                  <a:lnTo>
                    <a:pt x="565" y="1581"/>
                  </a:lnTo>
                  <a:lnTo>
                    <a:pt x="791" y="791"/>
                  </a:lnTo>
                  <a:lnTo>
                    <a:pt x="904"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8" name="Google Shape;1788;p179"/>
            <p:cNvSpPr/>
            <p:nvPr/>
          </p:nvSpPr>
          <p:spPr>
            <a:xfrm>
              <a:off x="-1180848" y="1626406"/>
              <a:ext cx="12880" cy="45022"/>
            </a:xfrm>
            <a:custGeom>
              <a:rect b="b" l="l" r="r" t="t"/>
              <a:pathLst>
                <a:path extrusionOk="0" h="3160" w="904">
                  <a:moveTo>
                    <a:pt x="904" y="0"/>
                  </a:moveTo>
                  <a:lnTo>
                    <a:pt x="565" y="677"/>
                  </a:lnTo>
                  <a:lnTo>
                    <a:pt x="339" y="1580"/>
                  </a:lnTo>
                  <a:lnTo>
                    <a:pt x="114" y="2370"/>
                  </a:lnTo>
                  <a:lnTo>
                    <a:pt x="1" y="3160"/>
                  </a:lnTo>
                  <a:lnTo>
                    <a:pt x="339" y="2370"/>
                  </a:lnTo>
                  <a:lnTo>
                    <a:pt x="565" y="1580"/>
                  </a:lnTo>
                  <a:lnTo>
                    <a:pt x="791" y="790"/>
                  </a:lnTo>
                  <a:lnTo>
                    <a:pt x="904"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9" name="Google Shape;1789;p179"/>
            <p:cNvSpPr/>
            <p:nvPr/>
          </p:nvSpPr>
          <p:spPr>
            <a:xfrm>
              <a:off x="-1172798" y="1653733"/>
              <a:ext cx="14475" cy="46632"/>
            </a:xfrm>
            <a:custGeom>
              <a:rect b="b" l="l" r="r" t="t"/>
              <a:pathLst>
                <a:path extrusionOk="0" h="3273" w="1016">
                  <a:moveTo>
                    <a:pt x="1016" y="0"/>
                  </a:moveTo>
                  <a:lnTo>
                    <a:pt x="677" y="790"/>
                  </a:lnTo>
                  <a:lnTo>
                    <a:pt x="451" y="1580"/>
                  </a:lnTo>
                  <a:lnTo>
                    <a:pt x="226" y="2370"/>
                  </a:lnTo>
                  <a:lnTo>
                    <a:pt x="0" y="3273"/>
                  </a:lnTo>
                  <a:lnTo>
                    <a:pt x="451" y="2483"/>
                  </a:lnTo>
                  <a:lnTo>
                    <a:pt x="677" y="1693"/>
                  </a:lnTo>
                  <a:lnTo>
                    <a:pt x="903" y="903"/>
                  </a:lnTo>
                  <a:lnTo>
                    <a:pt x="1016"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0" name="Google Shape;1790;p179"/>
            <p:cNvSpPr/>
            <p:nvPr/>
          </p:nvSpPr>
          <p:spPr>
            <a:xfrm>
              <a:off x="-1163153" y="1682669"/>
              <a:ext cx="12865" cy="45036"/>
            </a:xfrm>
            <a:custGeom>
              <a:rect b="b" l="l" r="r" t="t"/>
              <a:pathLst>
                <a:path extrusionOk="0" h="3161" w="903">
                  <a:moveTo>
                    <a:pt x="903" y="1"/>
                  </a:moveTo>
                  <a:lnTo>
                    <a:pt x="564" y="790"/>
                  </a:lnTo>
                  <a:lnTo>
                    <a:pt x="339" y="1580"/>
                  </a:lnTo>
                  <a:lnTo>
                    <a:pt x="113" y="2370"/>
                  </a:lnTo>
                  <a:lnTo>
                    <a:pt x="0" y="3160"/>
                  </a:lnTo>
                  <a:lnTo>
                    <a:pt x="339" y="2483"/>
                  </a:lnTo>
                  <a:lnTo>
                    <a:pt x="564" y="1580"/>
                  </a:lnTo>
                  <a:lnTo>
                    <a:pt x="790" y="790"/>
                  </a:lnTo>
                  <a:lnTo>
                    <a:pt x="903"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1" name="Google Shape;1791;p179"/>
            <p:cNvSpPr/>
            <p:nvPr/>
          </p:nvSpPr>
          <p:spPr>
            <a:xfrm>
              <a:off x="-1225856" y="1486524"/>
              <a:ext cx="12865" cy="46646"/>
            </a:xfrm>
            <a:custGeom>
              <a:rect b="b" l="l" r="r" t="t"/>
              <a:pathLst>
                <a:path extrusionOk="0" h="3274" w="903">
                  <a:moveTo>
                    <a:pt x="903" y="1"/>
                  </a:moveTo>
                  <a:lnTo>
                    <a:pt x="564" y="791"/>
                  </a:lnTo>
                  <a:lnTo>
                    <a:pt x="339" y="1580"/>
                  </a:lnTo>
                  <a:lnTo>
                    <a:pt x="113" y="2370"/>
                  </a:lnTo>
                  <a:lnTo>
                    <a:pt x="0" y="3273"/>
                  </a:lnTo>
                  <a:lnTo>
                    <a:pt x="339" y="2483"/>
                  </a:lnTo>
                  <a:lnTo>
                    <a:pt x="564" y="1693"/>
                  </a:lnTo>
                  <a:lnTo>
                    <a:pt x="790" y="903"/>
                  </a:lnTo>
                  <a:lnTo>
                    <a:pt x="903"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2" name="Google Shape;1792;p179"/>
            <p:cNvSpPr/>
            <p:nvPr/>
          </p:nvSpPr>
          <p:spPr>
            <a:xfrm>
              <a:off x="-1235501" y="1476878"/>
              <a:ext cx="9660" cy="27341"/>
            </a:xfrm>
            <a:custGeom>
              <a:rect b="b" l="l" r="r" t="t"/>
              <a:pathLst>
                <a:path extrusionOk="0" h="1919" w="678">
                  <a:moveTo>
                    <a:pt x="677" y="1"/>
                  </a:moveTo>
                  <a:lnTo>
                    <a:pt x="452" y="226"/>
                  </a:lnTo>
                  <a:lnTo>
                    <a:pt x="226" y="903"/>
                  </a:lnTo>
                  <a:lnTo>
                    <a:pt x="113" y="1355"/>
                  </a:lnTo>
                  <a:lnTo>
                    <a:pt x="0" y="1919"/>
                  </a:lnTo>
                  <a:lnTo>
                    <a:pt x="226" y="1580"/>
                  </a:lnTo>
                  <a:lnTo>
                    <a:pt x="452" y="1016"/>
                  </a:lnTo>
                  <a:lnTo>
                    <a:pt x="564" y="452"/>
                  </a:lnTo>
                  <a:lnTo>
                    <a:pt x="677"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3" name="Google Shape;1793;p179"/>
            <p:cNvSpPr/>
            <p:nvPr/>
          </p:nvSpPr>
          <p:spPr>
            <a:xfrm>
              <a:off x="-1159947" y="1211604"/>
              <a:ext cx="364978" cy="483945"/>
            </a:xfrm>
            <a:custGeom>
              <a:rect b="b" l="l" r="r" t="t"/>
              <a:pathLst>
                <a:path extrusionOk="0" h="33967" w="25617">
                  <a:moveTo>
                    <a:pt x="7900" y="0"/>
                  </a:moveTo>
                  <a:lnTo>
                    <a:pt x="7110" y="113"/>
                  </a:lnTo>
                  <a:lnTo>
                    <a:pt x="6207" y="226"/>
                  </a:lnTo>
                  <a:lnTo>
                    <a:pt x="5192" y="565"/>
                  </a:lnTo>
                  <a:lnTo>
                    <a:pt x="4853" y="790"/>
                  </a:lnTo>
                  <a:lnTo>
                    <a:pt x="4402" y="1016"/>
                  </a:lnTo>
                  <a:lnTo>
                    <a:pt x="4176" y="1355"/>
                  </a:lnTo>
                  <a:lnTo>
                    <a:pt x="4063" y="1693"/>
                  </a:lnTo>
                  <a:lnTo>
                    <a:pt x="4176" y="2370"/>
                  </a:lnTo>
                  <a:lnTo>
                    <a:pt x="4402" y="3160"/>
                  </a:lnTo>
                  <a:lnTo>
                    <a:pt x="4966" y="5078"/>
                  </a:lnTo>
                  <a:lnTo>
                    <a:pt x="5192" y="6207"/>
                  </a:lnTo>
                  <a:lnTo>
                    <a:pt x="5304" y="7448"/>
                  </a:lnTo>
                  <a:lnTo>
                    <a:pt x="5192" y="8802"/>
                  </a:lnTo>
                  <a:lnTo>
                    <a:pt x="4966" y="10156"/>
                  </a:lnTo>
                  <a:lnTo>
                    <a:pt x="4289" y="12188"/>
                  </a:lnTo>
                  <a:lnTo>
                    <a:pt x="3499" y="13880"/>
                  </a:lnTo>
                  <a:lnTo>
                    <a:pt x="2709" y="15234"/>
                  </a:lnTo>
                  <a:lnTo>
                    <a:pt x="1919" y="16250"/>
                  </a:lnTo>
                  <a:lnTo>
                    <a:pt x="1129" y="17040"/>
                  </a:lnTo>
                  <a:lnTo>
                    <a:pt x="565" y="17491"/>
                  </a:lnTo>
                  <a:lnTo>
                    <a:pt x="1" y="17830"/>
                  </a:lnTo>
                  <a:lnTo>
                    <a:pt x="4740" y="33966"/>
                  </a:lnTo>
                  <a:lnTo>
                    <a:pt x="5079" y="33741"/>
                  </a:lnTo>
                  <a:lnTo>
                    <a:pt x="5417" y="33515"/>
                  </a:lnTo>
                  <a:lnTo>
                    <a:pt x="6433" y="33176"/>
                  </a:lnTo>
                  <a:lnTo>
                    <a:pt x="7561" y="32951"/>
                  </a:lnTo>
                  <a:lnTo>
                    <a:pt x="8803" y="32838"/>
                  </a:lnTo>
                  <a:lnTo>
                    <a:pt x="11285" y="32725"/>
                  </a:lnTo>
                  <a:lnTo>
                    <a:pt x="13203" y="32612"/>
                  </a:lnTo>
                  <a:lnTo>
                    <a:pt x="16814" y="32387"/>
                  </a:lnTo>
                  <a:lnTo>
                    <a:pt x="18620" y="32274"/>
                  </a:lnTo>
                  <a:lnTo>
                    <a:pt x="20538" y="32274"/>
                  </a:lnTo>
                  <a:lnTo>
                    <a:pt x="21328" y="32048"/>
                  </a:lnTo>
                  <a:lnTo>
                    <a:pt x="22344" y="31709"/>
                  </a:lnTo>
                  <a:lnTo>
                    <a:pt x="23246" y="31145"/>
                  </a:lnTo>
                  <a:lnTo>
                    <a:pt x="24036" y="30468"/>
                  </a:lnTo>
                  <a:lnTo>
                    <a:pt x="24713" y="29791"/>
                  </a:lnTo>
                  <a:lnTo>
                    <a:pt x="25278" y="29001"/>
                  </a:lnTo>
                  <a:lnTo>
                    <a:pt x="25616" y="28324"/>
                  </a:lnTo>
                  <a:lnTo>
                    <a:pt x="25616" y="27760"/>
                  </a:lnTo>
                  <a:lnTo>
                    <a:pt x="25616" y="27196"/>
                  </a:lnTo>
                  <a:lnTo>
                    <a:pt x="25390" y="26067"/>
                  </a:lnTo>
                  <a:lnTo>
                    <a:pt x="25052" y="25165"/>
                  </a:lnTo>
                  <a:lnTo>
                    <a:pt x="24939" y="24826"/>
                  </a:lnTo>
                  <a:lnTo>
                    <a:pt x="25165" y="23923"/>
                  </a:lnTo>
                  <a:lnTo>
                    <a:pt x="25278" y="23021"/>
                  </a:lnTo>
                  <a:lnTo>
                    <a:pt x="25278" y="22118"/>
                  </a:lnTo>
                  <a:lnTo>
                    <a:pt x="25165" y="21215"/>
                  </a:lnTo>
                  <a:lnTo>
                    <a:pt x="25052" y="20312"/>
                  </a:lnTo>
                  <a:lnTo>
                    <a:pt x="24826" y="19410"/>
                  </a:lnTo>
                  <a:lnTo>
                    <a:pt x="24713" y="19071"/>
                  </a:lnTo>
                  <a:lnTo>
                    <a:pt x="24826" y="18732"/>
                  </a:lnTo>
                  <a:lnTo>
                    <a:pt x="24939" y="18168"/>
                  </a:lnTo>
                  <a:lnTo>
                    <a:pt x="24939" y="17266"/>
                  </a:lnTo>
                  <a:lnTo>
                    <a:pt x="24939" y="16701"/>
                  </a:lnTo>
                  <a:lnTo>
                    <a:pt x="24826" y="16250"/>
                  </a:lnTo>
                  <a:lnTo>
                    <a:pt x="24488" y="15573"/>
                  </a:lnTo>
                  <a:lnTo>
                    <a:pt x="24149" y="15009"/>
                  </a:lnTo>
                  <a:lnTo>
                    <a:pt x="23924" y="14670"/>
                  </a:lnTo>
                  <a:lnTo>
                    <a:pt x="23811" y="14444"/>
                  </a:lnTo>
                  <a:lnTo>
                    <a:pt x="23924" y="14106"/>
                  </a:lnTo>
                  <a:lnTo>
                    <a:pt x="24149" y="13203"/>
                  </a:lnTo>
                  <a:lnTo>
                    <a:pt x="24262" y="11962"/>
                  </a:lnTo>
                  <a:lnTo>
                    <a:pt x="24149" y="11285"/>
                  </a:lnTo>
                  <a:lnTo>
                    <a:pt x="24036" y="10382"/>
                  </a:lnTo>
                  <a:lnTo>
                    <a:pt x="23811" y="9818"/>
                  </a:lnTo>
                  <a:lnTo>
                    <a:pt x="23472" y="9366"/>
                  </a:lnTo>
                  <a:lnTo>
                    <a:pt x="23021" y="8915"/>
                  </a:lnTo>
                  <a:lnTo>
                    <a:pt x="22457" y="8577"/>
                  </a:lnTo>
                  <a:lnTo>
                    <a:pt x="21892" y="8464"/>
                  </a:lnTo>
                  <a:lnTo>
                    <a:pt x="21328" y="8351"/>
                  </a:lnTo>
                  <a:lnTo>
                    <a:pt x="20764" y="8351"/>
                  </a:lnTo>
                  <a:lnTo>
                    <a:pt x="20087" y="8464"/>
                  </a:lnTo>
                  <a:lnTo>
                    <a:pt x="14106" y="10382"/>
                  </a:lnTo>
                  <a:lnTo>
                    <a:pt x="13655" y="10495"/>
                  </a:lnTo>
                  <a:lnTo>
                    <a:pt x="13203" y="10495"/>
                  </a:lnTo>
                  <a:lnTo>
                    <a:pt x="12978" y="10382"/>
                  </a:lnTo>
                  <a:lnTo>
                    <a:pt x="12865" y="10156"/>
                  </a:lnTo>
                  <a:lnTo>
                    <a:pt x="12752" y="9818"/>
                  </a:lnTo>
                  <a:lnTo>
                    <a:pt x="12752" y="9592"/>
                  </a:lnTo>
                  <a:lnTo>
                    <a:pt x="12639" y="8577"/>
                  </a:lnTo>
                  <a:lnTo>
                    <a:pt x="12301" y="6094"/>
                  </a:lnTo>
                  <a:lnTo>
                    <a:pt x="12075" y="4740"/>
                  </a:lnTo>
                  <a:lnTo>
                    <a:pt x="11624" y="3273"/>
                  </a:lnTo>
                  <a:lnTo>
                    <a:pt x="11172" y="2032"/>
                  </a:lnTo>
                  <a:lnTo>
                    <a:pt x="10834" y="1467"/>
                  </a:lnTo>
                  <a:lnTo>
                    <a:pt x="10495" y="1129"/>
                  </a:lnTo>
                  <a:lnTo>
                    <a:pt x="10044" y="678"/>
                  </a:lnTo>
                  <a:lnTo>
                    <a:pt x="9705" y="452"/>
                  </a:lnTo>
                  <a:lnTo>
                    <a:pt x="9254" y="226"/>
                  </a:lnTo>
                  <a:lnTo>
                    <a:pt x="8803" y="113"/>
                  </a:lnTo>
                  <a:lnTo>
                    <a:pt x="7900"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4" name="Google Shape;1794;p179"/>
            <p:cNvSpPr/>
            <p:nvPr/>
          </p:nvSpPr>
          <p:spPr>
            <a:xfrm>
              <a:off x="-1195309" y="1221250"/>
              <a:ext cx="364964" cy="485555"/>
            </a:xfrm>
            <a:custGeom>
              <a:rect b="b" l="l" r="r" t="t"/>
              <a:pathLst>
                <a:path extrusionOk="0" h="34080" w="25616">
                  <a:moveTo>
                    <a:pt x="8463" y="1"/>
                  </a:moveTo>
                  <a:lnTo>
                    <a:pt x="7561" y="113"/>
                  </a:lnTo>
                  <a:lnTo>
                    <a:pt x="6997" y="339"/>
                  </a:lnTo>
                  <a:lnTo>
                    <a:pt x="6545" y="790"/>
                  </a:lnTo>
                  <a:lnTo>
                    <a:pt x="6207" y="1355"/>
                  </a:lnTo>
                  <a:lnTo>
                    <a:pt x="6094" y="2032"/>
                  </a:lnTo>
                  <a:lnTo>
                    <a:pt x="5981" y="4176"/>
                  </a:lnTo>
                  <a:lnTo>
                    <a:pt x="5868" y="6207"/>
                  </a:lnTo>
                  <a:lnTo>
                    <a:pt x="5417" y="8238"/>
                  </a:lnTo>
                  <a:lnTo>
                    <a:pt x="4965" y="10269"/>
                  </a:lnTo>
                  <a:lnTo>
                    <a:pt x="4288" y="12300"/>
                  </a:lnTo>
                  <a:lnTo>
                    <a:pt x="3498" y="13993"/>
                  </a:lnTo>
                  <a:lnTo>
                    <a:pt x="2708" y="15347"/>
                  </a:lnTo>
                  <a:lnTo>
                    <a:pt x="1806" y="16363"/>
                  </a:lnTo>
                  <a:lnTo>
                    <a:pt x="1129" y="17153"/>
                  </a:lnTo>
                  <a:lnTo>
                    <a:pt x="564" y="17604"/>
                  </a:lnTo>
                  <a:lnTo>
                    <a:pt x="0" y="17943"/>
                  </a:lnTo>
                  <a:lnTo>
                    <a:pt x="5191" y="34079"/>
                  </a:lnTo>
                  <a:lnTo>
                    <a:pt x="5755" y="33628"/>
                  </a:lnTo>
                  <a:lnTo>
                    <a:pt x="6771" y="33402"/>
                  </a:lnTo>
                  <a:lnTo>
                    <a:pt x="7786" y="33176"/>
                  </a:lnTo>
                  <a:lnTo>
                    <a:pt x="9028" y="32951"/>
                  </a:lnTo>
                  <a:lnTo>
                    <a:pt x="11397" y="32838"/>
                  </a:lnTo>
                  <a:lnTo>
                    <a:pt x="13203" y="32725"/>
                  </a:lnTo>
                  <a:lnTo>
                    <a:pt x="18055" y="32161"/>
                  </a:lnTo>
                  <a:lnTo>
                    <a:pt x="20651" y="31822"/>
                  </a:lnTo>
                  <a:lnTo>
                    <a:pt x="22230" y="31597"/>
                  </a:lnTo>
                  <a:lnTo>
                    <a:pt x="23020" y="31258"/>
                  </a:lnTo>
                  <a:lnTo>
                    <a:pt x="24149" y="30468"/>
                  </a:lnTo>
                  <a:lnTo>
                    <a:pt x="24600" y="30017"/>
                  </a:lnTo>
                  <a:lnTo>
                    <a:pt x="25051" y="29565"/>
                  </a:lnTo>
                  <a:lnTo>
                    <a:pt x="25390" y="29001"/>
                  </a:lnTo>
                  <a:lnTo>
                    <a:pt x="25503" y="28437"/>
                  </a:lnTo>
                  <a:lnTo>
                    <a:pt x="25616" y="27873"/>
                  </a:lnTo>
                  <a:lnTo>
                    <a:pt x="25503" y="27309"/>
                  </a:lnTo>
                  <a:lnTo>
                    <a:pt x="25277" y="26180"/>
                  </a:lnTo>
                  <a:lnTo>
                    <a:pt x="24826" y="24939"/>
                  </a:lnTo>
                  <a:lnTo>
                    <a:pt x="25164" y="24036"/>
                  </a:lnTo>
                  <a:lnTo>
                    <a:pt x="25277" y="23133"/>
                  </a:lnTo>
                  <a:lnTo>
                    <a:pt x="25277" y="22231"/>
                  </a:lnTo>
                  <a:lnTo>
                    <a:pt x="25164" y="21328"/>
                  </a:lnTo>
                  <a:lnTo>
                    <a:pt x="24939" y="20425"/>
                  </a:lnTo>
                  <a:lnTo>
                    <a:pt x="24713" y="19522"/>
                  </a:lnTo>
                  <a:lnTo>
                    <a:pt x="24713" y="19184"/>
                  </a:lnTo>
                  <a:lnTo>
                    <a:pt x="24713" y="18845"/>
                  </a:lnTo>
                  <a:lnTo>
                    <a:pt x="24826" y="18281"/>
                  </a:lnTo>
                  <a:lnTo>
                    <a:pt x="24939" y="17378"/>
                  </a:lnTo>
                  <a:lnTo>
                    <a:pt x="24939" y="16814"/>
                  </a:lnTo>
                  <a:lnTo>
                    <a:pt x="24826" y="16363"/>
                  </a:lnTo>
                  <a:lnTo>
                    <a:pt x="24487" y="15686"/>
                  </a:lnTo>
                  <a:lnTo>
                    <a:pt x="24149" y="15122"/>
                  </a:lnTo>
                  <a:lnTo>
                    <a:pt x="23923" y="14783"/>
                  </a:lnTo>
                  <a:lnTo>
                    <a:pt x="23810" y="14557"/>
                  </a:lnTo>
                  <a:lnTo>
                    <a:pt x="23923" y="14219"/>
                  </a:lnTo>
                  <a:lnTo>
                    <a:pt x="24149" y="13316"/>
                  </a:lnTo>
                  <a:lnTo>
                    <a:pt x="24261" y="12075"/>
                  </a:lnTo>
                  <a:lnTo>
                    <a:pt x="24149" y="11398"/>
                  </a:lnTo>
                  <a:lnTo>
                    <a:pt x="24036" y="10495"/>
                  </a:lnTo>
                  <a:lnTo>
                    <a:pt x="23810" y="9931"/>
                  </a:lnTo>
                  <a:lnTo>
                    <a:pt x="23472" y="9479"/>
                  </a:lnTo>
                  <a:lnTo>
                    <a:pt x="23020" y="9028"/>
                  </a:lnTo>
                  <a:lnTo>
                    <a:pt x="22456" y="8689"/>
                  </a:lnTo>
                  <a:lnTo>
                    <a:pt x="21892" y="8577"/>
                  </a:lnTo>
                  <a:lnTo>
                    <a:pt x="21328" y="8464"/>
                  </a:lnTo>
                  <a:lnTo>
                    <a:pt x="20763" y="8464"/>
                  </a:lnTo>
                  <a:lnTo>
                    <a:pt x="20086" y="8577"/>
                  </a:lnTo>
                  <a:lnTo>
                    <a:pt x="14106" y="10495"/>
                  </a:lnTo>
                  <a:lnTo>
                    <a:pt x="13541" y="10721"/>
                  </a:lnTo>
                  <a:lnTo>
                    <a:pt x="13203" y="10608"/>
                  </a:lnTo>
                  <a:lnTo>
                    <a:pt x="12977" y="10495"/>
                  </a:lnTo>
                  <a:lnTo>
                    <a:pt x="12752" y="10269"/>
                  </a:lnTo>
                  <a:lnTo>
                    <a:pt x="12752" y="9931"/>
                  </a:lnTo>
                  <a:lnTo>
                    <a:pt x="12752" y="9705"/>
                  </a:lnTo>
                  <a:lnTo>
                    <a:pt x="12639" y="8577"/>
                  </a:lnTo>
                  <a:lnTo>
                    <a:pt x="12413" y="6207"/>
                  </a:lnTo>
                  <a:lnTo>
                    <a:pt x="12074" y="4740"/>
                  </a:lnTo>
                  <a:lnTo>
                    <a:pt x="11736" y="3273"/>
                  </a:lnTo>
                  <a:lnTo>
                    <a:pt x="11285" y="2032"/>
                  </a:lnTo>
                  <a:lnTo>
                    <a:pt x="10946" y="1468"/>
                  </a:lnTo>
                  <a:lnTo>
                    <a:pt x="10607" y="1016"/>
                  </a:lnTo>
                  <a:lnTo>
                    <a:pt x="9930" y="452"/>
                  </a:lnTo>
                  <a:lnTo>
                    <a:pt x="9253" y="113"/>
                  </a:lnTo>
                  <a:lnTo>
                    <a:pt x="8463" y="1"/>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5" name="Google Shape;1795;p179"/>
            <p:cNvSpPr/>
            <p:nvPr/>
          </p:nvSpPr>
          <p:spPr>
            <a:xfrm>
              <a:off x="-1013639" y="1300024"/>
              <a:ext cx="28951" cy="54682"/>
            </a:xfrm>
            <a:custGeom>
              <a:rect b="b" l="l" r="r" t="t"/>
              <a:pathLst>
                <a:path extrusionOk="0" h="3838" w="2032">
                  <a:moveTo>
                    <a:pt x="2032" y="1"/>
                  </a:moveTo>
                  <a:lnTo>
                    <a:pt x="1467" y="904"/>
                  </a:lnTo>
                  <a:lnTo>
                    <a:pt x="903" y="1919"/>
                  </a:lnTo>
                  <a:lnTo>
                    <a:pt x="452" y="2822"/>
                  </a:lnTo>
                  <a:lnTo>
                    <a:pt x="1" y="3838"/>
                  </a:lnTo>
                  <a:lnTo>
                    <a:pt x="678" y="2935"/>
                  </a:lnTo>
                  <a:lnTo>
                    <a:pt x="1129" y="2032"/>
                  </a:lnTo>
                  <a:lnTo>
                    <a:pt x="1693" y="1016"/>
                  </a:lnTo>
                  <a:lnTo>
                    <a:pt x="2032"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6" name="Google Shape;1796;p179"/>
            <p:cNvSpPr/>
            <p:nvPr/>
          </p:nvSpPr>
          <p:spPr>
            <a:xfrm>
              <a:off x="-1018469" y="1267882"/>
              <a:ext cx="27355" cy="48242"/>
            </a:xfrm>
            <a:custGeom>
              <a:rect b="b" l="l" r="r" t="t"/>
              <a:pathLst>
                <a:path extrusionOk="0" h="3386" w="1920">
                  <a:moveTo>
                    <a:pt x="1919" y="0"/>
                  </a:moveTo>
                  <a:lnTo>
                    <a:pt x="904" y="1693"/>
                  </a:lnTo>
                  <a:lnTo>
                    <a:pt x="452" y="2483"/>
                  </a:lnTo>
                  <a:lnTo>
                    <a:pt x="1" y="3385"/>
                  </a:lnTo>
                  <a:lnTo>
                    <a:pt x="565" y="2595"/>
                  </a:lnTo>
                  <a:lnTo>
                    <a:pt x="1129" y="1805"/>
                  </a:lnTo>
                  <a:lnTo>
                    <a:pt x="1581" y="903"/>
                  </a:lnTo>
                  <a:lnTo>
                    <a:pt x="1919"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7" name="Google Shape;1797;p179"/>
            <p:cNvSpPr/>
            <p:nvPr/>
          </p:nvSpPr>
          <p:spPr>
            <a:xfrm>
              <a:off x="-1026505" y="1240541"/>
              <a:ext cx="24135" cy="38596"/>
            </a:xfrm>
            <a:custGeom>
              <a:rect b="b" l="l" r="r" t="t"/>
              <a:pathLst>
                <a:path extrusionOk="0" h="2709" w="1694">
                  <a:moveTo>
                    <a:pt x="1693" y="1"/>
                  </a:moveTo>
                  <a:lnTo>
                    <a:pt x="1468" y="339"/>
                  </a:lnTo>
                  <a:lnTo>
                    <a:pt x="791" y="1355"/>
                  </a:lnTo>
                  <a:lnTo>
                    <a:pt x="339" y="2032"/>
                  </a:lnTo>
                  <a:lnTo>
                    <a:pt x="1" y="2709"/>
                  </a:lnTo>
                  <a:lnTo>
                    <a:pt x="565" y="2145"/>
                  </a:lnTo>
                  <a:lnTo>
                    <a:pt x="1016" y="1468"/>
                  </a:lnTo>
                  <a:lnTo>
                    <a:pt x="1468" y="791"/>
                  </a:lnTo>
                  <a:lnTo>
                    <a:pt x="1693"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8" name="Google Shape;1798;p179"/>
            <p:cNvSpPr/>
            <p:nvPr/>
          </p:nvSpPr>
          <p:spPr>
            <a:xfrm>
              <a:off x="-1036150" y="1219640"/>
              <a:ext cx="17695" cy="28951"/>
            </a:xfrm>
            <a:custGeom>
              <a:rect b="b" l="l" r="r" t="t"/>
              <a:pathLst>
                <a:path extrusionOk="0" h="2032" w="1242">
                  <a:moveTo>
                    <a:pt x="1242" y="1"/>
                  </a:moveTo>
                  <a:lnTo>
                    <a:pt x="1016" y="339"/>
                  </a:lnTo>
                  <a:lnTo>
                    <a:pt x="565" y="1016"/>
                  </a:lnTo>
                  <a:lnTo>
                    <a:pt x="226" y="1468"/>
                  </a:lnTo>
                  <a:lnTo>
                    <a:pt x="1" y="2032"/>
                  </a:lnTo>
                  <a:lnTo>
                    <a:pt x="226" y="1806"/>
                  </a:lnTo>
                  <a:lnTo>
                    <a:pt x="678" y="1129"/>
                  </a:lnTo>
                  <a:lnTo>
                    <a:pt x="1016" y="565"/>
                  </a:lnTo>
                  <a:lnTo>
                    <a:pt x="1242"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9" name="Google Shape;1799;p179"/>
            <p:cNvSpPr/>
            <p:nvPr/>
          </p:nvSpPr>
          <p:spPr>
            <a:xfrm>
              <a:off x="-1052222" y="1211604"/>
              <a:ext cx="11270" cy="16085"/>
            </a:xfrm>
            <a:custGeom>
              <a:rect b="b" l="l" r="r" t="t"/>
              <a:pathLst>
                <a:path extrusionOk="0" h="1129" w="791">
                  <a:moveTo>
                    <a:pt x="790" y="0"/>
                  </a:moveTo>
                  <a:lnTo>
                    <a:pt x="677" y="113"/>
                  </a:lnTo>
                  <a:lnTo>
                    <a:pt x="339" y="452"/>
                  </a:lnTo>
                  <a:lnTo>
                    <a:pt x="0" y="903"/>
                  </a:lnTo>
                  <a:lnTo>
                    <a:pt x="0" y="1129"/>
                  </a:lnTo>
                  <a:lnTo>
                    <a:pt x="113" y="1016"/>
                  </a:lnTo>
                  <a:lnTo>
                    <a:pt x="452" y="678"/>
                  </a:lnTo>
                  <a:lnTo>
                    <a:pt x="790" y="226"/>
                  </a:lnTo>
                  <a:lnTo>
                    <a:pt x="79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0" name="Google Shape;1800;p179"/>
            <p:cNvSpPr/>
            <p:nvPr/>
          </p:nvSpPr>
          <p:spPr>
            <a:xfrm>
              <a:off x="-997568" y="1341826"/>
              <a:ext cx="19320" cy="30561"/>
            </a:xfrm>
            <a:custGeom>
              <a:rect b="b" l="l" r="r" t="t"/>
              <a:pathLst>
                <a:path extrusionOk="0" h="2145" w="1356">
                  <a:moveTo>
                    <a:pt x="1355" y="1"/>
                  </a:moveTo>
                  <a:lnTo>
                    <a:pt x="904" y="452"/>
                  </a:lnTo>
                  <a:lnTo>
                    <a:pt x="565" y="1016"/>
                  </a:lnTo>
                  <a:lnTo>
                    <a:pt x="227" y="1581"/>
                  </a:lnTo>
                  <a:lnTo>
                    <a:pt x="1" y="2145"/>
                  </a:lnTo>
                  <a:lnTo>
                    <a:pt x="452" y="1693"/>
                  </a:lnTo>
                  <a:lnTo>
                    <a:pt x="791" y="1129"/>
                  </a:lnTo>
                  <a:lnTo>
                    <a:pt x="1129" y="565"/>
                  </a:lnTo>
                  <a:lnTo>
                    <a:pt x="1355"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1" name="Google Shape;1801;p179"/>
            <p:cNvSpPr/>
            <p:nvPr/>
          </p:nvSpPr>
          <p:spPr>
            <a:xfrm>
              <a:off x="-856076" y="1377203"/>
              <a:ext cx="41816" cy="53072"/>
            </a:xfrm>
            <a:custGeom>
              <a:rect b="b" l="l" r="r" t="t"/>
              <a:pathLst>
                <a:path extrusionOk="0" h="3725" w="2935">
                  <a:moveTo>
                    <a:pt x="2934" y="0"/>
                  </a:moveTo>
                  <a:lnTo>
                    <a:pt x="2144" y="903"/>
                  </a:lnTo>
                  <a:lnTo>
                    <a:pt x="1354" y="1806"/>
                  </a:lnTo>
                  <a:lnTo>
                    <a:pt x="677" y="2709"/>
                  </a:lnTo>
                  <a:lnTo>
                    <a:pt x="0" y="3724"/>
                  </a:lnTo>
                  <a:lnTo>
                    <a:pt x="903" y="2821"/>
                  </a:lnTo>
                  <a:lnTo>
                    <a:pt x="1580" y="1919"/>
                  </a:lnTo>
                  <a:lnTo>
                    <a:pt x="2257" y="1016"/>
                  </a:lnTo>
                  <a:lnTo>
                    <a:pt x="2934"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2" name="Google Shape;1802;p179"/>
            <p:cNvSpPr/>
            <p:nvPr/>
          </p:nvSpPr>
          <p:spPr>
            <a:xfrm>
              <a:off x="-852871" y="1338621"/>
              <a:ext cx="24135" cy="32157"/>
            </a:xfrm>
            <a:custGeom>
              <a:rect b="b" l="l" r="r" t="t"/>
              <a:pathLst>
                <a:path extrusionOk="0" h="2257" w="1694">
                  <a:moveTo>
                    <a:pt x="1693" y="0"/>
                  </a:moveTo>
                  <a:lnTo>
                    <a:pt x="1242" y="564"/>
                  </a:lnTo>
                  <a:lnTo>
                    <a:pt x="791" y="1016"/>
                  </a:lnTo>
                  <a:lnTo>
                    <a:pt x="339" y="1580"/>
                  </a:lnTo>
                  <a:lnTo>
                    <a:pt x="1" y="2257"/>
                  </a:lnTo>
                  <a:lnTo>
                    <a:pt x="565" y="1806"/>
                  </a:lnTo>
                  <a:lnTo>
                    <a:pt x="904" y="1241"/>
                  </a:lnTo>
                  <a:lnTo>
                    <a:pt x="1355" y="677"/>
                  </a:lnTo>
                  <a:lnTo>
                    <a:pt x="1693"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3" name="Google Shape;1803;p179"/>
            <p:cNvSpPr/>
            <p:nvPr/>
          </p:nvSpPr>
          <p:spPr>
            <a:xfrm>
              <a:off x="-840005" y="1438296"/>
              <a:ext cx="30561" cy="38596"/>
            </a:xfrm>
            <a:custGeom>
              <a:rect b="b" l="l" r="r" t="t"/>
              <a:pathLst>
                <a:path extrusionOk="0" h="2709" w="2145">
                  <a:moveTo>
                    <a:pt x="2145" y="0"/>
                  </a:moveTo>
                  <a:lnTo>
                    <a:pt x="1468" y="565"/>
                  </a:lnTo>
                  <a:lnTo>
                    <a:pt x="903" y="1242"/>
                  </a:lnTo>
                  <a:lnTo>
                    <a:pt x="339" y="1919"/>
                  </a:lnTo>
                  <a:lnTo>
                    <a:pt x="1" y="2709"/>
                  </a:lnTo>
                  <a:lnTo>
                    <a:pt x="565" y="2032"/>
                  </a:lnTo>
                  <a:lnTo>
                    <a:pt x="1129" y="1355"/>
                  </a:lnTo>
                  <a:lnTo>
                    <a:pt x="1693" y="677"/>
                  </a:lnTo>
                  <a:lnTo>
                    <a:pt x="2145"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4" name="Google Shape;1804;p179"/>
            <p:cNvSpPr/>
            <p:nvPr/>
          </p:nvSpPr>
          <p:spPr>
            <a:xfrm>
              <a:off x="-836785" y="1486524"/>
              <a:ext cx="28951" cy="38596"/>
            </a:xfrm>
            <a:custGeom>
              <a:rect b="b" l="l" r="r" t="t"/>
              <a:pathLst>
                <a:path extrusionOk="0" h="2709" w="2032">
                  <a:moveTo>
                    <a:pt x="2031" y="1"/>
                  </a:moveTo>
                  <a:lnTo>
                    <a:pt x="1467" y="565"/>
                  </a:lnTo>
                  <a:lnTo>
                    <a:pt x="903" y="1242"/>
                  </a:lnTo>
                  <a:lnTo>
                    <a:pt x="452" y="1919"/>
                  </a:lnTo>
                  <a:lnTo>
                    <a:pt x="0" y="2709"/>
                  </a:lnTo>
                  <a:lnTo>
                    <a:pt x="564" y="2145"/>
                  </a:lnTo>
                  <a:lnTo>
                    <a:pt x="1129" y="1355"/>
                  </a:lnTo>
                  <a:lnTo>
                    <a:pt x="1580" y="678"/>
                  </a:lnTo>
                  <a:lnTo>
                    <a:pt x="2031"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5" name="Google Shape;1805;p179"/>
            <p:cNvSpPr/>
            <p:nvPr/>
          </p:nvSpPr>
          <p:spPr>
            <a:xfrm>
              <a:off x="-835175" y="1541192"/>
              <a:ext cx="33767" cy="45022"/>
            </a:xfrm>
            <a:custGeom>
              <a:rect b="b" l="l" r="r" t="t"/>
              <a:pathLst>
                <a:path extrusionOk="0" h="3160" w="2370">
                  <a:moveTo>
                    <a:pt x="2370" y="0"/>
                  </a:moveTo>
                  <a:lnTo>
                    <a:pt x="1693" y="790"/>
                  </a:lnTo>
                  <a:lnTo>
                    <a:pt x="1129" y="1580"/>
                  </a:lnTo>
                  <a:lnTo>
                    <a:pt x="564" y="2370"/>
                  </a:lnTo>
                  <a:lnTo>
                    <a:pt x="0" y="3160"/>
                  </a:lnTo>
                  <a:lnTo>
                    <a:pt x="790" y="2483"/>
                  </a:lnTo>
                  <a:lnTo>
                    <a:pt x="1354" y="1693"/>
                  </a:lnTo>
                  <a:lnTo>
                    <a:pt x="1918" y="903"/>
                  </a:lnTo>
                  <a:lnTo>
                    <a:pt x="237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6" name="Google Shape;1806;p179"/>
            <p:cNvSpPr/>
            <p:nvPr/>
          </p:nvSpPr>
          <p:spPr>
            <a:xfrm>
              <a:off x="-836785" y="1589419"/>
              <a:ext cx="38596" cy="53072"/>
            </a:xfrm>
            <a:custGeom>
              <a:rect b="b" l="l" r="r" t="t"/>
              <a:pathLst>
                <a:path extrusionOk="0" h="3725" w="2709">
                  <a:moveTo>
                    <a:pt x="2708" y="1"/>
                  </a:moveTo>
                  <a:lnTo>
                    <a:pt x="2031" y="903"/>
                  </a:lnTo>
                  <a:lnTo>
                    <a:pt x="1354" y="1806"/>
                  </a:lnTo>
                  <a:lnTo>
                    <a:pt x="564" y="2709"/>
                  </a:lnTo>
                  <a:lnTo>
                    <a:pt x="0" y="3724"/>
                  </a:lnTo>
                  <a:lnTo>
                    <a:pt x="790" y="2822"/>
                  </a:lnTo>
                  <a:lnTo>
                    <a:pt x="1467" y="1919"/>
                  </a:lnTo>
                  <a:lnTo>
                    <a:pt x="2144" y="1016"/>
                  </a:lnTo>
                  <a:lnTo>
                    <a:pt x="2708"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07" name="Google Shape;1807;p179"/>
            <p:cNvGrpSpPr/>
            <p:nvPr/>
          </p:nvGrpSpPr>
          <p:grpSpPr>
            <a:xfrm>
              <a:off x="-3598862" y="1415785"/>
              <a:ext cx="456604" cy="485555"/>
              <a:chOff x="335475" y="875675"/>
              <a:chExt cx="801200" cy="852000"/>
            </a:xfrm>
          </p:grpSpPr>
          <p:sp>
            <p:nvSpPr>
              <p:cNvPr id="1808" name="Google Shape;1808;p179"/>
              <p:cNvSpPr/>
              <p:nvPr/>
            </p:nvSpPr>
            <p:spPr>
              <a:xfrm>
                <a:off x="786825" y="1296025"/>
                <a:ext cx="316000" cy="414725"/>
              </a:xfrm>
              <a:custGeom>
                <a:rect b="b" l="l" r="r" t="t"/>
                <a:pathLst>
                  <a:path extrusionOk="0" h="16589" w="12640">
                    <a:moveTo>
                      <a:pt x="7449" y="0"/>
                    </a:moveTo>
                    <a:lnTo>
                      <a:pt x="1" y="13767"/>
                    </a:lnTo>
                    <a:lnTo>
                      <a:pt x="5192" y="16588"/>
                    </a:lnTo>
                    <a:lnTo>
                      <a:pt x="12639" y="2708"/>
                    </a:lnTo>
                    <a:lnTo>
                      <a:pt x="7449"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9" name="Google Shape;1809;p179"/>
              <p:cNvSpPr/>
              <p:nvPr/>
            </p:nvSpPr>
            <p:spPr>
              <a:xfrm>
                <a:off x="823500" y="1312950"/>
                <a:ext cx="313175" cy="414725"/>
              </a:xfrm>
              <a:custGeom>
                <a:rect b="b" l="l" r="r" t="t"/>
                <a:pathLst>
                  <a:path extrusionOk="0" h="16589" w="12527">
                    <a:moveTo>
                      <a:pt x="7448" y="0"/>
                    </a:moveTo>
                    <a:lnTo>
                      <a:pt x="1" y="13880"/>
                    </a:lnTo>
                    <a:lnTo>
                      <a:pt x="5079" y="16588"/>
                    </a:lnTo>
                    <a:lnTo>
                      <a:pt x="12526" y="2821"/>
                    </a:lnTo>
                    <a:lnTo>
                      <a:pt x="7448" y="0"/>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0" name="Google Shape;1810;p179"/>
              <p:cNvSpPr/>
              <p:nvPr/>
            </p:nvSpPr>
            <p:spPr>
              <a:xfrm>
                <a:off x="998425" y="1400400"/>
                <a:ext cx="64900" cy="67725"/>
              </a:xfrm>
              <a:custGeom>
                <a:rect b="b" l="l" r="r" t="t"/>
                <a:pathLst>
                  <a:path extrusionOk="0" h="2709" w="2596">
                    <a:moveTo>
                      <a:pt x="1467" y="0"/>
                    </a:moveTo>
                    <a:lnTo>
                      <a:pt x="1016" y="113"/>
                    </a:lnTo>
                    <a:lnTo>
                      <a:pt x="564" y="339"/>
                    </a:lnTo>
                    <a:lnTo>
                      <a:pt x="226" y="677"/>
                    </a:lnTo>
                    <a:lnTo>
                      <a:pt x="113" y="677"/>
                    </a:lnTo>
                    <a:lnTo>
                      <a:pt x="0" y="1242"/>
                    </a:lnTo>
                    <a:lnTo>
                      <a:pt x="113" y="1693"/>
                    </a:lnTo>
                    <a:lnTo>
                      <a:pt x="339" y="2144"/>
                    </a:lnTo>
                    <a:lnTo>
                      <a:pt x="677" y="2483"/>
                    </a:lnTo>
                    <a:lnTo>
                      <a:pt x="1241" y="2709"/>
                    </a:lnTo>
                    <a:lnTo>
                      <a:pt x="1693" y="2596"/>
                    </a:lnTo>
                    <a:lnTo>
                      <a:pt x="2144" y="2370"/>
                    </a:lnTo>
                    <a:lnTo>
                      <a:pt x="2483" y="1919"/>
                    </a:lnTo>
                    <a:lnTo>
                      <a:pt x="2595" y="1467"/>
                    </a:lnTo>
                    <a:lnTo>
                      <a:pt x="2595" y="1016"/>
                    </a:lnTo>
                    <a:lnTo>
                      <a:pt x="2370" y="565"/>
                    </a:lnTo>
                    <a:lnTo>
                      <a:pt x="1918" y="226"/>
                    </a:lnTo>
                    <a:lnTo>
                      <a:pt x="1467"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1" name="Google Shape;1811;p179"/>
              <p:cNvSpPr/>
              <p:nvPr/>
            </p:nvSpPr>
            <p:spPr>
              <a:xfrm>
                <a:off x="944825" y="1346800"/>
                <a:ext cx="11300" cy="67725"/>
              </a:xfrm>
              <a:custGeom>
                <a:rect b="b" l="l" r="r" t="t"/>
                <a:pathLst>
                  <a:path extrusionOk="0" h="2709" w="452">
                    <a:moveTo>
                      <a:pt x="113" y="0"/>
                    </a:moveTo>
                    <a:lnTo>
                      <a:pt x="0" y="677"/>
                    </a:lnTo>
                    <a:lnTo>
                      <a:pt x="113" y="1355"/>
                    </a:lnTo>
                    <a:lnTo>
                      <a:pt x="226" y="2144"/>
                    </a:lnTo>
                    <a:lnTo>
                      <a:pt x="339" y="2709"/>
                    </a:lnTo>
                    <a:lnTo>
                      <a:pt x="451" y="2032"/>
                    </a:lnTo>
                    <a:lnTo>
                      <a:pt x="339" y="1355"/>
                    </a:lnTo>
                    <a:lnTo>
                      <a:pt x="226" y="677"/>
                    </a:lnTo>
                    <a:lnTo>
                      <a:pt x="113"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2" name="Google Shape;1812;p179"/>
              <p:cNvSpPr/>
              <p:nvPr/>
            </p:nvSpPr>
            <p:spPr>
              <a:xfrm>
                <a:off x="925075" y="1386300"/>
                <a:ext cx="8475" cy="67725"/>
              </a:xfrm>
              <a:custGeom>
                <a:rect b="b" l="l" r="r" t="t"/>
                <a:pathLst>
                  <a:path extrusionOk="0" h="2709" w="339">
                    <a:moveTo>
                      <a:pt x="0" y="0"/>
                    </a:moveTo>
                    <a:lnTo>
                      <a:pt x="0" y="677"/>
                    </a:lnTo>
                    <a:lnTo>
                      <a:pt x="113" y="1354"/>
                    </a:lnTo>
                    <a:lnTo>
                      <a:pt x="113" y="2031"/>
                    </a:lnTo>
                    <a:lnTo>
                      <a:pt x="339" y="2708"/>
                    </a:lnTo>
                    <a:lnTo>
                      <a:pt x="339" y="2031"/>
                    </a:lnTo>
                    <a:lnTo>
                      <a:pt x="339" y="1354"/>
                    </a:lnTo>
                    <a:lnTo>
                      <a:pt x="226" y="677"/>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3" name="Google Shape;1813;p179"/>
              <p:cNvSpPr/>
              <p:nvPr/>
            </p:nvSpPr>
            <p:spPr>
              <a:xfrm>
                <a:off x="905325" y="1422975"/>
                <a:ext cx="8475" cy="70550"/>
              </a:xfrm>
              <a:custGeom>
                <a:rect b="b" l="l" r="r" t="t"/>
                <a:pathLst>
                  <a:path extrusionOk="0" h="2822" w="339">
                    <a:moveTo>
                      <a:pt x="0" y="0"/>
                    </a:moveTo>
                    <a:lnTo>
                      <a:pt x="0" y="677"/>
                    </a:lnTo>
                    <a:lnTo>
                      <a:pt x="0" y="1467"/>
                    </a:lnTo>
                    <a:lnTo>
                      <a:pt x="113" y="2144"/>
                    </a:lnTo>
                    <a:lnTo>
                      <a:pt x="339" y="2821"/>
                    </a:lnTo>
                    <a:lnTo>
                      <a:pt x="339" y="2031"/>
                    </a:lnTo>
                    <a:lnTo>
                      <a:pt x="226" y="1354"/>
                    </a:lnTo>
                    <a:lnTo>
                      <a:pt x="226" y="677"/>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4" name="Google Shape;1814;p179"/>
              <p:cNvSpPr/>
              <p:nvPr/>
            </p:nvSpPr>
            <p:spPr>
              <a:xfrm>
                <a:off x="882750" y="1462450"/>
                <a:ext cx="11300" cy="67750"/>
              </a:xfrm>
              <a:custGeom>
                <a:rect b="b" l="l" r="r" t="t"/>
                <a:pathLst>
                  <a:path extrusionOk="0" h="2710" w="452">
                    <a:moveTo>
                      <a:pt x="113" y="1"/>
                    </a:moveTo>
                    <a:lnTo>
                      <a:pt x="1" y="678"/>
                    </a:lnTo>
                    <a:lnTo>
                      <a:pt x="113" y="1355"/>
                    </a:lnTo>
                    <a:lnTo>
                      <a:pt x="226" y="2032"/>
                    </a:lnTo>
                    <a:lnTo>
                      <a:pt x="339" y="2709"/>
                    </a:lnTo>
                    <a:lnTo>
                      <a:pt x="452" y="2032"/>
                    </a:lnTo>
                    <a:lnTo>
                      <a:pt x="339" y="1355"/>
                    </a:lnTo>
                    <a:lnTo>
                      <a:pt x="226" y="678"/>
                    </a:lnTo>
                    <a:lnTo>
                      <a:pt x="113"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5" name="Google Shape;1815;p179"/>
              <p:cNvSpPr/>
              <p:nvPr/>
            </p:nvSpPr>
            <p:spPr>
              <a:xfrm>
                <a:off x="863000" y="1499125"/>
                <a:ext cx="8500" cy="70575"/>
              </a:xfrm>
              <a:custGeom>
                <a:rect b="b" l="l" r="r" t="t"/>
                <a:pathLst>
                  <a:path extrusionOk="0" h="2823" w="340">
                    <a:moveTo>
                      <a:pt x="1" y="1"/>
                    </a:moveTo>
                    <a:lnTo>
                      <a:pt x="1" y="791"/>
                    </a:lnTo>
                    <a:lnTo>
                      <a:pt x="113" y="1468"/>
                    </a:lnTo>
                    <a:lnTo>
                      <a:pt x="113" y="2145"/>
                    </a:lnTo>
                    <a:lnTo>
                      <a:pt x="339" y="2822"/>
                    </a:lnTo>
                    <a:lnTo>
                      <a:pt x="339" y="2145"/>
                    </a:lnTo>
                    <a:lnTo>
                      <a:pt x="339" y="1355"/>
                    </a:lnTo>
                    <a:lnTo>
                      <a:pt x="226" y="678"/>
                    </a:lnTo>
                    <a:lnTo>
                      <a:pt x="1"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6" name="Google Shape;1816;p179"/>
              <p:cNvSpPr/>
              <p:nvPr/>
            </p:nvSpPr>
            <p:spPr>
              <a:xfrm>
                <a:off x="843250" y="1538625"/>
                <a:ext cx="8500" cy="67725"/>
              </a:xfrm>
              <a:custGeom>
                <a:rect b="b" l="l" r="r" t="t"/>
                <a:pathLst>
                  <a:path extrusionOk="0" h="2709" w="340">
                    <a:moveTo>
                      <a:pt x="1" y="1"/>
                    </a:moveTo>
                    <a:lnTo>
                      <a:pt x="1" y="678"/>
                    </a:lnTo>
                    <a:lnTo>
                      <a:pt x="1" y="1355"/>
                    </a:lnTo>
                    <a:lnTo>
                      <a:pt x="114" y="2032"/>
                    </a:lnTo>
                    <a:lnTo>
                      <a:pt x="339" y="2709"/>
                    </a:lnTo>
                    <a:lnTo>
                      <a:pt x="339" y="2032"/>
                    </a:lnTo>
                    <a:lnTo>
                      <a:pt x="226" y="1355"/>
                    </a:lnTo>
                    <a:lnTo>
                      <a:pt x="226" y="678"/>
                    </a:lnTo>
                    <a:lnTo>
                      <a:pt x="1"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7" name="Google Shape;1817;p179"/>
              <p:cNvSpPr/>
              <p:nvPr/>
            </p:nvSpPr>
            <p:spPr>
              <a:xfrm>
                <a:off x="820675" y="1578125"/>
                <a:ext cx="11325" cy="67725"/>
              </a:xfrm>
              <a:custGeom>
                <a:rect b="b" l="l" r="r" t="t"/>
                <a:pathLst>
                  <a:path extrusionOk="0" h="2709" w="453">
                    <a:moveTo>
                      <a:pt x="114" y="1"/>
                    </a:moveTo>
                    <a:lnTo>
                      <a:pt x="1" y="678"/>
                    </a:lnTo>
                    <a:lnTo>
                      <a:pt x="114" y="1355"/>
                    </a:lnTo>
                    <a:lnTo>
                      <a:pt x="227" y="2032"/>
                    </a:lnTo>
                    <a:lnTo>
                      <a:pt x="452" y="2709"/>
                    </a:lnTo>
                    <a:lnTo>
                      <a:pt x="452" y="2032"/>
                    </a:lnTo>
                    <a:lnTo>
                      <a:pt x="340" y="1355"/>
                    </a:lnTo>
                    <a:lnTo>
                      <a:pt x="227" y="565"/>
                    </a:lnTo>
                    <a:lnTo>
                      <a:pt x="114"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8" name="Google Shape;1818;p179"/>
              <p:cNvSpPr/>
              <p:nvPr/>
            </p:nvSpPr>
            <p:spPr>
              <a:xfrm>
                <a:off x="964550" y="1312950"/>
                <a:ext cx="8500" cy="70550"/>
              </a:xfrm>
              <a:custGeom>
                <a:rect b="b" l="l" r="r" t="t"/>
                <a:pathLst>
                  <a:path extrusionOk="0" h="2822" w="340">
                    <a:moveTo>
                      <a:pt x="1" y="0"/>
                    </a:moveTo>
                    <a:lnTo>
                      <a:pt x="1" y="790"/>
                    </a:lnTo>
                    <a:lnTo>
                      <a:pt x="1" y="1467"/>
                    </a:lnTo>
                    <a:lnTo>
                      <a:pt x="114" y="2144"/>
                    </a:lnTo>
                    <a:lnTo>
                      <a:pt x="340" y="2821"/>
                    </a:lnTo>
                    <a:lnTo>
                      <a:pt x="340" y="2144"/>
                    </a:lnTo>
                    <a:lnTo>
                      <a:pt x="340" y="1354"/>
                    </a:lnTo>
                    <a:lnTo>
                      <a:pt x="227" y="677"/>
                    </a:lnTo>
                    <a:lnTo>
                      <a:pt x="1"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9" name="Google Shape;1819;p179"/>
              <p:cNvSpPr/>
              <p:nvPr/>
            </p:nvSpPr>
            <p:spPr>
              <a:xfrm>
                <a:off x="987125" y="1301650"/>
                <a:ext cx="5675" cy="42350"/>
              </a:xfrm>
              <a:custGeom>
                <a:rect b="b" l="l" r="r" t="t"/>
                <a:pathLst>
                  <a:path extrusionOk="0" h="1694" w="227">
                    <a:moveTo>
                      <a:pt x="1" y="1"/>
                    </a:moveTo>
                    <a:lnTo>
                      <a:pt x="1" y="339"/>
                    </a:lnTo>
                    <a:lnTo>
                      <a:pt x="1" y="904"/>
                    </a:lnTo>
                    <a:lnTo>
                      <a:pt x="114" y="1468"/>
                    </a:lnTo>
                    <a:lnTo>
                      <a:pt x="226" y="1694"/>
                    </a:lnTo>
                    <a:lnTo>
                      <a:pt x="226" y="1468"/>
                    </a:lnTo>
                    <a:lnTo>
                      <a:pt x="226" y="791"/>
                    </a:lnTo>
                    <a:lnTo>
                      <a:pt x="114" y="227"/>
                    </a:lnTo>
                    <a:lnTo>
                      <a:pt x="1"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0" name="Google Shape;1820;p179"/>
              <p:cNvSpPr/>
              <p:nvPr/>
            </p:nvSpPr>
            <p:spPr>
              <a:xfrm>
                <a:off x="335475" y="875675"/>
                <a:ext cx="558575" cy="702475"/>
              </a:xfrm>
              <a:custGeom>
                <a:rect b="b" l="l" r="r" t="t"/>
                <a:pathLst>
                  <a:path extrusionOk="0" h="28099" w="22343">
                    <a:moveTo>
                      <a:pt x="17829" y="1"/>
                    </a:moveTo>
                    <a:lnTo>
                      <a:pt x="17039" y="113"/>
                    </a:lnTo>
                    <a:lnTo>
                      <a:pt x="16362" y="452"/>
                    </a:lnTo>
                    <a:lnTo>
                      <a:pt x="15685" y="1242"/>
                    </a:lnTo>
                    <a:lnTo>
                      <a:pt x="15121" y="2145"/>
                    </a:lnTo>
                    <a:lnTo>
                      <a:pt x="14557" y="3160"/>
                    </a:lnTo>
                    <a:lnTo>
                      <a:pt x="14105" y="4289"/>
                    </a:lnTo>
                    <a:lnTo>
                      <a:pt x="13541" y="6207"/>
                    </a:lnTo>
                    <a:lnTo>
                      <a:pt x="13315" y="7110"/>
                    </a:lnTo>
                    <a:lnTo>
                      <a:pt x="13315" y="7223"/>
                    </a:lnTo>
                    <a:lnTo>
                      <a:pt x="13090" y="7561"/>
                    </a:lnTo>
                    <a:lnTo>
                      <a:pt x="12977" y="7674"/>
                    </a:lnTo>
                    <a:lnTo>
                      <a:pt x="12751" y="7787"/>
                    </a:lnTo>
                    <a:lnTo>
                      <a:pt x="12413" y="7787"/>
                    </a:lnTo>
                    <a:lnTo>
                      <a:pt x="11961" y="7561"/>
                    </a:lnTo>
                    <a:lnTo>
                      <a:pt x="7448" y="5079"/>
                    </a:lnTo>
                    <a:lnTo>
                      <a:pt x="6996" y="4853"/>
                    </a:lnTo>
                    <a:lnTo>
                      <a:pt x="6432" y="4740"/>
                    </a:lnTo>
                    <a:lnTo>
                      <a:pt x="5981" y="4740"/>
                    </a:lnTo>
                    <a:lnTo>
                      <a:pt x="5529" y="4853"/>
                    </a:lnTo>
                    <a:lnTo>
                      <a:pt x="4965" y="4966"/>
                    </a:lnTo>
                    <a:lnTo>
                      <a:pt x="4514" y="5191"/>
                    </a:lnTo>
                    <a:lnTo>
                      <a:pt x="4175" y="5643"/>
                    </a:lnTo>
                    <a:lnTo>
                      <a:pt x="3950" y="6094"/>
                    </a:lnTo>
                    <a:lnTo>
                      <a:pt x="3724" y="6658"/>
                    </a:lnTo>
                    <a:lnTo>
                      <a:pt x="3498" y="7335"/>
                    </a:lnTo>
                    <a:lnTo>
                      <a:pt x="3498" y="8351"/>
                    </a:lnTo>
                    <a:lnTo>
                      <a:pt x="3498" y="9028"/>
                    </a:lnTo>
                    <a:lnTo>
                      <a:pt x="3385" y="9479"/>
                    </a:lnTo>
                    <a:lnTo>
                      <a:pt x="3160" y="9818"/>
                    </a:lnTo>
                    <a:lnTo>
                      <a:pt x="2821" y="10156"/>
                    </a:lnTo>
                    <a:lnTo>
                      <a:pt x="2483" y="10721"/>
                    </a:lnTo>
                    <a:lnTo>
                      <a:pt x="2257" y="11059"/>
                    </a:lnTo>
                    <a:lnTo>
                      <a:pt x="2144" y="11511"/>
                    </a:lnTo>
                    <a:lnTo>
                      <a:pt x="2144" y="12301"/>
                    </a:lnTo>
                    <a:lnTo>
                      <a:pt x="2144" y="12639"/>
                    </a:lnTo>
                    <a:lnTo>
                      <a:pt x="2144" y="12978"/>
                    </a:lnTo>
                    <a:lnTo>
                      <a:pt x="2031" y="13316"/>
                    </a:lnTo>
                    <a:lnTo>
                      <a:pt x="1354" y="14670"/>
                    </a:lnTo>
                    <a:lnTo>
                      <a:pt x="1016" y="16137"/>
                    </a:lnTo>
                    <a:lnTo>
                      <a:pt x="1016" y="16927"/>
                    </a:lnTo>
                    <a:lnTo>
                      <a:pt x="1128" y="17604"/>
                    </a:lnTo>
                    <a:lnTo>
                      <a:pt x="564" y="18620"/>
                    </a:lnTo>
                    <a:lnTo>
                      <a:pt x="113" y="19522"/>
                    </a:lnTo>
                    <a:lnTo>
                      <a:pt x="0" y="19974"/>
                    </a:lnTo>
                    <a:lnTo>
                      <a:pt x="0" y="20425"/>
                    </a:lnTo>
                    <a:lnTo>
                      <a:pt x="113" y="21102"/>
                    </a:lnTo>
                    <a:lnTo>
                      <a:pt x="451" y="21779"/>
                    </a:lnTo>
                    <a:lnTo>
                      <a:pt x="903" y="22456"/>
                    </a:lnTo>
                    <a:lnTo>
                      <a:pt x="1467" y="23021"/>
                    </a:lnTo>
                    <a:lnTo>
                      <a:pt x="2144" y="23585"/>
                    </a:lnTo>
                    <a:lnTo>
                      <a:pt x="2821" y="24036"/>
                    </a:lnTo>
                    <a:lnTo>
                      <a:pt x="3498" y="24375"/>
                    </a:lnTo>
                    <a:lnTo>
                      <a:pt x="4175" y="24600"/>
                    </a:lnTo>
                    <a:lnTo>
                      <a:pt x="5078" y="24713"/>
                    </a:lnTo>
                    <a:lnTo>
                      <a:pt x="6545" y="25052"/>
                    </a:lnTo>
                    <a:lnTo>
                      <a:pt x="9366" y="25842"/>
                    </a:lnTo>
                    <a:lnTo>
                      <a:pt x="10946" y="26180"/>
                    </a:lnTo>
                    <a:lnTo>
                      <a:pt x="12977" y="26632"/>
                    </a:lnTo>
                    <a:lnTo>
                      <a:pt x="13993" y="26970"/>
                    </a:lnTo>
                    <a:lnTo>
                      <a:pt x="14895" y="27309"/>
                    </a:lnTo>
                    <a:lnTo>
                      <a:pt x="15572" y="27647"/>
                    </a:lnTo>
                    <a:lnTo>
                      <a:pt x="16137" y="28099"/>
                    </a:lnTo>
                    <a:lnTo>
                      <a:pt x="22343" y="15799"/>
                    </a:lnTo>
                    <a:lnTo>
                      <a:pt x="22004" y="15347"/>
                    </a:lnTo>
                    <a:lnTo>
                      <a:pt x="21553" y="14896"/>
                    </a:lnTo>
                    <a:lnTo>
                      <a:pt x="21102" y="14106"/>
                    </a:lnTo>
                    <a:lnTo>
                      <a:pt x="20650" y="13203"/>
                    </a:lnTo>
                    <a:lnTo>
                      <a:pt x="20199" y="11962"/>
                    </a:lnTo>
                    <a:lnTo>
                      <a:pt x="19748" y="10495"/>
                    </a:lnTo>
                    <a:lnTo>
                      <a:pt x="19522" y="8802"/>
                    </a:lnTo>
                    <a:lnTo>
                      <a:pt x="19522" y="7561"/>
                    </a:lnTo>
                    <a:lnTo>
                      <a:pt x="19635" y="6545"/>
                    </a:lnTo>
                    <a:lnTo>
                      <a:pt x="19973" y="5530"/>
                    </a:lnTo>
                    <a:lnTo>
                      <a:pt x="20312" y="4627"/>
                    </a:lnTo>
                    <a:lnTo>
                      <a:pt x="20989" y="3047"/>
                    </a:lnTo>
                    <a:lnTo>
                      <a:pt x="21327" y="2483"/>
                    </a:lnTo>
                    <a:lnTo>
                      <a:pt x="21440" y="1919"/>
                    </a:lnTo>
                    <a:lnTo>
                      <a:pt x="21440" y="1693"/>
                    </a:lnTo>
                    <a:lnTo>
                      <a:pt x="21327" y="1355"/>
                    </a:lnTo>
                    <a:lnTo>
                      <a:pt x="20763" y="903"/>
                    </a:lnTo>
                    <a:lnTo>
                      <a:pt x="19973" y="452"/>
                    </a:lnTo>
                    <a:lnTo>
                      <a:pt x="19296" y="226"/>
                    </a:lnTo>
                    <a:lnTo>
                      <a:pt x="18619"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1" name="Google Shape;1821;p179"/>
              <p:cNvSpPr/>
              <p:nvPr/>
            </p:nvSpPr>
            <p:spPr>
              <a:xfrm>
                <a:off x="383425" y="898250"/>
                <a:ext cx="558600" cy="705300"/>
              </a:xfrm>
              <a:custGeom>
                <a:rect b="b" l="l" r="r" t="t"/>
                <a:pathLst>
                  <a:path extrusionOk="0" h="28212" w="22344">
                    <a:moveTo>
                      <a:pt x="17604" y="0"/>
                    </a:moveTo>
                    <a:lnTo>
                      <a:pt x="16927" y="113"/>
                    </a:lnTo>
                    <a:lnTo>
                      <a:pt x="16363" y="565"/>
                    </a:lnTo>
                    <a:lnTo>
                      <a:pt x="15686" y="1242"/>
                    </a:lnTo>
                    <a:lnTo>
                      <a:pt x="15121" y="2144"/>
                    </a:lnTo>
                    <a:lnTo>
                      <a:pt x="14557" y="3273"/>
                    </a:lnTo>
                    <a:lnTo>
                      <a:pt x="14106" y="4401"/>
                    </a:lnTo>
                    <a:lnTo>
                      <a:pt x="13541" y="6320"/>
                    </a:lnTo>
                    <a:lnTo>
                      <a:pt x="13316" y="7222"/>
                    </a:lnTo>
                    <a:lnTo>
                      <a:pt x="13203" y="7448"/>
                    </a:lnTo>
                    <a:lnTo>
                      <a:pt x="13090" y="7674"/>
                    </a:lnTo>
                    <a:lnTo>
                      <a:pt x="12977" y="7899"/>
                    </a:lnTo>
                    <a:lnTo>
                      <a:pt x="12413" y="7899"/>
                    </a:lnTo>
                    <a:lnTo>
                      <a:pt x="11962" y="7674"/>
                    </a:lnTo>
                    <a:lnTo>
                      <a:pt x="7448" y="5191"/>
                    </a:lnTo>
                    <a:lnTo>
                      <a:pt x="6997" y="5078"/>
                    </a:lnTo>
                    <a:lnTo>
                      <a:pt x="6432" y="4853"/>
                    </a:lnTo>
                    <a:lnTo>
                      <a:pt x="5981" y="4853"/>
                    </a:lnTo>
                    <a:lnTo>
                      <a:pt x="5530" y="4965"/>
                    </a:lnTo>
                    <a:lnTo>
                      <a:pt x="4965" y="5078"/>
                    </a:lnTo>
                    <a:lnTo>
                      <a:pt x="4514" y="5417"/>
                    </a:lnTo>
                    <a:lnTo>
                      <a:pt x="4176" y="5755"/>
                    </a:lnTo>
                    <a:lnTo>
                      <a:pt x="3950" y="6207"/>
                    </a:lnTo>
                    <a:lnTo>
                      <a:pt x="3724" y="6884"/>
                    </a:lnTo>
                    <a:lnTo>
                      <a:pt x="3498" y="7448"/>
                    </a:lnTo>
                    <a:lnTo>
                      <a:pt x="3498" y="8464"/>
                    </a:lnTo>
                    <a:lnTo>
                      <a:pt x="3498" y="9253"/>
                    </a:lnTo>
                    <a:lnTo>
                      <a:pt x="3386" y="9705"/>
                    </a:lnTo>
                    <a:lnTo>
                      <a:pt x="3160" y="9931"/>
                    </a:lnTo>
                    <a:lnTo>
                      <a:pt x="2821" y="10269"/>
                    </a:lnTo>
                    <a:lnTo>
                      <a:pt x="2483" y="10833"/>
                    </a:lnTo>
                    <a:lnTo>
                      <a:pt x="2257" y="11172"/>
                    </a:lnTo>
                    <a:lnTo>
                      <a:pt x="2144" y="11623"/>
                    </a:lnTo>
                    <a:lnTo>
                      <a:pt x="2144" y="12413"/>
                    </a:lnTo>
                    <a:lnTo>
                      <a:pt x="2144" y="12864"/>
                    </a:lnTo>
                    <a:lnTo>
                      <a:pt x="2144" y="13090"/>
                    </a:lnTo>
                    <a:lnTo>
                      <a:pt x="2032" y="13429"/>
                    </a:lnTo>
                    <a:lnTo>
                      <a:pt x="1354" y="14783"/>
                    </a:lnTo>
                    <a:lnTo>
                      <a:pt x="1016" y="16250"/>
                    </a:lnTo>
                    <a:lnTo>
                      <a:pt x="1016" y="17040"/>
                    </a:lnTo>
                    <a:lnTo>
                      <a:pt x="1129" y="17717"/>
                    </a:lnTo>
                    <a:lnTo>
                      <a:pt x="565" y="18732"/>
                    </a:lnTo>
                    <a:lnTo>
                      <a:pt x="226" y="19635"/>
                    </a:lnTo>
                    <a:lnTo>
                      <a:pt x="113" y="20086"/>
                    </a:lnTo>
                    <a:lnTo>
                      <a:pt x="0" y="20538"/>
                    </a:lnTo>
                    <a:lnTo>
                      <a:pt x="0" y="20989"/>
                    </a:lnTo>
                    <a:lnTo>
                      <a:pt x="226" y="21441"/>
                    </a:lnTo>
                    <a:lnTo>
                      <a:pt x="565" y="22005"/>
                    </a:lnTo>
                    <a:lnTo>
                      <a:pt x="903" y="22456"/>
                    </a:lnTo>
                    <a:lnTo>
                      <a:pt x="1580" y="23133"/>
                    </a:lnTo>
                    <a:lnTo>
                      <a:pt x="2257" y="23585"/>
                    </a:lnTo>
                    <a:lnTo>
                      <a:pt x="3498" y="24036"/>
                    </a:lnTo>
                    <a:lnTo>
                      <a:pt x="5530" y="24713"/>
                    </a:lnTo>
                    <a:lnTo>
                      <a:pt x="9479" y="25841"/>
                    </a:lnTo>
                    <a:lnTo>
                      <a:pt x="10946" y="26180"/>
                    </a:lnTo>
                    <a:lnTo>
                      <a:pt x="12752" y="26744"/>
                    </a:lnTo>
                    <a:lnTo>
                      <a:pt x="13767" y="27083"/>
                    </a:lnTo>
                    <a:lnTo>
                      <a:pt x="14557" y="27421"/>
                    </a:lnTo>
                    <a:lnTo>
                      <a:pt x="15234" y="27760"/>
                    </a:lnTo>
                    <a:lnTo>
                      <a:pt x="15798" y="28211"/>
                    </a:lnTo>
                    <a:lnTo>
                      <a:pt x="22343" y="15911"/>
                    </a:lnTo>
                    <a:lnTo>
                      <a:pt x="22005" y="15573"/>
                    </a:lnTo>
                    <a:lnTo>
                      <a:pt x="21553" y="15008"/>
                    </a:lnTo>
                    <a:lnTo>
                      <a:pt x="21102" y="14331"/>
                    </a:lnTo>
                    <a:lnTo>
                      <a:pt x="20651" y="13316"/>
                    </a:lnTo>
                    <a:lnTo>
                      <a:pt x="20199" y="12075"/>
                    </a:lnTo>
                    <a:lnTo>
                      <a:pt x="19748" y="10608"/>
                    </a:lnTo>
                    <a:lnTo>
                      <a:pt x="19522" y="8915"/>
                    </a:lnTo>
                    <a:lnTo>
                      <a:pt x="19409" y="7222"/>
                    </a:lnTo>
                    <a:lnTo>
                      <a:pt x="19409" y="5417"/>
                    </a:lnTo>
                    <a:lnTo>
                      <a:pt x="19522" y="3724"/>
                    </a:lnTo>
                    <a:lnTo>
                      <a:pt x="19861" y="2032"/>
                    </a:lnTo>
                    <a:lnTo>
                      <a:pt x="19861" y="1467"/>
                    </a:lnTo>
                    <a:lnTo>
                      <a:pt x="19748" y="903"/>
                    </a:lnTo>
                    <a:lnTo>
                      <a:pt x="19409" y="452"/>
                    </a:lnTo>
                    <a:lnTo>
                      <a:pt x="18958" y="226"/>
                    </a:lnTo>
                    <a:lnTo>
                      <a:pt x="18281" y="0"/>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2" name="Google Shape;1822;p179"/>
              <p:cNvSpPr/>
              <p:nvPr/>
            </p:nvSpPr>
            <p:spPr>
              <a:xfrm>
                <a:off x="690925" y="985700"/>
                <a:ext cx="25400" cy="87475"/>
              </a:xfrm>
              <a:custGeom>
                <a:rect b="b" l="l" r="r" t="t"/>
                <a:pathLst>
                  <a:path extrusionOk="0" h="3499" w="1016">
                    <a:moveTo>
                      <a:pt x="0" y="0"/>
                    </a:moveTo>
                    <a:lnTo>
                      <a:pt x="113" y="903"/>
                    </a:lnTo>
                    <a:lnTo>
                      <a:pt x="339" y="1806"/>
                    </a:lnTo>
                    <a:lnTo>
                      <a:pt x="564" y="2596"/>
                    </a:lnTo>
                    <a:lnTo>
                      <a:pt x="1016" y="3499"/>
                    </a:lnTo>
                    <a:lnTo>
                      <a:pt x="1016" y="3499"/>
                    </a:lnTo>
                    <a:lnTo>
                      <a:pt x="790" y="2596"/>
                    </a:lnTo>
                    <a:lnTo>
                      <a:pt x="564" y="1693"/>
                    </a:lnTo>
                    <a:lnTo>
                      <a:pt x="339" y="790"/>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3" name="Google Shape;1823;p179"/>
              <p:cNvSpPr/>
              <p:nvPr/>
            </p:nvSpPr>
            <p:spPr>
              <a:xfrm>
                <a:off x="705025" y="940550"/>
                <a:ext cx="28225" cy="79025"/>
              </a:xfrm>
              <a:custGeom>
                <a:rect b="b" l="l" r="r" t="t"/>
                <a:pathLst>
                  <a:path extrusionOk="0" h="3161" w="1129">
                    <a:moveTo>
                      <a:pt x="0" y="1"/>
                    </a:moveTo>
                    <a:lnTo>
                      <a:pt x="113" y="791"/>
                    </a:lnTo>
                    <a:lnTo>
                      <a:pt x="452" y="1581"/>
                    </a:lnTo>
                    <a:lnTo>
                      <a:pt x="677" y="2371"/>
                    </a:lnTo>
                    <a:lnTo>
                      <a:pt x="1129" y="3161"/>
                    </a:lnTo>
                    <a:lnTo>
                      <a:pt x="903" y="2258"/>
                    </a:lnTo>
                    <a:lnTo>
                      <a:pt x="677" y="1581"/>
                    </a:lnTo>
                    <a:lnTo>
                      <a:pt x="0"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4" name="Google Shape;1824;p179"/>
              <p:cNvSpPr/>
              <p:nvPr/>
            </p:nvSpPr>
            <p:spPr>
              <a:xfrm>
                <a:off x="730425" y="903900"/>
                <a:ext cx="22575" cy="64900"/>
              </a:xfrm>
              <a:custGeom>
                <a:rect b="b" l="l" r="r" t="t"/>
                <a:pathLst>
                  <a:path extrusionOk="0" h="2596" w="903">
                    <a:moveTo>
                      <a:pt x="0" y="0"/>
                    </a:moveTo>
                    <a:lnTo>
                      <a:pt x="0" y="677"/>
                    </a:lnTo>
                    <a:lnTo>
                      <a:pt x="226" y="1354"/>
                    </a:lnTo>
                    <a:lnTo>
                      <a:pt x="564" y="1918"/>
                    </a:lnTo>
                    <a:lnTo>
                      <a:pt x="903" y="2595"/>
                    </a:lnTo>
                    <a:lnTo>
                      <a:pt x="790" y="1918"/>
                    </a:lnTo>
                    <a:lnTo>
                      <a:pt x="451" y="1241"/>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5" name="Google Shape;1825;p179"/>
              <p:cNvSpPr/>
              <p:nvPr/>
            </p:nvSpPr>
            <p:spPr>
              <a:xfrm>
                <a:off x="758625" y="881325"/>
                <a:ext cx="16950" cy="45150"/>
              </a:xfrm>
              <a:custGeom>
                <a:rect b="b" l="l" r="r" t="t"/>
                <a:pathLst>
                  <a:path extrusionOk="0" h="1806" w="678">
                    <a:moveTo>
                      <a:pt x="0" y="0"/>
                    </a:moveTo>
                    <a:lnTo>
                      <a:pt x="113" y="452"/>
                    </a:lnTo>
                    <a:lnTo>
                      <a:pt x="226" y="903"/>
                    </a:lnTo>
                    <a:lnTo>
                      <a:pt x="565" y="1580"/>
                    </a:lnTo>
                    <a:lnTo>
                      <a:pt x="678" y="1806"/>
                    </a:lnTo>
                    <a:lnTo>
                      <a:pt x="678" y="1354"/>
                    </a:lnTo>
                    <a:lnTo>
                      <a:pt x="452" y="903"/>
                    </a:lnTo>
                    <a:lnTo>
                      <a:pt x="226" y="226"/>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6" name="Google Shape;1826;p179"/>
              <p:cNvSpPr/>
              <p:nvPr/>
            </p:nvSpPr>
            <p:spPr>
              <a:xfrm>
                <a:off x="792475" y="875675"/>
                <a:ext cx="14125" cy="25425"/>
              </a:xfrm>
              <a:custGeom>
                <a:rect b="b" l="l" r="r" t="t"/>
                <a:pathLst>
                  <a:path extrusionOk="0" h="1017" w="565">
                    <a:moveTo>
                      <a:pt x="1" y="1"/>
                    </a:moveTo>
                    <a:lnTo>
                      <a:pt x="1" y="113"/>
                    </a:lnTo>
                    <a:lnTo>
                      <a:pt x="113" y="565"/>
                    </a:lnTo>
                    <a:lnTo>
                      <a:pt x="339" y="903"/>
                    </a:lnTo>
                    <a:lnTo>
                      <a:pt x="565" y="1016"/>
                    </a:lnTo>
                    <a:lnTo>
                      <a:pt x="565" y="790"/>
                    </a:lnTo>
                    <a:lnTo>
                      <a:pt x="339" y="452"/>
                    </a:lnTo>
                    <a:lnTo>
                      <a:pt x="113" y="113"/>
                    </a:lnTo>
                    <a:lnTo>
                      <a:pt x="1"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7" name="Google Shape;1827;p179"/>
              <p:cNvSpPr/>
              <p:nvPr/>
            </p:nvSpPr>
            <p:spPr>
              <a:xfrm>
                <a:off x="668350" y="1044950"/>
                <a:ext cx="19775" cy="47975"/>
              </a:xfrm>
              <a:custGeom>
                <a:rect b="b" l="l" r="r" t="t"/>
                <a:pathLst>
                  <a:path extrusionOk="0" h="1919" w="791">
                    <a:moveTo>
                      <a:pt x="0" y="0"/>
                    </a:moveTo>
                    <a:lnTo>
                      <a:pt x="113" y="452"/>
                    </a:lnTo>
                    <a:lnTo>
                      <a:pt x="339" y="1016"/>
                    </a:lnTo>
                    <a:lnTo>
                      <a:pt x="565" y="1467"/>
                    </a:lnTo>
                    <a:lnTo>
                      <a:pt x="790" y="1919"/>
                    </a:lnTo>
                    <a:lnTo>
                      <a:pt x="678" y="1354"/>
                    </a:lnTo>
                    <a:lnTo>
                      <a:pt x="565" y="903"/>
                    </a:lnTo>
                    <a:lnTo>
                      <a:pt x="339" y="452"/>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8" name="Google Shape;1828;p179"/>
              <p:cNvSpPr/>
              <p:nvPr/>
            </p:nvSpPr>
            <p:spPr>
              <a:xfrm>
                <a:off x="425725" y="1050575"/>
                <a:ext cx="42350" cy="87500"/>
              </a:xfrm>
              <a:custGeom>
                <a:rect b="b" l="l" r="r" t="t"/>
                <a:pathLst>
                  <a:path extrusionOk="0" h="3500" w="1694">
                    <a:moveTo>
                      <a:pt x="1" y="1"/>
                    </a:moveTo>
                    <a:lnTo>
                      <a:pt x="340" y="904"/>
                    </a:lnTo>
                    <a:lnTo>
                      <a:pt x="791" y="1806"/>
                    </a:lnTo>
                    <a:lnTo>
                      <a:pt x="1242" y="2709"/>
                    </a:lnTo>
                    <a:lnTo>
                      <a:pt x="1694" y="3499"/>
                    </a:lnTo>
                    <a:lnTo>
                      <a:pt x="1468" y="2596"/>
                    </a:lnTo>
                    <a:lnTo>
                      <a:pt x="1017" y="1694"/>
                    </a:lnTo>
                    <a:lnTo>
                      <a:pt x="565" y="791"/>
                    </a:lnTo>
                    <a:lnTo>
                      <a:pt x="1"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9" name="Google Shape;1829;p179"/>
              <p:cNvSpPr/>
              <p:nvPr/>
            </p:nvSpPr>
            <p:spPr>
              <a:xfrm>
                <a:off x="453950" y="999800"/>
                <a:ext cx="28225" cy="50800"/>
              </a:xfrm>
              <a:custGeom>
                <a:rect b="b" l="l" r="r" t="t"/>
                <a:pathLst>
                  <a:path extrusionOk="0" h="2032" w="1129">
                    <a:moveTo>
                      <a:pt x="0" y="1"/>
                    </a:moveTo>
                    <a:lnTo>
                      <a:pt x="226" y="565"/>
                    </a:lnTo>
                    <a:lnTo>
                      <a:pt x="452" y="1129"/>
                    </a:lnTo>
                    <a:lnTo>
                      <a:pt x="677" y="1580"/>
                    </a:lnTo>
                    <a:lnTo>
                      <a:pt x="1129" y="2032"/>
                    </a:lnTo>
                    <a:lnTo>
                      <a:pt x="1129" y="2032"/>
                    </a:lnTo>
                    <a:lnTo>
                      <a:pt x="903" y="1468"/>
                    </a:lnTo>
                    <a:lnTo>
                      <a:pt x="677" y="1016"/>
                    </a:lnTo>
                    <a:lnTo>
                      <a:pt x="452" y="452"/>
                    </a:lnTo>
                    <a:lnTo>
                      <a:pt x="0"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0" name="Google Shape;1830;p179"/>
              <p:cNvSpPr/>
              <p:nvPr/>
            </p:nvSpPr>
            <p:spPr>
              <a:xfrm>
                <a:off x="403175" y="1135225"/>
                <a:ext cx="31050" cy="64900"/>
              </a:xfrm>
              <a:custGeom>
                <a:rect b="b" l="l" r="r" t="t"/>
                <a:pathLst>
                  <a:path extrusionOk="0" h="2596" w="1242">
                    <a:moveTo>
                      <a:pt x="0" y="0"/>
                    </a:moveTo>
                    <a:lnTo>
                      <a:pt x="226" y="677"/>
                    </a:lnTo>
                    <a:lnTo>
                      <a:pt x="564" y="1354"/>
                    </a:lnTo>
                    <a:lnTo>
                      <a:pt x="903" y="1919"/>
                    </a:lnTo>
                    <a:lnTo>
                      <a:pt x="1242" y="2596"/>
                    </a:lnTo>
                    <a:lnTo>
                      <a:pt x="1129" y="1806"/>
                    </a:lnTo>
                    <a:lnTo>
                      <a:pt x="790" y="1241"/>
                    </a:lnTo>
                    <a:lnTo>
                      <a:pt x="452" y="564"/>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1" name="Google Shape;1831;p179"/>
              <p:cNvSpPr/>
              <p:nvPr/>
            </p:nvSpPr>
            <p:spPr>
              <a:xfrm>
                <a:off x="386250" y="1202925"/>
                <a:ext cx="31050" cy="64900"/>
              </a:xfrm>
              <a:custGeom>
                <a:rect b="b" l="l" r="r" t="t"/>
                <a:pathLst>
                  <a:path extrusionOk="0" h="2596" w="1242">
                    <a:moveTo>
                      <a:pt x="0" y="0"/>
                    </a:moveTo>
                    <a:lnTo>
                      <a:pt x="226" y="790"/>
                    </a:lnTo>
                    <a:lnTo>
                      <a:pt x="564" y="1355"/>
                    </a:lnTo>
                    <a:lnTo>
                      <a:pt x="790" y="2032"/>
                    </a:lnTo>
                    <a:lnTo>
                      <a:pt x="1241" y="2596"/>
                    </a:lnTo>
                    <a:lnTo>
                      <a:pt x="1016" y="1919"/>
                    </a:lnTo>
                    <a:lnTo>
                      <a:pt x="677" y="1242"/>
                    </a:lnTo>
                    <a:lnTo>
                      <a:pt x="452" y="677"/>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2" name="Google Shape;1832;p179"/>
              <p:cNvSpPr/>
              <p:nvPr/>
            </p:nvSpPr>
            <p:spPr>
              <a:xfrm>
                <a:off x="363675" y="1281925"/>
                <a:ext cx="33875" cy="73350"/>
              </a:xfrm>
              <a:custGeom>
                <a:rect b="b" l="l" r="r" t="t"/>
                <a:pathLst>
                  <a:path extrusionOk="0" h="2934" w="1355">
                    <a:moveTo>
                      <a:pt x="0" y="0"/>
                    </a:moveTo>
                    <a:lnTo>
                      <a:pt x="113" y="790"/>
                    </a:lnTo>
                    <a:lnTo>
                      <a:pt x="452" y="1580"/>
                    </a:lnTo>
                    <a:lnTo>
                      <a:pt x="903" y="2257"/>
                    </a:lnTo>
                    <a:lnTo>
                      <a:pt x="1355" y="2934"/>
                    </a:lnTo>
                    <a:lnTo>
                      <a:pt x="1129" y="2144"/>
                    </a:lnTo>
                    <a:lnTo>
                      <a:pt x="677" y="1467"/>
                    </a:lnTo>
                    <a:lnTo>
                      <a:pt x="339" y="677"/>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3" name="Google Shape;1833;p179"/>
              <p:cNvSpPr/>
              <p:nvPr/>
            </p:nvSpPr>
            <p:spPr>
              <a:xfrm>
                <a:off x="346750" y="1349625"/>
                <a:ext cx="42350" cy="84650"/>
              </a:xfrm>
              <a:custGeom>
                <a:rect b="b" l="l" r="r" t="t"/>
                <a:pathLst>
                  <a:path extrusionOk="0" h="3386" w="1694">
                    <a:moveTo>
                      <a:pt x="0" y="0"/>
                    </a:moveTo>
                    <a:lnTo>
                      <a:pt x="226" y="903"/>
                    </a:lnTo>
                    <a:lnTo>
                      <a:pt x="677" y="1806"/>
                    </a:lnTo>
                    <a:lnTo>
                      <a:pt x="1129" y="2596"/>
                    </a:lnTo>
                    <a:lnTo>
                      <a:pt x="1693" y="3386"/>
                    </a:lnTo>
                    <a:lnTo>
                      <a:pt x="1242" y="2483"/>
                    </a:lnTo>
                    <a:lnTo>
                      <a:pt x="903" y="1693"/>
                    </a:lnTo>
                    <a:lnTo>
                      <a:pt x="452" y="790"/>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34" name="Google Shape;1834;p179"/>
            <p:cNvSpPr/>
            <p:nvPr/>
          </p:nvSpPr>
          <p:spPr>
            <a:xfrm>
              <a:off x="-2196923" y="1264662"/>
              <a:ext cx="654359" cy="887477"/>
            </a:xfrm>
            <a:custGeom>
              <a:rect b="b" l="l" r="r" t="t"/>
              <a:pathLst>
                <a:path extrusionOk="0" h="62290" w="45928">
                  <a:moveTo>
                    <a:pt x="20086" y="0"/>
                  </a:moveTo>
                  <a:lnTo>
                    <a:pt x="19071" y="113"/>
                  </a:lnTo>
                  <a:lnTo>
                    <a:pt x="18281" y="226"/>
                  </a:lnTo>
                  <a:lnTo>
                    <a:pt x="17491" y="452"/>
                  </a:lnTo>
                  <a:lnTo>
                    <a:pt x="16927" y="790"/>
                  </a:lnTo>
                  <a:lnTo>
                    <a:pt x="16701" y="1016"/>
                  </a:lnTo>
                  <a:lnTo>
                    <a:pt x="16588" y="1242"/>
                  </a:lnTo>
                  <a:lnTo>
                    <a:pt x="16362" y="2483"/>
                  </a:lnTo>
                  <a:lnTo>
                    <a:pt x="16362" y="3950"/>
                  </a:lnTo>
                  <a:lnTo>
                    <a:pt x="16249" y="5642"/>
                  </a:lnTo>
                  <a:lnTo>
                    <a:pt x="16137" y="7561"/>
                  </a:lnTo>
                  <a:lnTo>
                    <a:pt x="15911" y="9592"/>
                  </a:lnTo>
                  <a:lnTo>
                    <a:pt x="15685" y="10720"/>
                  </a:lnTo>
                  <a:lnTo>
                    <a:pt x="15460" y="11849"/>
                  </a:lnTo>
                  <a:lnTo>
                    <a:pt x="15008" y="12977"/>
                  </a:lnTo>
                  <a:lnTo>
                    <a:pt x="14557" y="14106"/>
                  </a:lnTo>
                  <a:lnTo>
                    <a:pt x="13993" y="15234"/>
                  </a:lnTo>
                  <a:lnTo>
                    <a:pt x="13316" y="16363"/>
                  </a:lnTo>
                  <a:lnTo>
                    <a:pt x="12187" y="17942"/>
                  </a:lnTo>
                  <a:lnTo>
                    <a:pt x="11059" y="19409"/>
                  </a:lnTo>
                  <a:lnTo>
                    <a:pt x="9930" y="20651"/>
                  </a:lnTo>
                  <a:lnTo>
                    <a:pt x="8802" y="21779"/>
                  </a:lnTo>
                  <a:lnTo>
                    <a:pt x="7786" y="22795"/>
                  </a:lnTo>
                  <a:lnTo>
                    <a:pt x="6658" y="23585"/>
                  </a:lnTo>
                  <a:lnTo>
                    <a:pt x="4739" y="24939"/>
                  </a:lnTo>
                  <a:lnTo>
                    <a:pt x="3160" y="25841"/>
                  </a:lnTo>
                  <a:lnTo>
                    <a:pt x="1806" y="26406"/>
                  </a:lnTo>
                  <a:lnTo>
                    <a:pt x="677" y="26744"/>
                  </a:lnTo>
                  <a:lnTo>
                    <a:pt x="0" y="56760"/>
                  </a:lnTo>
                  <a:lnTo>
                    <a:pt x="564" y="56535"/>
                  </a:lnTo>
                  <a:lnTo>
                    <a:pt x="1354" y="56422"/>
                  </a:lnTo>
                  <a:lnTo>
                    <a:pt x="3160" y="56422"/>
                  </a:lnTo>
                  <a:lnTo>
                    <a:pt x="5304" y="56760"/>
                  </a:lnTo>
                  <a:lnTo>
                    <a:pt x="7561" y="57099"/>
                  </a:lnTo>
                  <a:lnTo>
                    <a:pt x="9705" y="57663"/>
                  </a:lnTo>
                  <a:lnTo>
                    <a:pt x="11849" y="58227"/>
                  </a:lnTo>
                  <a:lnTo>
                    <a:pt x="15121" y="59130"/>
                  </a:lnTo>
                  <a:lnTo>
                    <a:pt x="18732" y="60033"/>
                  </a:lnTo>
                  <a:lnTo>
                    <a:pt x="23810" y="61049"/>
                  </a:lnTo>
                  <a:lnTo>
                    <a:pt x="28437" y="61838"/>
                  </a:lnTo>
                  <a:lnTo>
                    <a:pt x="30129" y="62177"/>
                  </a:lnTo>
                  <a:lnTo>
                    <a:pt x="31145" y="62290"/>
                  </a:lnTo>
                  <a:lnTo>
                    <a:pt x="31935" y="62177"/>
                  </a:lnTo>
                  <a:lnTo>
                    <a:pt x="32837" y="61951"/>
                  </a:lnTo>
                  <a:lnTo>
                    <a:pt x="33966" y="61726"/>
                  </a:lnTo>
                  <a:lnTo>
                    <a:pt x="35094" y="61274"/>
                  </a:lnTo>
                  <a:lnTo>
                    <a:pt x="36223" y="60823"/>
                  </a:lnTo>
                  <a:lnTo>
                    <a:pt x="37238" y="60146"/>
                  </a:lnTo>
                  <a:lnTo>
                    <a:pt x="38028" y="59469"/>
                  </a:lnTo>
                  <a:lnTo>
                    <a:pt x="38367" y="59017"/>
                  </a:lnTo>
                  <a:lnTo>
                    <a:pt x="38705" y="58679"/>
                  </a:lnTo>
                  <a:lnTo>
                    <a:pt x="39044" y="57663"/>
                  </a:lnTo>
                  <a:lnTo>
                    <a:pt x="39269" y="56648"/>
                  </a:lnTo>
                  <a:lnTo>
                    <a:pt x="39382" y="55519"/>
                  </a:lnTo>
                  <a:lnTo>
                    <a:pt x="39495" y="54504"/>
                  </a:lnTo>
                  <a:lnTo>
                    <a:pt x="39495" y="52811"/>
                  </a:lnTo>
                  <a:lnTo>
                    <a:pt x="39495" y="52134"/>
                  </a:lnTo>
                  <a:lnTo>
                    <a:pt x="39946" y="51570"/>
                  </a:lnTo>
                  <a:lnTo>
                    <a:pt x="40398" y="50893"/>
                  </a:lnTo>
                  <a:lnTo>
                    <a:pt x="40849" y="50103"/>
                  </a:lnTo>
                  <a:lnTo>
                    <a:pt x="41188" y="49313"/>
                  </a:lnTo>
                  <a:lnTo>
                    <a:pt x="41413" y="48636"/>
                  </a:lnTo>
                  <a:lnTo>
                    <a:pt x="41639" y="47733"/>
                  </a:lnTo>
                  <a:lnTo>
                    <a:pt x="41978" y="45928"/>
                  </a:lnTo>
                  <a:lnTo>
                    <a:pt x="42091" y="44235"/>
                  </a:lnTo>
                  <a:lnTo>
                    <a:pt x="42203" y="42994"/>
                  </a:lnTo>
                  <a:lnTo>
                    <a:pt x="42316" y="42317"/>
                  </a:lnTo>
                  <a:lnTo>
                    <a:pt x="42542" y="41752"/>
                  </a:lnTo>
                  <a:lnTo>
                    <a:pt x="42993" y="40962"/>
                  </a:lnTo>
                  <a:lnTo>
                    <a:pt x="43670" y="39383"/>
                  </a:lnTo>
                  <a:lnTo>
                    <a:pt x="43896" y="38480"/>
                  </a:lnTo>
                  <a:lnTo>
                    <a:pt x="44009" y="37690"/>
                  </a:lnTo>
                  <a:lnTo>
                    <a:pt x="43896" y="36900"/>
                  </a:lnTo>
                  <a:lnTo>
                    <a:pt x="43783" y="36223"/>
                  </a:lnTo>
                  <a:lnTo>
                    <a:pt x="43445" y="35095"/>
                  </a:lnTo>
                  <a:lnTo>
                    <a:pt x="43332" y="34643"/>
                  </a:lnTo>
                  <a:lnTo>
                    <a:pt x="43332" y="34305"/>
                  </a:lnTo>
                  <a:lnTo>
                    <a:pt x="43445" y="33966"/>
                  </a:lnTo>
                  <a:lnTo>
                    <a:pt x="43670" y="33402"/>
                  </a:lnTo>
                  <a:lnTo>
                    <a:pt x="44460" y="32048"/>
                  </a:lnTo>
                  <a:lnTo>
                    <a:pt x="44912" y="31145"/>
                  </a:lnTo>
                  <a:lnTo>
                    <a:pt x="45363" y="30017"/>
                  </a:lnTo>
                  <a:lnTo>
                    <a:pt x="45701" y="28663"/>
                  </a:lnTo>
                  <a:lnTo>
                    <a:pt x="45927" y="27196"/>
                  </a:lnTo>
                  <a:lnTo>
                    <a:pt x="45927" y="26631"/>
                  </a:lnTo>
                  <a:lnTo>
                    <a:pt x="45927" y="26067"/>
                  </a:lnTo>
                  <a:lnTo>
                    <a:pt x="45814" y="25503"/>
                  </a:lnTo>
                  <a:lnTo>
                    <a:pt x="45589" y="25052"/>
                  </a:lnTo>
                  <a:lnTo>
                    <a:pt x="45363" y="24487"/>
                  </a:lnTo>
                  <a:lnTo>
                    <a:pt x="45024" y="24036"/>
                  </a:lnTo>
                  <a:lnTo>
                    <a:pt x="44686" y="23585"/>
                  </a:lnTo>
                  <a:lnTo>
                    <a:pt x="44235" y="23246"/>
                  </a:lnTo>
                  <a:lnTo>
                    <a:pt x="43332" y="22569"/>
                  </a:lnTo>
                  <a:lnTo>
                    <a:pt x="42429" y="22118"/>
                  </a:lnTo>
                  <a:lnTo>
                    <a:pt x="41301" y="21892"/>
                  </a:lnTo>
                  <a:lnTo>
                    <a:pt x="40285" y="21779"/>
                  </a:lnTo>
                  <a:lnTo>
                    <a:pt x="29001" y="21779"/>
                  </a:lnTo>
                  <a:lnTo>
                    <a:pt x="27985" y="21666"/>
                  </a:lnTo>
                  <a:lnTo>
                    <a:pt x="27308" y="21441"/>
                  </a:lnTo>
                  <a:lnTo>
                    <a:pt x="26970" y="21102"/>
                  </a:lnTo>
                  <a:lnTo>
                    <a:pt x="26857" y="20651"/>
                  </a:lnTo>
                  <a:lnTo>
                    <a:pt x="26857" y="20199"/>
                  </a:lnTo>
                  <a:lnTo>
                    <a:pt x="26857" y="19861"/>
                  </a:lnTo>
                  <a:lnTo>
                    <a:pt x="27082" y="19522"/>
                  </a:lnTo>
                  <a:lnTo>
                    <a:pt x="27421" y="17717"/>
                  </a:lnTo>
                  <a:lnTo>
                    <a:pt x="27872" y="15798"/>
                  </a:lnTo>
                  <a:lnTo>
                    <a:pt x="28211" y="13429"/>
                  </a:lnTo>
                  <a:lnTo>
                    <a:pt x="28437" y="10833"/>
                  </a:lnTo>
                  <a:lnTo>
                    <a:pt x="28549" y="8238"/>
                  </a:lnTo>
                  <a:lnTo>
                    <a:pt x="28549" y="6997"/>
                  </a:lnTo>
                  <a:lnTo>
                    <a:pt x="28437" y="5755"/>
                  </a:lnTo>
                  <a:lnTo>
                    <a:pt x="28211" y="4740"/>
                  </a:lnTo>
                  <a:lnTo>
                    <a:pt x="27872" y="3724"/>
                  </a:lnTo>
                  <a:lnTo>
                    <a:pt x="27421" y="2934"/>
                  </a:lnTo>
                  <a:lnTo>
                    <a:pt x="26744" y="2144"/>
                  </a:lnTo>
                  <a:lnTo>
                    <a:pt x="26067" y="1580"/>
                  </a:lnTo>
                  <a:lnTo>
                    <a:pt x="25390" y="1129"/>
                  </a:lnTo>
                  <a:lnTo>
                    <a:pt x="24600" y="790"/>
                  </a:lnTo>
                  <a:lnTo>
                    <a:pt x="23923" y="452"/>
                  </a:lnTo>
                  <a:lnTo>
                    <a:pt x="22569" y="226"/>
                  </a:lnTo>
                  <a:lnTo>
                    <a:pt x="20989"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5" name="Google Shape;1835;p179"/>
            <p:cNvSpPr/>
            <p:nvPr/>
          </p:nvSpPr>
          <p:spPr>
            <a:xfrm>
              <a:off x="-2254810" y="1269477"/>
              <a:ext cx="644714" cy="882661"/>
            </a:xfrm>
            <a:custGeom>
              <a:rect b="b" l="l" r="r" t="t"/>
              <a:pathLst>
                <a:path extrusionOk="0" h="61952" w="45251">
                  <a:moveTo>
                    <a:pt x="21667" y="1"/>
                  </a:moveTo>
                  <a:lnTo>
                    <a:pt x="21102" y="227"/>
                  </a:lnTo>
                  <a:lnTo>
                    <a:pt x="20538" y="565"/>
                  </a:lnTo>
                  <a:lnTo>
                    <a:pt x="20087" y="904"/>
                  </a:lnTo>
                  <a:lnTo>
                    <a:pt x="19635" y="1355"/>
                  </a:lnTo>
                  <a:lnTo>
                    <a:pt x="19410" y="1919"/>
                  </a:lnTo>
                  <a:lnTo>
                    <a:pt x="19184" y="2483"/>
                  </a:lnTo>
                  <a:lnTo>
                    <a:pt x="18394" y="4853"/>
                  </a:lnTo>
                  <a:lnTo>
                    <a:pt x="17153" y="8013"/>
                  </a:lnTo>
                  <a:lnTo>
                    <a:pt x="16250" y="9818"/>
                  </a:lnTo>
                  <a:lnTo>
                    <a:pt x="15235" y="11737"/>
                  </a:lnTo>
                  <a:lnTo>
                    <a:pt x="13993" y="13768"/>
                  </a:lnTo>
                  <a:lnTo>
                    <a:pt x="12639" y="16025"/>
                  </a:lnTo>
                  <a:lnTo>
                    <a:pt x="11511" y="17604"/>
                  </a:lnTo>
                  <a:lnTo>
                    <a:pt x="10382" y="19071"/>
                  </a:lnTo>
                  <a:lnTo>
                    <a:pt x="9254" y="20313"/>
                  </a:lnTo>
                  <a:lnTo>
                    <a:pt x="8125" y="21441"/>
                  </a:lnTo>
                  <a:lnTo>
                    <a:pt x="7110" y="22457"/>
                  </a:lnTo>
                  <a:lnTo>
                    <a:pt x="5981" y="23247"/>
                  </a:lnTo>
                  <a:lnTo>
                    <a:pt x="4063" y="24601"/>
                  </a:lnTo>
                  <a:lnTo>
                    <a:pt x="2370" y="25503"/>
                  </a:lnTo>
                  <a:lnTo>
                    <a:pt x="1129" y="26068"/>
                  </a:lnTo>
                  <a:lnTo>
                    <a:pt x="1" y="26406"/>
                  </a:lnTo>
                  <a:lnTo>
                    <a:pt x="1" y="56874"/>
                  </a:lnTo>
                  <a:lnTo>
                    <a:pt x="565" y="56535"/>
                  </a:lnTo>
                  <a:lnTo>
                    <a:pt x="1355" y="56422"/>
                  </a:lnTo>
                  <a:lnTo>
                    <a:pt x="3047" y="56422"/>
                  </a:lnTo>
                  <a:lnTo>
                    <a:pt x="5079" y="56648"/>
                  </a:lnTo>
                  <a:lnTo>
                    <a:pt x="7223" y="56987"/>
                  </a:lnTo>
                  <a:lnTo>
                    <a:pt x="9254" y="57438"/>
                  </a:lnTo>
                  <a:lnTo>
                    <a:pt x="11285" y="58002"/>
                  </a:lnTo>
                  <a:lnTo>
                    <a:pt x="14445" y="58792"/>
                  </a:lnTo>
                  <a:lnTo>
                    <a:pt x="18056" y="59695"/>
                  </a:lnTo>
                  <a:lnTo>
                    <a:pt x="23021" y="60711"/>
                  </a:lnTo>
                  <a:lnTo>
                    <a:pt x="27760" y="61500"/>
                  </a:lnTo>
                  <a:lnTo>
                    <a:pt x="29453" y="61839"/>
                  </a:lnTo>
                  <a:lnTo>
                    <a:pt x="30468" y="61952"/>
                  </a:lnTo>
                  <a:lnTo>
                    <a:pt x="31258" y="61839"/>
                  </a:lnTo>
                  <a:lnTo>
                    <a:pt x="32161" y="61613"/>
                  </a:lnTo>
                  <a:lnTo>
                    <a:pt x="33289" y="61388"/>
                  </a:lnTo>
                  <a:lnTo>
                    <a:pt x="34418" y="60936"/>
                  </a:lnTo>
                  <a:lnTo>
                    <a:pt x="35546" y="60485"/>
                  </a:lnTo>
                  <a:lnTo>
                    <a:pt x="36562" y="59808"/>
                  </a:lnTo>
                  <a:lnTo>
                    <a:pt x="37352" y="59131"/>
                  </a:lnTo>
                  <a:lnTo>
                    <a:pt x="37690" y="58679"/>
                  </a:lnTo>
                  <a:lnTo>
                    <a:pt x="38029" y="58341"/>
                  </a:lnTo>
                  <a:lnTo>
                    <a:pt x="38367" y="57325"/>
                  </a:lnTo>
                  <a:lnTo>
                    <a:pt x="38593" y="56310"/>
                  </a:lnTo>
                  <a:lnTo>
                    <a:pt x="38706" y="55181"/>
                  </a:lnTo>
                  <a:lnTo>
                    <a:pt x="38819" y="54166"/>
                  </a:lnTo>
                  <a:lnTo>
                    <a:pt x="38819" y="52473"/>
                  </a:lnTo>
                  <a:lnTo>
                    <a:pt x="38819" y="51796"/>
                  </a:lnTo>
                  <a:lnTo>
                    <a:pt x="39270" y="51232"/>
                  </a:lnTo>
                  <a:lnTo>
                    <a:pt x="39721" y="50555"/>
                  </a:lnTo>
                  <a:lnTo>
                    <a:pt x="40173" y="49765"/>
                  </a:lnTo>
                  <a:lnTo>
                    <a:pt x="40511" y="48975"/>
                  </a:lnTo>
                  <a:lnTo>
                    <a:pt x="40737" y="48298"/>
                  </a:lnTo>
                  <a:lnTo>
                    <a:pt x="40963" y="47395"/>
                  </a:lnTo>
                  <a:lnTo>
                    <a:pt x="41301" y="45590"/>
                  </a:lnTo>
                  <a:lnTo>
                    <a:pt x="41414" y="43897"/>
                  </a:lnTo>
                  <a:lnTo>
                    <a:pt x="41527" y="42656"/>
                  </a:lnTo>
                  <a:lnTo>
                    <a:pt x="41640" y="41979"/>
                  </a:lnTo>
                  <a:lnTo>
                    <a:pt x="41865" y="41414"/>
                  </a:lnTo>
                  <a:lnTo>
                    <a:pt x="42317" y="40624"/>
                  </a:lnTo>
                  <a:lnTo>
                    <a:pt x="42994" y="39045"/>
                  </a:lnTo>
                  <a:lnTo>
                    <a:pt x="43220" y="38142"/>
                  </a:lnTo>
                  <a:lnTo>
                    <a:pt x="43332" y="37352"/>
                  </a:lnTo>
                  <a:lnTo>
                    <a:pt x="43220" y="36562"/>
                  </a:lnTo>
                  <a:lnTo>
                    <a:pt x="43107" y="35885"/>
                  </a:lnTo>
                  <a:lnTo>
                    <a:pt x="42768" y="34757"/>
                  </a:lnTo>
                  <a:lnTo>
                    <a:pt x="42655" y="34305"/>
                  </a:lnTo>
                  <a:lnTo>
                    <a:pt x="42655" y="33967"/>
                  </a:lnTo>
                  <a:lnTo>
                    <a:pt x="42768" y="33628"/>
                  </a:lnTo>
                  <a:lnTo>
                    <a:pt x="42994" y="33064"/>
                  </a:lnTo>
                  <a:lnTo>
                    <a:pt x="43784" y="31710"/>
                  </a:lnTo>
                  <a:lnTo>
                    <a:pt x="44235" y="30807"/>
                  </a:lnTo>
                  <a:lnTo>
                    <a:pt x="44687" y="29679"/>
                  </a:lnTo>
                  <a:lnTo>
                    <a:pt x="45025" y="28325"/>
                  </a:lnTo>
                  <a:lnTo>
                    <a:pt x="45251" y="26858"/>
                  </a:lnTo>
                  <a:lnTo>
                    <a:pt x="45251" y="26293"/>
                  </a:lnTo>
                  <a:lnTo>
                    <a:pt x="45138" y="25729"/>
                  </a:lnTo>
                  <a:lnTo>
                    <a:pt x="45025" y="25165"/>
                  </a:lnTo>
                  <a:lnTo>
                    <a:pt x="44912" y="24714"/>
                  </a:lnTo>
                  <a:lnTo>
                    <a:pt x="44687" y="24149"/>
                  </a:lnTo>
                  <a:lnTo>
                    <a:pt x="44348" y="23698"/>
                  </a:lnTo>
                  <a:lnTo>
                    <a:pt x="44009" y="23247"/>
                  </a:lnTo>
                  <a:lnTo>
                    <a:pt x="43558" y="22908"/>
                  </a:lnTo>
                  <a:lnTo>
                    <a:pt x="42655" y="22231"/>
                  </a:lnTo>
                  <a:lnTo>
                    <a:pt x="41640" y="21780"/>
                  </a:lnTo>
                  <a:lnTo>
                    <a:pt x="40624" y="21554"/>
                  </a:lnTo>
                  <a:lnTo>
                    <a:pt x="39496" y="21441"/>
                  </a:lnTo>
                  <a:lnTo>
                    <a:pt x="28211" y="21441"/>
                  </a:lnTo>
                  <a:lnTo>
                    <a:pt x="27309" y="21328"/>
                  </a:lnTo>
                  <a:lnTo>
                    <a:pt x="26632" y="21103"/>
                  </a:lnTo>
                  <a:lnTo>
                    <a:pt x="26293" y="20764"/>
                  </a:lnTo>
                  <a:lnTo>
                    <a:pt x="26067" y="20313"/>
                  </a:lnTo>
                  <a:lnTo>
                    <a:pt x="26067" y="19861"/>
                  </a:lnTo>
                  <a:lnTo>
                    <a:pt x="26180" y="19523"/>
                  </a:lnTo>
                  <a:lnTo>
                    <a:pt x="26293" y="19184"/>
                  </a:lnTo>
                  <a:lnTo>
                    <a:pt x="26745" y="17379"/>
                  </a:lnTo>
                  <a:lnTo>
                    <a:pt x="27196" y="15348"/>
                  </a:lnTo>
                  <a:lnTo>
                    <a:pt x="27647" y="12978"/>
                  </a:lnTo>
                  <a:lnTo>
                    <a:pt x="27986" y="10382"/>
                  </a:lnTo>
                  <a:lnTo>
                    <a:pt x="28099" y="7674"/>
                  </a:lnTo>
                  <a:lnTo>
                    <a:pt x="28099" y="6433"/>
                  </a:lnTo>
                  <a:lnTo>
                    <a:pt x="27986" y="5304"/>
                  </a:lnTo>
                  <a:lnTo>
                    <a:pt x="27760" y="4176"/>
                  </a:lnTo>
                  <a:lnTo>
                    <a:pt x="27422" y="3273"/>
                  </a:lnTo>
                  <a:lnTo>
                    <a:pt x="26970" y="2371"/>
                  </a:lnTo>
                  <a:lnTo>
                    <a:pt x="26406" y="1693"/>
                  </a:lnTo>
                  <a:lnTo>
                    <a:pt x="25955" y="1129"/>
                  </a:lnTo>
                  <a:lnTo>
                    <a:pt x="25278" y="791"/>
                  </a:lnTo>
                  <a:lnTo>
                    <a:pt x="24713" y="452"/>
                  </a:lnTo>
                  <a:lnTo>
                    <a:pt x="24036" y="227"/>
                  </a:lnTo>
                  <a:lnTo>
                    <a:pt x="22795"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6" name="Google Shape;1836;p179"/>
            <p:cNvSpPr/>
            <p:nvPr/>
          </p:nvSpPr>
          <p:spPr>
            <a:xfrm>
              <a:off x="-2134234" y="1218030"/>
              <a:ext cx="69157" cy="54682"/>
            </a:xfrm>
            <a:custGeom>
              <a:rect b="b" l="l" r="r" t="t"/>
              <a:pathLst>
                <a:path extrusionOk="0" h="3838" w="4854">
                  <a:moveTo>
                    <a:pt x="1" y="1"/>
                  </a:moveTo>
                  <a:lnTo>
                    <a:pt x="1129" y="1016"/>
                  </a:lnTo>
                  <a:lnTo>
                    <a:pt x="2371" y="2032"/>
                  </a:lnTo>
                  <a:lnTo>
                    <a:pt x="3612" y="3048"/>
                  </a:lnTo>
                  <a:lnTo>
                    <a:pt x="4853" y="3838"/>
                  </a:lnTo>
                  <a:lnTo>
                    <a:pt x="3725" y="2822"/>
                  </a:lnTo>
                  <a:lnTo>
                    <a:pt x="2484" y="1806"/>
                  </a:lnTo>
                  <a:lnTo>
                    <a:pt x="1355" y="904"/>
                  </a:lnTo>
                  <a:lnTo>
                    <a:pt x="1" y="1"/>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7" name="Google Shape;1837;p179"/>
            <p:cNvSpPr/>
            <p:nvPr/>
          </p:nvSpPr>
          <p:spPr>
            <a:xfrm>
              <a:off x="-2068311" y="1105489"/>
              <a:ext cx="72363" cy="118995"/>
            </a:xfrm>
            <a:custGeom>
              <a:rect b="b" l="l" r="r" t="t"/>
              <a:pathLst>
                <a:path extrusionOk="0" h="8352" w="5079">
                  <a:moveTo>
                    <a:pt x="1" y="1"/>
                  </a:moveTo>
                  <a:lnTo>
                    <a:pt x="565" y="1355"/>
                  </a:lnTo>
                  <a:lnTo>
                    <a:pt x="2257" y="4289"/>
                  </a:lnTo>
                  <a:lnTo>
                    <a:pt x="3273" y="5982"/>
                  </a:lnTo>
                  <a:lnTo>
                    <a:pt x="4176" y="7223"/>
                  </a:lnTo>
                  <a:lnTo>
                    <a:pt x="5078" y="8351"/>
                  </a:lnTo>
                  <a:lnTo>
                    <a:pt x="4289" y="7110"/>
                  </a:lnTo>
                  <a:lnTo>
                    <a:pt x="2483" y="4176"/>
                  </a:lnTo>
                  <a:lnTo>
                    <a:pt x="790" y="1242"/>
                  </a:lnTo>
                  <a:lnTo>
                    <a:pt x="1" y="1"/>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8" name="Google Shape;1838;p179"/>
            <p:cNvSpPr/>
            <p:nvPr/>
          </p:nvSpPr>
          <p:spPr>
            <a:xfrm>
              <a:off x="-1846448" y="1150511"/>
              <a:ext cx="57902" cy="57888"/>
            </a:xfrm>
            <a:custGeom>
              <a:rect b="b" l="l" r="r" t="t"/>
              <a:pathLst>
                <a:path extrusionOk="0" h="4063" w="4064">
                  <a:moveTo>
                    <a:pt x="4063" y="0"/>
                  </a:moveTo>
                  <a:lnTo>
                    <a:pt x="3048" y="903"/>
                  </a:lnTo>
                  <a:lnTo>
                    <a:pt x="2032" y="1919"/>
                  </a:lnTo>
                  <a:lnTo>
                    <a:pt x="1016" y="2934"/>
                  </a:lnTo>
                  <a:lnTo>
                    <a:pt x="1" y="4063"/>
                  </a:lnTo>
                  <a:lnTo>
                    <a:pt x="1129" y="3160"/>
                  </a:lnTo>
                  <a:lnTo>
                    <a:pt x="2145" y="2144"/>
                  </a:lnTo>
                  <a:lnTo>
                    <a:pt x="3160" y="1129"/>
                  </a:lnTo>
                  <a:lnTo>
                    <a:pt x="4063" y="0"/>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9" name="Google Shape;1839;p179"/>
            <p:cNvSpPr/>
            <p:nvPr/>
          </p:nvSpPr>
          <p:spPr>
            <a:xfrm>
              <a:off x="-1790171" y="1226080"/>
              <a:ext cx="48242" cy="48242"/>
            </a:xfrm>
            <a:custGeom>
              <a:rect b="b" l="l" r="r" t="t"/>
              <a:pathLst>
                <a:path extrusionOk="0" h="3386" w="3386">
                  <a:moveTo>
                    <a:pt x="3386" y="0"/>
                  </a:moveTo>
                  <a:lnTo>
                    <a:pt x="2483" y="790"/>
                  </a:lnTo>
                  <a:lnTo>
                    <a:pt x="1580" y="1580"/>
                  </a:lnTo>
                  <a:lnTo>
                    <a:pt x="790" y="2483"/>
                  </a:lnTo>
                  <a:lnTo>
                    <a:pt x="0" y="3385"/>
                  </a:lnTo>
                  <a:lnTo>
                    <a:pt x="903" y="2595"/>
                  </a:lnTo>
                  <a:lnTo>
                    <a:pt x="1806" y="1806"/>
                  </a:lnTo>
                  <a:lnTo>
                    <a:pt x="2596" y="1016"/>
                  </a:lnTo>
                  <a:lnTo>
                    <a:pt x="3386" y="0"/>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0" name="Google Shape;1840;p179"/>
            <p:cNvSpPr/>
            <p:nvPr/>
          </p:nvSpPr>
          <p:spPr>
            <a:xfrm>
              <a:off x="-1876995" y="1455977"/>
              <a:ext cx="80399" cy="78789"/>
            </a:xfrm>
            <a:custGeom>
              <a:rect b="b" l="l" r="r" t="t"/>
              <a:pathLst>
                <a:path extrusionOk="0" h="5530" w="5643">
                  <a:moveTo>
                    <a:pt x="5643" y="1"/>
                  </a:moveTo>
                  <a:lnTo>
                    <a:pt x="4740" y="791"/>
                  </a:lnTo>
                  <a:lnTo>
                    <a:pt x="2822" y="2822"/>
                  </a:lnTo>
                  <a:lnTo>
                    <a:pt x="791" y="4740"/>
                  </a:lnTo>
                  <a:lnTo>
                    <a:pt x="1" y="5530"/>
                  </a:lnTo>
                  <a:lnTo>
                    <a:pt x="1" y="5530"/>
                  </a:lnTo>
                  <a:lnTo>
                    <a:pt x="904" y="4853"/>
                  </a:lnTo>
                  <a:lnTo>
                    <a:pt x="2935" y="2935"/>
                  </a:lnTo>
                  <a:lnTo>
                    <a:pt x="4853" y="903"/>
                  </a:lnTo>
                  <a:lnTo>
                    <a:pt x="5643"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1" name="Google Shape;1841;p179"/>
            <p:cNvSpPr/>
            <p:nvPr/>
          </p:nvSpPr>
          <p:spPr>
            <a:xfrm>
              <a:off x="-1864130" y="1398104"/>
              <a:ext cx="75583" cy="69143"/>
            </a:xfrm>
            <a:custGeom>
              <a:rect b="b" l="l" r="r" t="t"/>
              <a:pathLst>
                <a:path extrusionOk="0" h="4853" w="5305">
                  <a:moveTo>
                    <a:pt x="5304" y="0"/>
                  </a:moveTo>
                  <a:lnTo>
                    <a:pt x="4514" y="677"/>
                  </a:lnTo>
                  <a:lnTo>
                    <a:pt x="2709" y="2370"/>
                  </a:lnTo>
                  <a:lnTo>
                    <a:pt x="1242" y="3611"/>
                  </a:lnTo>
                  <a:lnTo>
                    <a:pt x="1" y="4853"/>
                  </a:lnTo>
                  <a:lnTo>
                    <a:pt x="903" y="4176"/>
                  </a:lnTo>
                  <a:lnTo>
                    <a:pt x="2822" y="2596"/>
                  </a:lnTo>
                  <a:lnTo>
                    <a:pt x="3724" y="1693"/>
                  </a:lnTo>
                  <a:lnTo>
                    <a:pt x="4627" y="790"/>
                  </a:lnTo>
                  <a:lnTo>
                    <a:pt x="4966" y="452"/>
                  </a:lnTo>
                  <a:lnTo>
                    <a:pt x="5304"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2" name="Google Shape;1842;p179"/>
            <p:cNvSpPr/>
            <p:nvPr/>
          </p:nvSpPr>
          <p:spPr>
            <a:xfrm>
              <a:off x="-1856094" y="1345046"/>
              <a:ext cx="62717" cy="54682"/>
            </a:xfrm>
            <a:custGeom>
              <a:rect b="b" l="l" r="r" t="t"/>
              <a:pathLst>
                <a:path extrusionOk="0" h="3838" w="4402">
                  <a:moveTo>
                    <a:pt x="4402" y="0"/>
                  </a:moveTo>
                  <a:lnTo>
                    <a:pt x="3837" y="565"/>
                  </a:lnTo>
                  <a:lnTo>
                    <a:pt x="3160" y="1242"/>
                  </a:lnTo>
                  <a:lnTo>
                    <a:pt x="2258" y="1919"/>
                  </a:lnTo>
                  <a:lnTo>
                    <a:pt x="1016" y="2822"/>
                  </a:lnTo>
                  <a:lnTo>
                    <a:pt x="1" y="3837"/>
                  </a:lnTo>
                  <a:lnTo>
                    <a:pt x="678" y="3273"/>
                  </a:lnTo>
                  <a:lnTo>
                    <a:pt x="2370" y="2145"/>
                  </a:lnTo>
                  <a:lnTo>
                    <a:pt x="3160" y="1467"/>
                  </a:lnTo>
                  <a:lnTo>
                    <a:pt x="3950" y="678"/>
                  </a:lnTo>
                  <a:lnTo>
                    <a:pt x="4176" y="452"/>
                  </a:lnTo>
                  <a:lnTo>
                    <a:pt x="4402" y="0"/>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3" name="Google Shape;1843;p179"/>
            <p:cNvSpPr/>
            <p:nvPr/>
          </p:nvSpPr>
          <p:spPr>
            <a:xfrm>
              <a:off x="-1856094" y="1301634"/>
              <a:ext cx="45036" cy="40206"/>
            </a:xfrm>
            <a:custGeom>
              <a:rect b="b" l="l" r="r" t="t"/>
              <a:pathLst>
                <a:path extrusionOk="0" h="2822" w="3161">
                  <a:moveTo>
                    <a:pt x="3160" y="1"/>
                  </a:moveTo>
                  <a:lnTo>
                    <a:pt x="2258" y="678"/>
                  </a:lnTo>
                  <a:lnTo>
                    <a:pt x="1468" y="1355"/>
                  </a:lnTo>
                  <a:lnTo>
                    <a:pt x="678" y="2032"/>
                  </a:lnTo>
                  <a:lnTo>
                    <a:pt x="1" y="2822"/>
                  </a:lnTo>
                  <a:lnTo>
                    <a:pt x="791" y="2145"/>
                  </a:lnTo>
                  <a:lnTo>
                    <a:pt x="1693" y="1468"/>
                  </a:lnTo>
                  <a:lnTo>
                    <a:pt x="2483" y="791"/>
                  </a:lnTo>
                  <a:lnTo>
                    <a:pt x="3160" y="1"/>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4" name="Google Shape;1844;p179"/>
            <p:cNvSpPr/>
            <p:nvPr/>
          </p:nvSpPr>
          <p:spPr>
            <a:xfrm>
              <a:off x="-1873775" y="1275917"/>
              <a:ext cx="30561" cy="20915"/>
            </a:xfrm>
            <a:custGeom>
              <a:rect b="b" l="l" r="r" t="t"/>
              <a:pathLst>
                <a:path extrusionOk="0" h="1468" w="2145">
                  <a:moveTo>
                    <a:pt x="2145" y="0"/>
                  </a:moveTo>
                  <a:lnTo>
                    <a:pt x="1580" y="226"/>
                  </a:lnTo>
                  <a:lnTo>
                    <a:pt x="1016" y="677"/>
                  </a:lnTo>
                  <a:lnTo>
                    <a:pt x="452" y="1016"/>
                  </a:lnTo>
                  <a:lnTo>
                    <a:pt x="1" y="1467"/>
                  </a:lnTo>
                  <a:lnTo>
                    <a:pt x="1" y="1467"/>
                  </a:lnTo>
                  <a:lnTo>
                    <a:pt x="678" y="1129"/>
                  </a:lnTo>
                  <a:lnTo>
                    <a:pt x="1129" y="790"/>
                  </a:lnTo>
                  <a:lnTo>
                    <a:pt x="1693" y="452"/>
                  </a:lnTo>
                  <a:lnTo>
                    <a:pt x="2145" y="0"/>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5" name="Google Shape;1845;p179"/>
            <p:cNvSpPr/>
            <p:nvPr/>
          </p:nvSpPr>
          <p:spPr>
            <a:xfrm>
              <a:off x="-1859300" y="1531546"/>
              <a:ext cx="49852" cy="43426"/>
            </a:xfrm>
            <a:custGeom>
              <a:rect b="b" l="l" r="r" t="t"/>
              <a:pathLst>
                <a:path extrusionOk="0" h="3048" w="3499">
                  <a:moveTo>
                    <a:pt x="3498" y="0"/>
                  </a:moveTo>
                  <a:lnTo>
                    <a:pt x="2595" y="677"/>
                  </a:lnTo>
                  <a:lnTo>
                    <a:pt x="1693" y="1467"/>
                  </a:lnTo>
                  <a:lnTo>
                    <a:pt x="790" y="2144"/>
                  </a:lnTo>
                  <a:lnTo>
                    <a:pt x="0" y="3047"/>
                  </a:lnTo>
                  <a:lnTo>
                    <a:pt x="1016" y="2370"/>
                  </a:lnTo>
                  <a:lnTo>
                    <a:pt x="1806" y="1580"/>
                  </a:lnTo>
                  <a:lnTo>
                    <a:pt x="2708" y="903"/>
                  </a:lnTo>
                  <a:lnTo>
                    <a:pt x="3498"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6" name="Google Shape;1846;p179"/>
            <p:cNvSpPr/>
            <p:nvPr/>
          </p:nvSpPr>
          <p:spPr>
            <a:xfrm>
              <a:off x="-1647083" y="1682669"/>
              <a:ext cx="99690" cy="67533"/>
            </a:xfrm>
            <a:custGeom>
              <a:rect b="b" l="l" r="r" t="t"/>
              <a:pathLst>
                <a:path extrusionOk="0" h="4740" w="6997">
                  <a:moveTo>
                    <a:pt x="6997" y="1"/>
                  </a:moveTo>
                  <a:lnTo>
                    <a:pt x="5191" y="1129"/>
                  </a:lnTo>
                  <a:lnTo>
                    <a:pt x="3499" y="2257"/>
                  </a:lnTo>
                  <a:lnTo>
                    <a:pt x="1693" y="3499"/>
                  </a:lnTo>
                  <a:lnTo>
                    <a:pt x="0" y="4740"/>
                  </a:lnTo>
                  <a:lnTo>
                    <a:pt x="1806" y="3724"/>
                  </a:lnTo>
                  <a:lnTo>
                    <a:pt x="3611" y="2483"/>
                  </a:lnTo>
                  <a:lnTo>
                    <a:pt x="5304" y="1355"/>
                  </a:lnTo>
                  <a:lnTo>
                    <a:pt x="6997"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7" name="Google Shape;1847;p179"/>
            <p:cNvSpPr/>
            <p:nvPr/>
          </p:nvSpPr>
          <p:spPr>
            <a:xfrm>
              <a:off x="-1608501" y="1610320"/>
              <a:ext cx="57888" cy="40206"/>
            </a:xfrm>
            <a:custGeom>
              <a:rect b="b" l="l" r="r" t="t"/>
              <a:pathLst>
                <a:path extrusionOk="0" h="2822" w="4063">
                  <a:moveTo>
                    <a:pt x="4063" y="1"/>
                  </a:moveTo>
                  <a:lnTo>
                    <a:pt x="3047" y="565"/>
                  </a:lnTo>
                  <a:lnTo>
                    <a:pt x="1919" y="1242"/>
                  </a:lnTo>
                  <a:lnTo>
                    <a:pt x="903" y="2032"/>
                  </a:lnTo>
                  <a:lnTo>
                    <a:pt x="1" y="2822"/>
                  </a:lnTo>
                  <a:lnTo>
                    <a:pt x="1016" y="2145"/>
                  </a:lnTo>
                  <a:lnTo>
                    <a:pt x="2145" y="1468"/>
                  </a:lnTo>
                  <a:lnTo>
                    <a:pt x="3160" y="791"/>
                  </a:lnTo>
                  <a:lnTo>
                    <a:pt x="4063"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8" name="Google Shape;1848;p179"/>
            <p:cNvSpPr/>
            <p:nvPr/>
          </p:nvSpPr>
          <p:spPr>
            <a:xfrm>
              <a:off x="-1645473" y="1788785"/>
              <a:ext cx="73959" cy="49852"/>
            </a:xfrm>
            <a:custGeom>
              <a:rect b="b" l="l" r="r" t="t"/>
              <a:pathLst>
                <a:path extrusionOk="0" h="3499" w="5191">
                  <a:moveTo>
                    <a:pt x="5191" y="0"/>
                  </a:moveTo>
                  <a:lnTo>
                    <a:pt x="4288" y="339"/>
                  </a:lnTo>
                  <a:lnTo>
                    <a:pt x="3498" y="903"/>
                  </a:lnTo>
                  <a:lnTo>
                    <a:pt x="2483" y="1467"/>
                  </a:lnTo>
                  <a:lnTo>
                    <a:pt x="677" y="2821"/>
                  </a:lnTo>
                  <a:lnTo>
                    <a:pt x="226" y="3273"/>
                  </a:lnTo>
                  <a:lnTo>
                    <a:pt x="0" y="3498"/>
                  </a:lnTo>
                  <a:lnTo>
                    <a:pt x="790" y="2934"/>
                  </a:lnTo>
                  <a:lnTo>
                    <a:pt x="2596" y="1693"/>
                  </a:lnTo>
                  <a:lnTo>
                    <a:pt x="4401" y="564"/>
                  </a:lnTo>
                  <a:lnTo>
                    <a:pt x="5191"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9" name="Google Shape;1849;p179"/>
            <p:cNvSpPr/>
            <p:nvPr/>
          </p:nvSpPr>
          <p:spPr>
            <a:xfrm>
              <a:off x="-1666374" y="1869169"/>
              <a:ext cx="75569" cy="54682"/>
            </a:xfrm>
            <a:custGeom>
              <a:rect b="b" l="l" r="r" t="t"/>
              <a:pathLst>
                <a:path extrusionOk="0" h="3838" w="5304">
                  <a:moveTo>
                    <a:pt x="5304" y="0"/>
                  </a:moveTo>
                  <a:lnTo>
                    <a:pt x="2596" y="1806"/>
                  </a:lnTo>
                  <a:lnTo>
                    <a:pt x="0" y="3837"/>
                  </a:lnTo>
                  <a:lnTo>
                    <a:pt x="0" y="3837"/>
                  </a:lnTo>
                  <a:lnTo>
                    <a:pt x="1467" y="3047"/>
                  </a:lnTo>
                  <a:lnTo>
                    <a:pt x="2708" y="2032"/>
                  </a:lnTo>
                  <a:lnTo>
                    <a:pt x="4063" y="1016"/>
                  </a:lnTo>
                  <a:lnTo>
                    <a:pt x="5304"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0" name="Google Shape;1850;p179"/>
            <p:cNvSpPr/>
            <p:nvPr/>
          </p:nvSpPr>
          <p:spPr>
            <a:xfrm>
              <a:off x="-1696921" y="1970454"/>
              <a:ext cx="82009" cy="59498"/>
            </a:xfrm>
            <a:custGeom>
              <a:rect b="b" l="l" r="r" t="t"/>
              <a:pathLst>
                <a:path extrusionOk="0" h="4176" w="5756">
                  <a:moveTo>
                    <a:pt x="5755" y="1"/>
                  </a:moveTo>
                  <a:lnTo>
                    <a:pt x="4965" y="678"/>
                  </a:lnTo>
                  <a:lnTo>
                    <a:pt x="2934" y="2145"/>
                  </a:lnTo>
                  <a:lnTo>
                    <a:pt x="790" y="3612"/>
                  </a:lnTo>
                  <a:lnTo>
                    <a:pt x="0" y="4176"/>
                  </a:lnTo>
                  <a:lnTo>
                    <a:pt x="452" y="3950"/>
                  </a:lnTo>
                  <a:lnTo>
                    <a:pt x="903" y="3724"/>
                  </a:lnTo>
                  <a:lnTo>
                    <a:pt x="3047" y="2370"/>
                  </a:lnTo>
                  <a:lnTo>
                    <a:pt x="5078" y="790"/>
                  </a:lnTo>
                  <a:lnTo>
                    <a:pt x="5755"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1" name="Google Shape;1851;p179"/>
            <p:cNvSpPr/>
            <p:nvPr/>
          </p:nvSpPr>
          <p:spPr>
            <a:xfrm>
              <a:off x="-2166561" y="2054059"/>
              <a:ext cx="96484" cy="69143"/>
            </a:xfrm>
            <a:custGeom>
              <a:rect b="b" l="l" r="r" t="t"/>
              <a:pathLst>
                <a:path extrusionOk="0" h="4853" w="6772">
                  <a:moveTo>
                    <a:pt x="6771" y="0"/>
                  </a:moveTo>
                  <a:lnTo>
                    <a:pt x="5756" y="677"/>
                  </a:lnTo>
                  <a:lnTo>
                    <a:pt x="3386" y="2483"/>
                  </a:lnTo>
                  <a:lnTo>
                    <a:pt x="1016" y="4176"/>
                  </a:lnTo>
                  <a:lnTo>
                    <a:pt x="1" y="4853"/>
                  </a:lnTo>
                  <a:lnTo>
                    <a:pt x="565" y="4627"/>
                  </a:lnTo>
                  <a:lnTo>
                    <a:pt x="1129" y="4288"/>
                  </a:lnTo>
                  <a:lnTo>
                    <a:pt x="3612" y="2596"/>
                  </a:lnTo>
                  <a:lnTo>
                    <a:pt x="5869" y="790"/>
                  </a:lnTo>
                  <a:lnTo>
                    <a:pt x="6771"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2" name="Google Shape;1852;p179"/>
            <p:cNvSpPr/>
            <p:nvPr/>
          </p:nvSpPr>
          <p:spPr>
            <a:xfrm>
              <a:off x="-1708177" y="1362727"/>
              <a:ext cx="67533" cy="3234"/>
            </a:xfrm>
            <a:custGeom>
              <a:rect b="b" l="l" r="r" t="t"/>
              <a:pathLst>
                <a:path extrusionOk="0" h="227" w="4740">
                  <a:moveTo>
                    <a:pt x="2370" y="1"/>
                  </a:moveTo>
                  <a:lnTo>
                    <a:pt x="0" y="114"/>
                  </a:lnTo>
                  <a:lnTo>
                    <a:pt x="1129" y="226"/>
                  </a:lnTo>
                  <a:lnTo>
                    <a:pt x="3498" y="226"/>
                  </a:lnTo>
                  <a:lnTo>
                    <a:pt x="4740" y="114"/>
                  </a:lnTo>
                  <a:lnTo>
                    <a:pt x="2370" y="1"/>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3" name="Google Shape;1853;p179"/>
            <p:cNvSpPr/>
            <p:nvPr/>
          </p:nvSpPr>
          <p:spPr>
            <a:xfrm>
              <a:off x="-3097251" y="1513865"/>
              <a:ext cx="43412" cy="202585"/>
            </a:xfrm>
            <a:custGeom>
              <a:rect b="b" l="l" r="r" t="t"/>
              <a:pathLst>
                <a:path extrusionOk="0" h="14219" w="3047">
                  <a:moveTo>
                    <a:pt x="1693" y="0"/>
                  </a:moveTo>
                  <a:lnTo>
                    <a:pt x="1580" y="113"/>
                  </a:lnTo>
                  <a:lnTo>
                    <a:pt x="1354" y="339"/>
                  </a:lnTo>
                  <a:lnTo>
                    <a:pt x="1016" y="1016"/>
                  </a:lnTo>
                  <a:lnTo>
                    <a:pt x="451" y="2257"/>
                  </a:lnTo>
                  <a:lnTo>
                    <a:pt x="113" y="3837"/>
                  </a:lnTo>
                  <a:lnTo>
                    <a:pt x="0" y="5304"/>
                  </a:lnTo>
                  <a:lnTo>
                    <a:pt x="0" y="6883"/>
                  </a:lnTo>
                  <a:lnTo>
                    <a:pt x="226" y="8350"/>
                  </a:lnTo>
                  <a:lnTo>
                    <a:pt x="1016" y="11397"/>
                  </a:lnTo>
                  <a:lnTo>
                    <a:pt x="2031" y="14218"/>
                  </a:lnTo>
                  <a:lnTo>
                    <a:pt x="2370" y="12751"/>
                  </a:lnTo>
                  <a:lnTo>
                    <a:pt x="2708" y="11172"/>
                  </a:lnTo>
                  <a:lnTo>
                    <a:pt x="2934" y="9705"/>
                  </a:lnTo>
                  <a:lnTo>
                    <a:pt x="3047" y="8125"/>
                  </a:lnTo>
                  <a:lnTo>
                    <a:pt x="2934" y="6545"/>
                  </a:lnTo>
                  <a:lnTo>
                    <a:pt x="2708" y="4965"/>
                  </a:lnTo>
                  <a:lnTo>
                    <a:pt x="2257" y="3498"/>
                  </a:lnTo>
                  <a:lnTo>
                    <a:pt x="1580" y="2031"/>
                  </a:lnTo>
                  <a:lnTo>
                    <a:pt x="1580" y="1693"/>
                  </a:lnTo>
                  <a:lnTo>
                    <a:pt x="1693" y="1016"/>
                  </a:lnTo>
                  <a:lnTo>
                    <a:pt x="1805" y="339"/>
                  </a:lnTo>
                  <a:lnTo>
                    <a:pt x="1805" y="113"/>
                  </a:lnTo>
                  <a:lnTo>
                    <a:pt x="1693"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4" name="Google Shape;1854;p179"/>
            <p:cNvSpPr/>
            <p:nvPr/>
          </p:nvSpPr>
          <p:spPr>
            <a:xfrm>
              <a:off x="-3097251" y="1513865"/>
              <a:ext cx="43412" cy="202585"/>
            </a:xfrm>
            <a:custGeom>
              <a:rect b="b" l="l" r="r" t="t"/>
              <a:pathLst>
                <a:path extrusionOk="0" fill="none" h="14219" w="3047">
                  <a:moveTo>
                    <a:pt x="2031" y="14218"/>
                  </a:moveTo>
                  <a:lnTo>
                    <a:pt x="2031" y="14218"/>
                  </a:lnTo>
                  <a:lnTo>
                    <a:pt x="1016" y="11397"/>
                  </a:lnTo>
                  <a:lnTo>
                    <a:pt x="226" y="8350"/>
                  </a:lnTo>
                  <a:lnTo>
                    <a:pt x="226" y="8350"/>
                  </a:lnTo>
                  <a:lnTo>
                    <a:pt x="0" y="6883"/>
                  </a:lnTo>
                  <a:lnTo>
                    <a:pt x="0" y="5304"/>
                  </a:lnTo>
                  <a:lnTo>
                    <a:pt x="113" y="3837"/>
                  </a:lnTo>
                  <a:lnTo>
                    <a:pt x="451" y="2257"/>
                  </a:lnTo>
                  <a:lnTo>
                    <a:pt x="451" y="2257"/>
                  </a:lnTo>
                  <a:lnTo>
                    <a:pt x="1016" y="1016"/>
                  </a:lnTo>
                  <a:lnTo>
                    <a:pt x="1354" y="339"/>
                  </a:lnTo>
                  <a:lnTo>
                    <a:pt x="1580" y="113"/>
                  </a:lnTo>
                  <a:lnTo>
                    <a:pt x="1693" y="0"/>
                  </a:lnTo>
                  <a:lnTo>
                    <a:pt x="1693" y="0"/>
                  </a:lnTo>
                  <a:lnTo>
                    <a:pt x="1805" y="113"/>
                  </a:lnTo>
                  <a:lnTo>
                    <a:pt x="1805" y="339"/>
                  </a:lnTo>
                  <a:lnTo>
                    <a:pt x="1693" y="1016"/>
                  </a:lnTo>
                  <a:lnTo>
                    <a:pt x="1580" y="1693"/>
                  </a:lnTo>
                  <a:lnTo>
                    <a:pt x="1580" y="2031"/>
                  </a:lnTo>
                  <a:lnTo>
                    <a:pt x="1580" y="2031"/>
                  </a:lnTo>
                  <a:lnTo>
                    <a:pt x="2257" y="3498"/>
                  </a:lnTo>
                  <a:lnTo>
                    <a:pt x="2708" y="4965"/>
                  </a:lnTo>
                  <a:lnTo>
                    <a:pt x="2934" y="6545"/>
                  </a:lnTo>
                  <a:lnTo>
                    <a:pt x="3047" y="8125"/>
                  </a:lnTo>
                  <a:lnTo>
                    <a:pt x="3047" y="8125"/>
                  </a:lnTo>
                  <a:lnTo>
                    <a:pt x="2934" y="9705"/>
                  </a:lnTo>
                  <a:lnTo>
                    <a:pt x="2708" y="11172"/>
                  </a:lnTo>
                  <a:lnTo>
                    <a:pt x="2370" y="12751"/>
                  </a:lnTo>
                  <a:lnTo>
                    <a:pt x="2031" y="14218"/>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5" name="Google Shape;1855;p179"/>
            <p:cNvSpPr/>
            <p:nvPr/>
          </p:nvSpPr>
          <p:spPr>
            <a:xfrm>
              <a:off x="-3076364" y="1465623"/>
              <a:ext cx="249217" cy="474299"/>
            </a:xfrm>
            <a:custGeom>
              <a:rect b="b" l="l" r="r" t="t"/>
              <a:pathLst>
                <a:path extrusionOk="0" h="33290" w="17492">
                  <a:moveTo>
                    <a:pt x="6546" y="1"/>
                  </a:moveTo>
                  <a:lnTo>
                    <a:pt x="5643" y="226"/>
                  </a:lnTo>
                  <a:lnTo>
                    <a:pt x="4853" y="565"/>
                  </a:lnTo>
                  <a:lnTo>
                    <a:pt x="4063" y="903"/>
                  </a:lnTo>
                  <a:lnTo>
                    <a:pt x="3386" y="1355"/>
                  </a:lnTo>
                  <a:lnTo>
                    <a:pt x="2709" y="1806"/>
                  </a:lnTo>
                  <a:lnTo>
                    <a:pt x="2145" y="2370"/>
                  </a:lnTo>
                  <a:lnTo>
                    <a:pt x="1694" y="3047"/>
                  </a:lnTo>
                  <a:lnTo>
                    <a:pt x="1242" y="3725"/>
                  </a:lnTo>
                  <a:lnTo>
                    <a:pt x="791" y="4514"/>
                  </a:lnTo>
                  <a:lnTo>
                    <a:pt x="565" y="5304"/>
                  </a:lnTo>
                  <a:lnTo>
                    <a:pt x="339" y="6094"/>
                  </a:lnTo>
                  <a:lnTo>
                    <a:pt x="114" y="6997"/>
                  </a:lnTo>
                  <a:lnTo>
                    <a:pt x="1" y="7900"/>
                  </a:lnTo>
                  <a:lnTo>
                    <a:pt x="1" y="8803"/>
                  </a:lnTo>
                  <a:lnTo>
                    <a:pt x="1" y="9818"/>
                  </a:lnTo>
                  <a:lnTo>
                    <a:pt x="791" y="27760"/>
                  </a:lnTo>
                  <a:lnTo>
                    <a:pt x="4402" y="31823"/>
                  </a:lnTo>
                  <a:lnTo>
                    <a:pt x="5192" y="32387"/>
                  </a:lnTo>
                  <a:lnTo>
                    <a:pt x="5982" y="32838"/>
                  </a:lnTo>
                  <a:lnTo>
                    <a:pt x="6772" y="33177"/>
                  </a:lnTo>
                  <a:lnTo>
                    <a:pt x="7674" y="33290"/>
                  </a:lnTo>
                  <a:lnTo>
                    <a:pt x="8577" y="33290"/>
                  </a:lnTo>
                  <a:lnTo>
                    <a:pt x="9367" y="33064"/>
                  </a:lnTo>
                  <a:lnTo>
                    <a:pt x="10270" y="32612"/>
                  </a:lnTo>
                  <a:lnTo>
                    <a:pt x="10947" y="32048"/>
                  </a:lnTo>
                  <a:lnTo>
                    <a:pt x="11624" y="31258"/>
                  </a:lnTo>
                  <a:lnTo>
                    <a:pt x="12188" y="30468"/>
                  </a:lnTo>
                  <a:lnTo>
                    <a:pt x="12414" y="29453"/>
                  </a:lnTo>
                  <a:lnTo>
                    <a:pt x="12527" y="28437"/>
                  </a:lnTo>
                  <a:lnTo>
                    <a:pt x="12414" y="25955"/>
                  </a:lnTo>
                  <a:lnTo>
                    <a:pt x="13204" y="25729"/>
                  </a:lnTo>
                  <a:lnTo>
                    <a:pt x="13993" y="25390"/>
                  </a:lnTo>
                  <a:lnTo>
                    <a:pt x="14896" y="24939"/>
                  </a:lnTo>
                  <a:lnTo>
                    <a:pt x="15799" y="24262"/>
                  </a:lnTo>
                  <a:lnTo>
                    <a:pt x="16250" y="23811"/>
                  </a:lnTo>
                  <a:lnTo>
                    <a:pt x="16589" y="23246"/>
                  </a:lnTo>
                  <a:lnTo>
                    <a:pt x="16927" y="22569"/>
                  </a:lnTo>
                  <a:lnTo>
                    <a:pt x="17266" y="21892"/>
                  </a:lnTo>
                  <a:lnTo>
                    <a:pt x="17379" y="21102"/>
                  </a:lnTo>
                  <a:lnTo>
                    <a:pt x="17492" y="20313"/>
                  </a:lnTo>
                  <a:lnTo>
                    <a:pt x="17492" y="18056"/>
                  </a:lnTo>
                  <a:lnTo>
                    <a:pt x="17379" y="15122"/>
                  </a:lnTo>
                  <a:lnTo>
                    <a:pt x="16927" y="8577"/>
                  </a:lnTo>
                  <a:lnTo>
                    <a:pt x="16815" y="7674"/>
                  </a:lnTo>
                  <a:lnTo>
                    <a:pt x="16702" y="6771"/>
                  </a:lnTo>
                  <a:lnTo>
                    <a:pt x="16363" y="5981"/>
                  </a:lnTo>
                  <a:lnTo>
                    <a:pt x="16025" y="5192"/>
                  </a:lnTo>
                  <a:lnTo>
                    <a:pt x="15686" y="4402"/>
                  </a:lnTo>
                  <a:lnTo>
                    <a:pt x="15235" y="3725"/>
                  </a:lnTo>
                  <a:lnTo>
                    <a:pt x="14671" y="3047"/>
                  </a:lnTo>
                  <a:lnTo>
                    <a:pt x="14106" y="2483"/>
                  </a:lnTo>
                  <a:lnTo>
                    <a:pt x="13429" y="1919"/>
                  </a:lnTo>
                  <a:lnTo>
                    <a:pt x="12752" y="1468"/>
                  </a:lnTo>
                  <a:lnTo>
                    <a:pt x="12075" y="1016"/>
                  </a:lnTo>
                  <a:lnTo>
                    <a:pt x="11285" y="678"/>
                  </a:lnTo>
                  <a:lnTo>
                    <a:pt x="10495" y="339"/>
                  </a:lnTo>
                  <a:lnTo>
                    <a:pt x="9593" y="114"/>
                  </a:lnTo>
                  <a:lnTo>
                    <a:pt x="8803" y="1"/>
                  </a:lnTo>
                  <a:close/>
                </a:path>
              </a:pathLst>
            </a:custGeom>
            <a:solidFill>
              <a:srgbClr val="BD8C8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6" name="Google Shape;1856;p179"/>
            <p:cNvSpPr/>
            <p:nvPr/>
          </p:nvSpPr>
          <p:spPr>
            <a:xfrm>
              <a:off x="-3076364" y="1465623"/>
              <a:ext cx="249217" cy="474299"/>
            </a:xfrm>
            <a:custGeom>
              <a:rect b="b" l="l" r="r" t="t"/>
              <a:pathLst>
                <a:path extrusionOk="0" fill="none" h="33290" w="17492">
                  <a:moveTo>
                    <a:pt x="12527" y="28437"/>
                  </a:moveTo>
                  <a:lnTo>
                    <a:pt x="12527" y="28437"/>
                  </a:lnTo>
                  <a:lnTo>
                    <a:pt x="12414" y="25955"/>
                  </a:lnTo>
                  <a:lnTo>
                    <a:pt x="12414" y="25955"/>
                  </a:lnTo>
                  <a:lnTo>
                    <a:pt x="13204" y="25729"/>
                  </a:lnTo>
                  <a:lnTo>
                    <a:pt x="13993" y="25390"/>
                  </a:lnTo>
                  <a:lnTo>
                    <a:pt x="14896" y="24939"/>
                  </a:lnTo>
                  <a:lnTo>
                    <a:pt x="15799" y="24262"/>
                  </a:lnTo>
                  <a:lnTo>
                    <a:pt x="16250" y="23811"/>
                  </a:lnTo>
                  <a:lnTo>
                    <a:pt x="16589" y="23246"/>
                  </a:lnTo>
                  <a:lnTo>
                    <a:pt x="16927" y="22569"/>
                  </a:lnTo>
                  <a:lnTo>
                    <a:pt x="17266" y="21892"/>
                  </a:lnTo>
                  <a:lnTo>
                    <a:pt x="17379" y="21102"/>
                  </a:lnTo>
                  <a:lnTo>
                    <a:pt x="17492" y="20313"/>
                  </a:lnTo>
                  <a:lnTo>
                    <a:pt x="17492" y="20313"/>
                  </a:lnTo>
                  <a:lnTo>
                    <a:pt x="17492" y="18056"/>
                  </a:lnTo>
                  <a:lnTo>
                    <a:pt x="17379" y="15122"/>
                  </a:lnTo>
                  <a:lnTo>
                    <a:pt x="16927" y="8577"/>
                  </a:lnTo>
                  <a:lnTo>
                    <a:pt x="16927" y="8577"/>
                  </a:lnTo>
                  <a:lnTo>
                    <a:pt x="16815" y="7674"/>
                  </a:lnTo>
                  <a:lnTo>
                    <a:pt x="16702" y="6771"/>
                  </a:lnTo>
                  <a:lnTo>
                    <a:pt x="16363" y="5981"/>
                  </a:lnTo>
                  <a:lnTo>
                    <a:pt x="16025" y="5192"/>
                  </a:lnTo>
                  <a:lnTo>
                    <a:pt x="15686" y="4402"/>
                  </a:lnTo>
                  <a:lnTo>
                    <a:pt x="15235" y="3725"/>
                  </a:lnTo>
                  <a:lnTo>
                    <a:pt x="14671" y="3047"/>
                  </a:lnTo>
                  <a:lnTo>
                    <a:pt x="14106" y="2483"/>
                  </a:lnTo>
                  <a:lnTo>
                    <a:pt x="13429" y="1919"/>
                  </a:lnTo>
                  <a:lnTo>
                    <a:pt x="12752" y="1468"/>
                  </a:lnTo>
                  <a:lnTo>
                    <a:pt x="12075" y="1016"/>
                  </a:lnTo>
                  <a:lnTo>
                    <a:pt x="11285" y="678"/>
                  </a:lnTo>
                  <a:lnTo>
                    <a:pt x="10495" y="339"/>
                  </a:lnTo>
                  <a:lnTo>
                    <a:pt x="9593" y="114"/>
                  </a:lnTo>
                  <a:lnTo>
                    <a:pt x="8803" y="1"/>
                  </a:lnTo>
                  <a:lnTo>
                    <a:pt x="7900" y="1"/>
                  </a:lnTo>
                  <a:lnTo>
                    <a:pt x="7449" y="1"/>
                  </a:lnTo>
                  <a:lnTo>
                    <a:pt x="7449" y="1"/>
                  </a:lnTo>
                  <a:lnTo>
                    <a:pt x="6546" y="1"/>
                  </a:lnTo>
                  <a:lnTo>
                    <a:pt x="5643" y="226"/>
                  </a:lnTo>
                  <a:lnTo>
                    <a:pt x="4853" y="565"/>
                  </a:lnTo>
                  <a:lnTo>
                    <a:pt x="4063" y="903"/>
                  </a:lnTo>
                  <a:lnTo>
                    <a:pt x="3386" y="1355"/>
                  </a:lnTo>
                  <a:lnTo>
                    <a:pt x="2709" y="1806"/>
                  </a:lnTo>
                  <a:lnTo>
                    <a:pt x="2145" y="2370"/>
                  </a:lnTo>
                  <a:lnTo>
                    <a:pt x="1694" y="3047"/>
                  </a:lnTo>
                  <a:lnTo>
                    <a:pt x="1242" y="3725"/>
                  </a:lnTo>
                  <a:lnTo>
                    <a:pt x="791" y="4514"/>
                  </a:lnTo>
                  <a:lnTo>
                    <a:pt x="565" y="5304"/>
                  </a:lnTo>
                  <a:lnTo>
                    <a:pt x="339" y="6094"/>
                  </a:lnTo>
                  <a:lnTo>
                    <a:pt x="114" y="6997"/>
                  </a:lnTo>
                  <a:lnTo>
                    <a:pt x="1" y="7900"/>
                  </a:lnTo>
                  <a:lnTo>
                    <a:pt x="1" y="8803"/>
                  </a:lnTo>
                  <a:lnTo>
                    <a:pt x="1" y="9818"/>
                  </a:lnTo>
                  <a:lnTo>
                    <a:pt x="791" y="27760"/>
                  </a:lnTo>
                  <a:lnTo>
                    <a:pt x="4402" y="31823"/>
                  </a:lnTo>
                  <a:lnTo>
                    <a:pt x="4402" y="31823"/>
                  </a:lnTo>
                  <a:lnTo>
                    <a:pt x="5192" y="32387"/>
                  </a:lnTo>
                  <a:lnTo>
                    <a:pt x="5982" y="32838"/>
                  </a:lnTo>
                  <a:lnTo>
                    <a:pt x="6772" y="33177"/>
                  </a:lnTo>
                  <a:lnTo>
                    <a:pt x="7674" y="33290"/>
                  </a:lnTo>
                  <a:lnTo>
                    <a:pt x="8577" y="33290"/>
                  </a:lnTo>
                  <a:lnTo>
                    <a:pt x="9367" y="33064"/>
                  </a:lnTo>
                  <a:lnTo>
                    <a:pt x="10270" y="32612"/>
                  </a:lnTo>
                  <a:lnTo>
                    <a:pt x="10947" y="32048"/>
                  </a:lnTo>
                  <a:lnTo>
                    <a:pt x="10947" y="32048"/>
                  </a:lnTo>
                  <a:lnTo>
                    <a:pt x="11624" y="31258"/>
                  </a:lnTo>
                  <a:lnTo>
                    <a:pt x="12188" y="30468"/>
                  </a:lnTo>
                  <a:lnTo>
                    <a:pt x="12414" y="29453"/>
                  </a:lnTo>
                  <a:lnTo>
                    <a:pt x="12527" y="28437"/>
                  </a:lnTo>
                  <a:lnTo>
                    <a:pt x="12527" y="28437"/>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7" name="Google Shape;1857;p179"/>
            <p:cNvSpPr/>
            <p:nvPr/>
          </p:nvSpPr>
          <p:spPr>
            <a:xfrm>
              <a:off x="-2989540" y="1806466"/>
              <a:ext cx="90044" cy="48242"/>
            </a:xfrm>
            <a:custGeom>
              <a:rect b="b" l="l" r="r" t="t"/>
              <a:pathLst>
                <a:path extrusionOk="0" h="3386" w="6320">
                  <a:moveTo>
                    <a:pt x="0" y="1"/>
                  </a:moveTo>
                  <a:lnTo>
                    <a:pt x="226" y="565"/>
                  </a:lnTo>
                  <a:lnTo>
                    <a:pt x="678" y="1129"/>
                  </a:lnTo>
                  <a:lnTo>
                    <a:pt x="1355" y="1806"/>
                  </a:lnTo>
                  <a:lnTo>
                    <a:pt x="2145" y="2483"/>
                  </a:lnTo>
                  <a:lnTo>
                    <a:pt x="2709" y="2822"/>
                  </a:lnTo>
                  <a:lnTo>
                    <a:pt x="3273" y="3047"/>
                  </a:lnTo>
                  <a:lnTo>
                    <a:pt x="3950" y="3273"/>
                  </a:lnTo>
                  <a:lnTo>
                    <a:pt x="4627" y="3386"/>
                  </a:lnTo>
                  <a:lnTo>
                    <a:pt x="6320" y="3386"/>
                  </a:lnTo>
                  <a:lnTo>
                    <a:pt x="6320" y="1919"/>
                  </a:lnTo>
                  <a:lnTo>
                    <a:pt x="4627" y="1806"/>
                  </a:lnTo>
                  <a:lnTo>
                    <a:pt x="3047" y="1467"/>
                  </a:lnTo>
                  <a:lnTo>
                    <a:pt x="1467" y="790"/>
                  </a:lnTo>
                  <a:lnTo>
                    <a:pt x="0" y="1"/>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8" name="Google Shape;1858;p179"/>
            <p:cNvSpPr/>
            <p:nvPr/>
          </p:nvSpPr>
          <p:spPr>
            <a:xfrm>
              <a:off x="-2872169" y="1636051"/>
              <a:ext cx="19305" cy="19305"/>
            </a:xfrm>
            <a:custGeom>
              <a:rect b="b" l="l" r="r" t="t"/>
              <a:pathLst>
                <a:path extrusionOk="0" h="1355" w="1355">
                  <a:moveTo>
                    <a:pt x="339" y="0"/>
                  </a:moveTo>
                  <a:lnTo>
                    <a:pt x="113" y="226"/>
                  </a:lnTo>
                  <a:lnTo>
                    <a:pt x="0" y="339"/>
                  </a:lnTo>
                  <a:lnTo>
                    <a:pt x="0" y="677"/>
                  </a:lnTo>
                  <a:lnTo>
                    <a:pt x="0" y="903"/>
                  </a:lnTo>
                  <a:lnTo>
                    <a:pt x="226" y="1129"/>
                  </a:lnTo>
                  <a:lnTo>
                    <a:pt x="451" y="1241"/>
                  </a:lnTo>
                  <a:lnTo>
                    <a:pt x="677" y="1354"/>
                  </a:lnTo>
                  <a:lnTo>
                    <a:pt x="903" y="1241"/>
                  </a:lnTo>
                  <a:lnTo>
                    <a:pt x="1128" y="1129"/>
                  </a:lnTo>
                  <a:lnTo>
                    <a:pt x="1354" y="903"/>
                  </a:lnTo>
                  <a:lnTo>
                    <a:pt x="1354" y="564"/>
                  </a:lnTo>
                  <a:lnTo>
                    <a:pt x="1241" y="339"/>
                  </a:lnTo>
                  <a:lnTo>
                    <a:pt x="1128" y="113"/>
                  </a:lnTo>
                  <a:lnTo>
                    <a:pt x="903"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9" name="Google Shape;1859;p179"/>
            <p:cNvSpPr/>
            <p:nvPr/>
          </p:nvSpPr>
          <p:spPr>
            <a:xfrm>
              <a:off x="-2889864" y="1605505"/>
              <a:ext cx="40206" cy="11256"/>
            </a:xfrm>
            <a:custGeom>
              <a:rect b="b" l="l" r="r" t="t"/>
              <a:pathLst>
                <a:path extrusionOk="0" h="790" w="2822">
                  <a:moveTo>
                    <a:pt x="1468" y="0"/>
                  </a:moveTo>
                  <a:lnTo>
                    <a:pt x="903" y="113"/>
                  </a:lnTo>
                  <a:lnTo>
                    <a:pt x="339" y="339"/>
                  </a:lnTo>
                  <a:lnTo>
                    <a:pt x="114" y="564"/>
                  </a:lnTo>
                  <a:lnTo>
                    <a:pt x="1" y="677"/>
                  </a:lnTo>
                  <a:lnTo>
                    <a:pt x="226" y="677"/>
                  </a:lnTo>
                  <a:lnTo>
                    <a:pt x="565" y="564"/>
                  </a:lnTo>
                  <a:lnTo>
                    <a:pt x="903" y="451"/>
                  </a:lnTo>
                  <a:lnTo>
                    <a:pt x="2032" y="451"/>
                  </a:lnTo>
                  <a:lnTo>
                    <a:pt x="2370" y="564"/>
                  </a:lnTo>
                  <a:lnTo>
                    <a:pt x="2709" y="677"/>
                  </a:lnTo>
                  <a:lnTo>
                    <a:pt x="2822" y="790"/>
                  </a:lnTo>
                  <a:lnTo>
                    <a:pt x="2822" y="564"/>
                  </a:lnTo>
                  <a:lnTo>
                    <a:pt x="2596" y="339"/>
                  </a:lnTo>
                  <a:lnTo>
                    <a:pt x="2032" y="113"/>
                  </a:lnTo>
                  <a:lnTo>
                    <a:pt x="1468"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0" name="Google Shape;1860;p179"/>
            <p:cNvSpPr/>
            <p:nvPr/>
          </p:nvSpPr>
          <p:spPr>
            <a:xfrm>
              <a:off x="-2973468" y="1636051"/>
              <a:ext cx="20915" cy="19305"/>
            </a:xfrm>
            <a:custGeom>
              <a:rect b="b" l="l" r="r" t="t"/>
              <a:pathLst>
                <a:path extrusionOk="0" h="1355" w="1468">
                  <a:moveTo>
                    <a:pt x="678" y="0"/>
                  </a:moveTo>
                  <a:lnTo>
                    <a:pt x="452" y="113"/>
                  </a:lnTo>
                  <a:lnTo>
                    <a:pt x="227" y="226"/>
                  </a:lnTo>
                  <a:lnTo>
                    <a:pt x="114" y="451"/>
                  </a:lnTo>
                  <a:lnTo>
                    <a:pt x="1" y="790"/>
                  </a:lnTo>
                  <a:lnTo>
                    <a:pt x="114" y="1016"/>
                  </a:lnTo>
                  <a:lnTo>
                    <a:pt x="227" y="1241"/>
                  </a:lnTo>
                  <a:lnTo>
                    <a:pt x="452" y="1354"/>
                  </a:lnTo>
                  <a:lnTo>
                    <a:pt x="1017" y="1354"/>
                  </a:lnTo>
                  <a:lnTo>
                    <a:pt x="1242" y="1129"/>
                  </a:lnTo>
                  <a:lnTo>
                    <a:pt x="1355" y="903"/>
                  </a:lnTo>
                  <a:lnTo>
                    <a:pt x="1468" y="677"/>
                  </a:lnTo>
                  <a:lnTo>
                    <a:pt x="1355" y="451"/>
                  </a:lnTo>
                  <a:lnTo>
                    <a:pt x="1129" y="226"/>
                  </a:lnTo>
                  <a:lnTo>
                    <a:pt x="1017" y="113"/>
                  </a:lnTo>
                  <a:lnTo>
                    <a:pt x="678"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1" name="Google Shape;1861;p179"/>
            <p:cNvSpPr/>
            <p:nvPr/>
          </p:nvSpPr>
          <p:spPr>
            <a:xfrm>
              <a:off x="-2995965" y="1608710"/>
              <a:ext cx="40206" cy="9660"/>
            </a:xfrm>
            <a:custGeom>
              <a:rect b="b" l="l" r="r" t="t"/>
              <a:pathLst>
                <a:path extrusionOk="0" h="678" w="2822">
                  <a:moveTo>
                    <a:pt x="903" y="1"/>
                  </a:moveTo>
                  <a:lnTo>
                    <a:pt x="339" y="339"/>
                  </a:lnTo>
                  <a:lnTo>
                    <a:pt x="113" y="565"/>
                  </a:lnTo>
                  <a:lnTo>
                    <a:pt x="0" y="565"/>
                  </a:lnTo>
                  <a:lnTo>
                    <a:pt x="113" y="678"/>
                  </a:lnTo>
                  <a:lnTo>
                    <a:pt x="226" y="678"/>
                  </a:lnTo>
                  <a:lnTo>
                    <a:pt x="564" y="565"/>
                  </a:lnTo>
                  <a:lnTo>
                    <a:pt x="903" y="452"/>
                  </a:lnTo>
                  <a:lnTo>
                    <a:pt x="2031" y="452"/>
                  </a:lnTo>
                  <a:lnTo>
                    <a:pt x="2370" y="565"/>
                  </a:lnTo>
                  <a:lnTo>
                    <a:pt x="2708" y="678"/>
                  </a:lnTo>
                  <a:lnTo>
                    <a:pt x="2821" y="678"/>
                  </a:lnTo>
                  <a:lnTo>
                    <a:pt x="2821" y="565"/>
                  </a:lnTo>
                  <a:lnTo>
                    <a:pt x="2596" y="339"/>
                  </a:lnTo>
                  <a:lnTo>
                    <a:pt x="2031" y="114"/>
                  </a:lnTo>
                  <a:lnTo>
                    <a:pt x="1467"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2" name="Google Shape;1862;p179"/>
            <p:cNvSpPr/>
            <p:nvPr/>
          </p:nvSpPr>
          <p:spPr>
            <a:xfrm>
              <a:off x="-2922021" y="1611930"/>
              <a:ext cx="32171" cy="91654"/>
            </a:xfrm>
            <a:custGeom>
              <a:rect b="b" l="l" r="r" t="t"/>
              <a:pathLst>
                <a:path extrusionOk="0" h="6433" w="2258">
                  <a:moveTo>
                    <a:pt x="1" y="0"/>
                  </a:moveTo>
                  <a:lnTo>
                    <a:pt x="339" y="1242"/>
                  </a:lnTo>
                  <a:lnTo>
                    <a:pt x="1242" y="3950"/>
                  </a:lnTo>
                  <a:lnTo>
                    <a:pt x="1806" y="5417"/>
                  </a:lnTo>
                  <a:lnTo>
                    <a:pt x="1919" y="5643"/>
                  </a:lnTo>
                  <a:lnTo>
                    <a:pt x="1919" y="5981"/>
                  </a:lnTo>
                  <a:lnTo>
                    <a:pt x="1806" y="6094"/>
                  </a:lnTo>
                  <a:lnTo>
                    <a:pt x="1468" y="6207"/>
                  </a:lnTo>
                  <a:lnTo>
                    <a:pt x="904" y="6207"/>
                  </a:lnTo>
                  <a:lnTo>
                    <a:pt x="339" y="6320"/>
                  </a:lnTo>
                  <a:lnTo>
                    <a:pt x="904" y="6433"/>
                  </a:lnTo>
                  <a:lnTo>
                    <a:pt x="1581" y="6320"/>
                  </a:lnTo>
                  <a:lnTo>
                    <a:pt x="1919" y="6320"/>
                  </a:lnTo>
                  <a:lnTo>
                    <a:pt x="2032" y="6207"/>
                  </a:lnTo>
                  <a:lnTo>
                    <a:pt x="2145" y="6094"/>
                  </a:lnTo>
                  <a:lnTo>
                    <a:pt x="2258" y="5643"/>
                  </a:lnTo>
                  <a:lnTo>
                    <a:pt x="2145" y="5304"/>
                  </a:lnTo>
                  <a:lnTo>
                    <a:pt x="1581" y="3837"/>
                  </a:lnTo>
                  <a:lnTo>
                    <a:pt x="565" y="1129"/>
                  </a:lnTo>
                  <a:lnTo>
                    <a:pt x="1"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3" name="Google Shape;1863;p179"/>
            <p:cNvSpPr/>
            <p:nvPr/>
          </p:nvSpPr>
          <p:spPr>
            <a:xfrm>
              <a:off x="-3002405" y="1574958"/>
              <a:ext cx="49852" cy="14475"/>
            </a:xfrm>
            <a:custGeom>
              <a:rect b="b" l="l" r="r" t="t"/>
              <a:pathLst>
                <a:path extrusionOk="0" h="1016" w="3499">
                  <a:moveTo>
                    <a:pt x="1693" y="0"/>
                  </a:moveTo>
                  <a:lnTo>
                    <a:pt x="1016" y="113"/>
                  </a:lnTo>
                  <a:lnTo>
                    <a:pt x="452" y="451"/>
                  </a:lnTo>
                  <a:lnTo>
                    <a:pt x="114" y="677"/>
                  </a:lnTo>
                  <a:lnTo>
                    <a:pt x="1" y="903"/>
                  </a:lnTo>
                  <a:lnTo>
                    <a:pt x="226" y="1016"/>
                  </a:lnTo>
                  <a:lnTo>
                    <a:pt x="678" y="903"/>
                  </a:lnTo>
                  <a:lnTo>
                    <a:pt x="1806" y="790"/>
                  </a:lnTo>
                  <a:lnTo>
                    <a:pt x="2935" y="677"/>
                  </a:lnTo>
                  <a:lnTo>
                    <a:pt x="3273" y="677"/>
                  </a:lnTo>
                  <a:lnTo>
                    <a:pt x="3499" y="564"/>
                  </a:lnTo>
                  <a:lnTo>
                    <a:pt x="3386" y="339"/>
                  </a:lnTo>
                  <a:lnTo>
                    <a:pt x="3048" y="113"/>
                  </a:lnTo>
                  <a:lnTo>
                    <a:pt x="2370"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4" name="Google Shape;1864;p179"/>
            <p:cNvSpPr/>
            <p:nvPr/>
          </p:nvSpPr>
          <p:spPr>
            <a:xfrm>
              <a:off x="-2889864" y="1568518"/>
              <a:ext cx="35391" cy="12880"/>
            </a:xfrm>
            <a:custGeom>
              <a:rect b="b" l="l" r="r" t="t"/>
              <a:pathLst>
                <a:path extrusionOk="0" h="904" w="2484">
                  <a:moveTo>
                    <a:pt x="1242" y="1"/>
                  </a:moveTo>
                  <a:lnTo>
                    <a:pt x="678" y="114"/>
                  </a:lnTo>
                  <a:lnTo>
                    <a:pt x="226" y="339"/>
                  </a:lnTo>
                  <a:lnTo>
                    <a:pt x="1" y="565"/>
                  </a:lnTo>
                  <a:lnTo>
                    <a:pt x="1" y="678"/>
                  </a:lnTo>
                  <a:lnTo>
                    <a:pt x="114" y="791"/>
                  </a:lnTo>
                  <a:lnTo>
                    <a:pt x="1242" y="791"/>
                  </a:lnTo>
                  <a:lnTo>
                    <a:pt x="2032" y="903"/>
                  </a:lnTo>
                  <a:lnTo>
                    <a:pt x="2370" y="903"/>
                  </a:lnTo>
                  <a:lnTo>
                    <a:pt x="2483" y="791"/>
                  </a:lnTo>
                  <a:lnTo>
                    <a:pt x="2483" y="565"/>
                  </a:lnTo>
                  <a:lnTo>
                    <a:pt x="2258" y="339"/>
                  </a:lnTo>
                  <a:lnTo>
                    <a:pt x="1806" y="114"/>
                  </a:lnTo>
                  <a:lnTo>
                    <a:pt x="1242"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5" name="Google Shape;1865;p179"/>
            <p:cNvSpPr/>
            <p:nvPr/>
          </p:nvSpPr>
          <p:spPr>
            <a:xfrm>
              <a:off x="-3118152" y="1655343"/>
              <a:ext cx="49852" cy="73973"/>
            </a:xfrm>
            <a:custGeom>
              <a:rect b="b" l="l" r="r" t="t"/>
              <a:pathLst>
                <a:path extrusionOk="0" h="5192" w="3499">
                  <a:moveTo>
                    <a:pt x="1580" y="0"/>
                  </a:moveTo>
                  <a:lnTo>
                    <a:pt x="1016" y="226"/>
                  </a:lnTo>
                  <a:lnTo>
                    <a:pt x="677" y="452"/>
                  </a:lnTo>
                  <a:lnTo>
                    <a:pt x="451" y="677"/>
                  </a:lnTo>
                  <a:lnTo>
                    <a:pt x="226" y="1016"/>
                  </a:lnTo>
                  <a:lnTo>
                    <a:pt x="113" y="1467"/>
                  </a:lnTo>
                  <a:lnTo>
                    <a:pt x="0" y="1919"/>
                  </a:lnTo>
                  <a:lnTo>
                    <a:pt x="0" y="2483"/>
                  </a:lnTo>
                  <a:lnTo>
                    <a:pt x="113" y="3047"/>
                  </a:lnTo>
                  <a:lnTo>
                    <a:pt x="226" y="3611"/>
                  </a:lnTo>
                  <a:lnTo>
                    <a:pt x="339" y="3950"/>
                  </a:lnTo>
                  <a:lnTo>
                    <a:pt x="564" y="4288"/>
                  </a:lnTo>
                  <a:lnTo>
                    <a:pt x="790" y="4627"/>
                  </a:lnTo>
                  <a:lnTo>
                    <a:pt x="1128" y="4740"/>
                  </a:lnTo>
                  <a:lnTo>
                    <a:pt x="1806" y="5078"/>
                  </a:lnTo>
                  <a:lnTo>
                    <a:pt x="2370" y="5191"/>
                  </a:lnTo>
                  <a:lnTo>
                    <a:pt x="2934" y="5078"/>
                  </a:lnTo>
                  <a:lnTo>
                    <a:pt x="3498" y="4965"/>
                  </a:lnTo>
                  <a:lnTo>
                    <a:pt x="3272" y="113"/>
                  </a:lnTo>
                  <a:lnTo>
                    <a:pt x="2708" y="0"/>
                  </a:lnTo>
                  <a:close/>
                </a:path>
              </a:pathLst>
            </a:custGeom>
            <a:solidFill>
              <a:srgbClr val="BD8C8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6" name="Google Shape;1866;p179"/>
            <p:cNvSpPr/>
            <p:nvPr/>
          </p:nvSpPr>
          <p:spPr>
            <a:xfrm>
              <a:off x="-3105301" y="1671414"/>
              <a:ext cx="20915" cy="41816"/>
            </a:xfrm>
            <a:custGeom>
              <a:rect b="b" l="l" r="r" t="t"/>
              <a:pathLst>
                <a:path extrusionOk="0" h="2935" w="1468">
                  <a:moveTo>
                    <a:pt x="791" y="1"/>
                  </a:moveTo>
                  <a:lnTo>
                    <a:pt x="339" y="114"/>
                  </a:lnTo>
                  <a:lnTo>
                    <a:pt x="114" y="452"/>
                  </a:lnTo>
                  <a:lnTo>
                    <a:pt x="1" y="903"/>
                  </a:lnTo>
                  <a:lnTo>
                    <a:pt x="1" y="1468"/>
                  </a:lnTo>
                  <a:lnTo>
                    <a:pt x="114" y="1919"/>
                  </a:lnTo>
                  <a:lnTo>
                    <a:pt x="226" y="2370"/>
                  </a:lnTo>
                  <a:lnTo>
                    <a:pt x="565" y="2709"/>
                  </a:lnTo>
                  <a:lnTo>
                    <a:pt x="904" y="2822"/>
                  </a:lnTo>
                  <a:lnTo>
                    <a:pt x="1129" y="2935"/>
                  </a:lnTo>
                  <a:lnTo>
                    <a:pt x="1355" y="2822"/>
                  </a:lnTo>
                  <a:lnTo>
                    <a:pt x="1468" y="2596"/>
                  </a:lnTo>
                  <a:lnTo>
                    <a:pt x="1355" y="2709"/>
                  </a:lnTo>
                  <a:lnTo>
                    <a:pt x="904" y="2709"/>
                  </a:lnTo>
                  <a:lnTo>
                    <a:pt x="565" y="2483"/>
                  </a:lnTo>
                  <a:lnTo>
                    <a:pt x="339" y="2145"/>
                  </a:lnTo>
                  <a:lnTo>
                    <a:pt x="226" y="1806"/>
                  </a:lnTo>
                  <a:lnTo>
                    <a:pt x="226" y="1468"/>
                  </a:lnTo>
                  <a:lnTo>
                    <a:pt x="226" y="1016"/>
                  </a:lnTo>
                  <a:lnTo>
                    <a:pt x="339" y="565"/>
                  </a:lnTo>
                  <a:lnTo>
                    <a:pt x="565" y="339"/>
                  </a:lnTo>
                  <a:lnTo>
                    <a:pt x="791" y="114"/>
                  </a:lnTo>
                  <a:lnTo>
                    <a:pt x="1016" y="114"/>
                  </a:lnTo>
                  <a:lnTo>
                    <a:pt x="1129" y="226"/>
                  </a:lnTo>
                  <a:lnTo>
                    <a:pt x="1129" y="452"/>
                  </a:lnTo>
                  <a:lnTo>
                    <a:pt x="1242" y="452"/>
                  </a:lnTo>
                  <a:lnTo>
                    <a:pt x="1242" y="226"/>
                  </a:lnTo>
                  <a:lnTo>
                    <a:pt x="1129" y="1"/>
                  </a:lnTo>
                  <a:close/>
                </a:path>
              </a:pathLst>
            </a:custGeom>
            <a:solidFill>
              <a:srgbClr val="89636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7" name="Google Shape;1867;p179"/>
            <p:cNvSpPr/>
            <p:nvPr/>
          </p:nvSpPr>
          <p:spPr>
            <a:xfrm>
              <a:off x="-3095655" y="1457587"/>
              <a:ext cx="229926" cy="234742"/>
            </a:xfrm>
            <a:custGeom>
              <a:rect b="b" l="l" r="r" t="t"/>
              <a:pathLst>
                <a:path extrusionOk="0" h="16476" w="16138">
                  <a:moveTo>
                    <a:pt x="7223" y="1"/>
                  </a:moveTo>
                  <a:lnTo>
                    <a:pt x="6433" y="226"/>
                  </a:lnTo>
                  <a:lnTo>
                    <a:pt x="4853" y="790"/>
                  </a:lnTo>
                  <a:lnTo>
                    <a:pt x="4176" y="1242"/>
                  </a:lnTo>
                  <a:lnTo>
                    <a:pt x="3499" y="1693"/>
                  </a:lnTo>
                  <a:lnTo>
                    <a:pt x="2822" y="2145"/>
                  </a:lnTo>
                  <a:lnTo>
                    <a:pt x="2258" y="2822"/>
                  </a:lnTo>
                  <a:lnTo>
                    <a:pt x="1806" y="3386"/>
                  </a:lnTo>
                  <a:lnTo>
                    <a:pt x="1355" y="4176"/>
                  </a:lnTo>
                  <a:lnTo>
                    <a:pt x="678" y="5756"/>
                  </a:lnTo>
                  <a:lnTo>
                    <a:pt x="227" y="7448"/>
                  </a:lnTo>
                  <a:lnTo>
                    <a:pt x="1" y="9254"/>
                  </a:lnTo>
                  <a:lnTo>
                    <a:pt x="1" y="10946"/>
                  </a:lnTo>
                  <a:lnTo>
                    <a:pt x="114" y="11511"/>
                  </a:lnTo>
                  <a:lnTo>
                    <a:pt x="114" y="12075"/>
                  </a:lnTo>
                  <a:lnTo>
                    <a:pt x="339" y="12526"/>
                  </a:lnTo>
                  <a:lnTo>
                    <a:pt x="565" y="12977"/>
                  </a:lnTo>
                  <a:lnTo>
                    <a:pt x="1016" y="13542"/>
                  </a:lnTo>
                  <a:lnTo>
                    <a:pt x="1468" y="13993"/>
                  </a:lnTo>
                  <a:lnTo>
                    <a:pt x="1806" y="14557"/>
                  </a:lnTo>
                  <a:lnTo>
                    <a:pt x="1919" y="14896"/>
                  </a:lnTo>
                  <a:lnTo>
                    <a:pt x="1919" y="15234"/>
                  </a:lnTo>
                  <a:lnTo>
                    <a:pt x="2032" y="15799"/>
                  </a:lnTo>
                  <a:lnTo>
                    <a:pt x="2371" y="16250"/>
                  </a:lnTo>
                  <a:lnTo>
                    <a:pt x="2596" y="16476"/>
                  </a:lnTo>
                  <a:lnTo>
                    <a:pt x="3048" y="16476"/>
                  </a:lnTo>
                  <a:lnTo>
                    <a:pt x="3273" y="16363"/>
                  </a:lnTo>
                  <a:lnTo>
                    <a:pt x="3725" y="16024"/>
                  </a:lnTo>
                  <a:lnTo>
                    <a:pt x="4063" y="15573"/>
                  </a:lnTo>
                  <a:lnTo>
                    <a:pt x="4402" y="14557"/>
                  </a:lnTo>
                  <a:lnTo>
                    <a:pt x="4627" y="13429"/>
                  </a:lnTo>
                  <a:lnTo>
                    <a:pt x="4740" y="12300"/>
                  </a:lnTo>
                  <a:lnTo>
                    <a:pt x="4853" y="11172"/>
                  </a:lnTo>
                  <a:lnTo>
                    <a:pt x="4740" y="9592"/>
                  </a:lnTo>
                  <a:lnTo>
                    <a:pt x="4515" y="8012"/>
                  </a:lnTo>
                  <a:lnTo>
                    <a:pt x="4176" y="7110"/>
                  </a:lnTo>
                  <a:lnTo>
                    <a:pt x="3838" y="6320"/>
                  </a:lnTo>
                  <a:lnTo>
                    <a:pt x="3838" y="5868"/>
                  </a:lnTo>
                  <a:lnTo>
                    <a:pt x="3838" y="5417"/>
                  </a:lnTo>
                  <a:lnTo>
                    <a:pt x="3838" y="5078"/>
                  </a:lnTo>
                  <a:lnTo>
                    <a:pt x="4063" y="4627"/>
                  </a:lnTo>
                  <a:lnTo>
                    <a:pt x="4289" y="4401"/>
                  </a:lnTo>
                  <a:lnTo>
                    <a:pt x="5079" y="3837"/>
                  </a:lnTo>
                  <a:lnTo>
                    <a:pt x="5982" y="3499"/>
                  </a:lnTo>
                  <a:lnTo>
                    <a:pt x="6884" y="3386"/>
                  </a:lnTo>
                  <a:lnTo>
                    <a:pt x="7787" y="3611"/>
                  </a:lnTo>
                  <a:lnTo>
                    <a:pt x="9480" y="4063"/>
                  </a:lnTo>
                  <a:lnTo>
                    <a:pt x="11172" y="4514"/>
                  </a:lnTo>
                  <a:lnTo>
                    <a:pt x="12075" y="4627"/>
                  </a:lnTo>
                  <a:lnTo>
                    <a:pt x="12752" y="4740"/>
                  </a:lnTo>
                  <a:lnTo>
                    <a:pt x="13429" y="4627"/>
                  </a:lnTo>
                  <a:lnTo>
                    <a:pt x="13881" y="4401"/>
                  </a:lnTo>
                  <a:lnTo>
                    <a:pt x="14670" y="3724"/>
                  </a:lnTo>
                  <a:lnTo>
                    <a:pt x="15347" y="2822"/>
                  </a:lnTo>
                  <a:lnTo>
                    <a:pt x="16025" y="3611"/>
                  </a:lnTo>
                  <a:lnTo>
                    <a:pt x="16137" y="3386"/>
                  </a:lnTo>
                  <a:lnTo>
                    <a:pt x="16025" y="3160"/>
                  </a:lnTo>
                  <a:lnTo>
                    <a:pt x="15799" y="2709"/>
                  </a:lnTo>
                  <a:lnTo>
                    <a:pt x="15460" y="2370"/>
                  </a:lnTo>
                  <a:lnTo>
                    <a:pt x="14558" y="1580"/>
                  </a:lnTo>
                  <a:lnTo>
                    <a:pt x="13993" y="1242"/>
                  </a:lnTo>
                  <a:lnTo>
                    <a:pt x="13429" y="1016"/>
                  </a:lnTo>
                  <a:lnTo>
                    <a:pt x="11737" y="452"/>
                  </a:lnTo>
                  <a:lnTo>
                    <a:pt x="9931"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8" name="Google Shape;1868;p179"/>
            <p:cNvSpPr/>
            <p:nvPr/>
          </p:nvSpPr>
          <p:spPr>
            <a:xfrm>
              <a:off x="-2939702" y="1722861"/>
              <a:ext cx="37001" cy="17695"/>
            </a:xfrm>
            <a:custGeom>
              <a:rect b="b" l="l" r="r" t="t"/>
              <a:pathLst>
                <a:path extrusionOk="0" h="1242" w="2597">
                  <a:moveTo>
                    <a:pt x="1" y="1"/>
                  </a:moveTo>
                  <a:lnTo>
                    <a:pt x="1" y="113"/>
                  </a:lnTo>
                  <a:lnTo>
                    <a:pt x="113" y="452"/>
                  </a:lnTo>
                  <a:lnTo>
                    <a:pt x="565" y="903"/>
                  </a:lnTo>
                  <a:lnTo>
                    <a:pt x="1016" y="1129"/>
                  </a:lnTo>
                  <a:lnTo>
                    <a:pt x="1580" y="1242"/>
                  </a:lnTo>
                  <a:lnTo>
                    <a:pt x="2145" y="1129"/>
                  </a:lnTo>
                  <a:lnTo>
                    <a:pt x="2483" y="1016"/>
                  </a:lnTo>
                  <a:lnTo>
                    <a:pt x="2596" y="903"/>
                  </a:lnTo>
                  <a:lnTo>
                    <a:pt x="2370" y="903"/>
                  </a:lnTo>
                  <a:lnTo>
                    <a:pt x="2145" y="791"/>
                  </a:lnTo>
                  <a:lnTo>
                    <a:pt x="1693" y="791"/>
                  </a:lnTo>
                  <a:lnTo>
                    <a:pt x="1242" y="678"/>
                  </a:lnTo>
                  <a:lnTo>
                    <a:pt x="678" y="452"/>
                  </a:lnTo>
                  <a:lnTo>
                    <a:pt x="339" y="226"/>
                  </a:lnTo>
                  <a:lnTo>
                    <a:pt x="1"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9" name="Google Shape;1869;p179"/>
            <p:cNvSpPr/>
            <p:nvPr/>
          </p:nvSpPr>
          <p:spPr>
            <a:xfrm>
              <a:off x="-3032952" y="3737358"/>
              <a:ext cx="281374" cy="268508"/>
            </a:xfrm>
            <a:custGeom>
              <a:rect b="b" l="l" r="r" t="t"/>
              <a:pathLst>
                <a:path extrusionOk="0" h="18846" w="19749">
                  <a:moveTo>
                    <a:pt x="2370" y="0"/>
                  </a:moveTo>
                  <a:lnTo>
                    <a:pt x="1" y="15911"/>
                  </a:lnTo>
                  <a:lnTo>
                    <a:pt x="19748" y="18845"/>
                  </a:lnTo>
                  <a:lnTo>
                    <a:pt x="19748" y="18845"/>
                  </a:lnTo>
                  <a:lnTo>
                    <a:pt x="19635" y="18394"/>
                  </a:lnTo>
                  <a:lnTo>
                    <a:pt x="19410" y="17942"/>
                  </a:lnTo>
                  <a:lnTo>
                    <a:pt x="18958" y="17491"/>
                  </a:lnTo>
                  <a:lnTo>
                    <a:pt x="18394" y="16927"/>
                  </a:lnTo>
                  <a:lnTo>
                    <a:pt x="16814" y="15686"/>
                  </a:lnTo>
                  <a:lnTo>
                    <a:pt x="15122" y="14444"/>
                  </a:lnTo>
                  <a:lnTo>
                    <a:pt x="11849" y="12413"/>
                  </a:lnTo>
                  <a:lnTo>
                    <a:pt x="10269" y="11623"/>
                  </a:lnTo>
                  <a:lnTo>
                    <a:pt x="12188" y="1467"/>
                  </a:lnTo>
                  <a:lnTo>
                    <a:pt x="2370" y="0"/>
                  </a:lnTo>
                  <a:close/>
                </a:path>
              </a:pathLst>
            </a:custGeom>
            <a:solidFill>
              <a:schemeClr val="accent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0" name="Google Shape;1870;p179"/>
            <p:cNvSpPr/>
            <p:nvPr/>
          </p:nvSpPr>
          <p:spPr>
            <a:xfrm>
              <a:off x="-3032952" y="3737358"/>
              <a:ext cx="281374" cy="268508"/>
            </a:xfrm>
            <a:custGeom>
              <a:rect b="b" l="l" r="r" t="t"/>
              <a:pathLst>
                <a:path extrusionOk="0" fill="none" h="18846" w="19749">
                  <a:moveTo>
                    <a:pt x="12188" y="1467"/>
                  </a:moveTo>
                  <a:lnTo>
                    <a:pt x="10269" y="11623"/>
                  </a:lnTo>
                  <a:lnTo>
                    <a:pt x="10269" y="11623"/>
                  </a:lnTo>
                  <a:lnTo>
                    <a:pt x="11849" y="12413"/>
                  </a:lnTo>
                  <a:lnTo>
                    <a:pt x="15122" y="14444"/>
                  </a:lnTo>
                  <a:lnTo>
                    <a:pt x="16814" y="15686"/>
                  </a:lnTo>
                  <a:lnTo>
                    <a:pt x="18394" y="16927"/>
                  </a:lnTo>
                  <a:lnTo>
                    <a:pt x="18958" y="17491"/>
                  </a:lnTo>
                  <a:lnTo>
                    <a:pt x="19410" y="17942"/>
                  </a:lnTo>
                  <a:lnTo>
                    <a:pt x="19635" y="18394"/>
                  </a:lnTo>
                  <a:lnTo>
                    <a:pt x="19748" y="18845"/>
                  </a:lnTo>
                  <a:lnTo>
                    <a:pt x="1" y="15911"/>
                  </a:lnTo>
                  <a:lnTo>
                    <a:pt x="2370" y="0"/>
                  </a:lnTo>
                  <a:lnTo>
                    <a:pt x="12188" y="1467"/>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1" name="Google Shape;1871;p179"/>
            <p:cNvSpPr/>
            <p:nvPr/>
          </p:nvSpPr>
          <p:spPr>
            <a:xfrm>
              <a:off x="-3032952" y="3748614"/>
              <a:ext cx="281374" cy="257253"/>
            </a:xfrm>
            <a:custGeom>
              <a:rect b="b" l="l" r="r" t="t"/>
              <a:pathLst>
                <a:path extrusionOk="0" h="18056" w="19749">
                  <a:moveTo>
                    <a:pt x="7787" y="0"/>
                  </a:moveTo>
                  <a:lnTo>
                    <a:pt x="7110" y="9366"/>
                  </a:lnTo>
                  <a:lnTo>
                    <a:pt x="903" y="9592"/>
                  </a:lnTo>
                  <a:lnTo>
                    <a:pt x="1" y="15121"/>
                  </a:lnTo>
                  <a:lnTo>
                    <a:pt x="19748" y="18055"/>
                  </a:lnTo>
                  <a:lnTo>
                    <a:pt x="19748" y="17942"/>
                  </a:lnTo>
                  <a:lnTo>
                    <a:pt x="19635" y="17604"/>
                  </a:lnTo>
                  <a:lnTo>
                    <a:pt x="19297" y="17152"/>
                  </a:lnTo>
                  <a:lnTo>
                    <a:pt x="18846" y="16588"/>
                  </a:lnTo>
                  <a:lnTo>
                    <a:pt x="18281" y="16024"/>
                  </a:lnTo>
                  <a:lnTo>
                    <a:pt x="16814" y="14896"/>
                  </a:lnTo>
                  <a:lnTo>
                    <a:pt x="15009" y="13654"/>
                  </a:lnTo>
                  <a:lnTo>
                    <a:pt x="11736" y="11623"/>
                  </a:lnTo>
                  <a:lnTo>
                    <a:pt x="10269" y="10833"/>
                  </a:lnTo>
                  <a:lnTo>
                    <a:pt x="12188" y="677"/>
                  </a:lnTo>
                  <a:lnTo>
                    <a:pt x="7787" y="0"/>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2" name="Google Shape;1872;p179"/>
            <p:cNvSpPr/>
            <p:nvPr/>
          </p:nvSpPr>
          <p:spPr>
            <a:xfrm>
              <a:off x="-3032952" y="3748614"/>
              <a:ext cx="281374" cy="257253"/>
            </a:xfrm>
            <a:custGeom>
              <a:rect b="b" l="l" r="r" t="t"/>
              <a:pathLst>
                <a:path extrusionOk="0" fill="none" h="18056" w="19749">
                  <a:moveTo>
                    <a:pt x="7787" y="0"/>
                  </a:moveTo>
                  <a:lnTo>
                    <a:pt x="7110" y="9366"/>
                  </a:lnTo>
                  <a:lnTo>
                    <a:pt x="903" y="9592"/>
                  </a:lnTo>
                  <a:lnTo>
                    <a:pt x="1" y="15121"/>
                  </a:lnTo>
                  <a:lnTo>
                    <a:pt x="19748" y="18055"/>
                  </a:lnTo>
                  <a:lnTo>
                    <a:pt x="19748" y="18055"/>
                  </a:lnTo>
                  <a:lnTo>
                    <a:pt x="19748" y="17942"/>
                  </a:lnTo>
                  <a:lnTo>
                    <a:pt x="19748" y="17942"/>
                  </a:lnTo>
                  <a:lnTo>
                    <a:pt x="19635" y="17604"/>
                  </a:lnTo>
                  <a:lnTo>
                    <a:pt x="19297" y="17152"/>
                  </a:lnTo>
                  <a:lnTo>
                    <a:pt x="18846" y="16588"/>
                  </a:lnTo>
                  <a:lnTo>
                    <a:pt x="18281" y="16024"/>
                  </a:lnTo>
                  <a:lnTo>
                    <a:pt x="16814" y="14896"/>
                  </a:lnTo>
                  <a:lnTo>
                    <a:pt x="15009" y="13654"/>
                  </a:lnTo>
                  <a:lnTo>
                    <a:pt x="11736" y="11623"/>
                  </a:lnTo>
                  <a:lnTo>
                    <a:pt x="10269" y="10833"/>
                  </a:lnTo>
                  <a:lnTo>
                    <a:pt x="10269" y="10833"/>
                  </a:lnTo>
                  <a:lnTo>
                    <a:pt x="10269" y="10833"/>
                  </a:lnTo>
                  <a:lnTo>
                    <a:pt x="12188" y="677"/>
                  </a:lnTo>
                  <a:lnTo>
                    <a:pt x="7787"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3" name="Google Shape;1873;p179"/>
            <p:cNvSpPr/>
            <p:nvPr/>
          </p:nvSpPr>
          <p:spPr>
            <a:xfrm>
              <a:off x="-2981504" y="3877226"/>
              <a:ext cx="22525" cy="22525"/>
            </a:xfrm>
            <a:custGeom>
              <a:rect b="b" l="l" r="r" t="t"/>
              <a:pathLst>
                <a:path extrusionOk="0" h="1581" w="1581">
                  <a:moveTo>
                    <a:pt x="678" y="1"/>
                  </a:moveTo>
                  <a:lnTo>
                    <a:pt x="452" y="114"/>
                  </a:lnTo>
                  <a:lnTo>
                    <a:pt x="226" y="339"/>
                  </a:lnTo>
                  <a:lnTo>
                    <a:pt x="114" y="565"/>
                  </a:lnTo>
                  <a:lnTo>
                    <a:pt x="1" y="903"/>
                  </a:lnTo>
                  <a:lnTo>
                    <a:pt x="114" y="1129"/>
                  </a:lnTo>
                  <a:lnTo>
                    <a:pt x="339" y="1355"/>
                  </a:lnTo>
                  <a:lnTo>
                    <a:pt x="565" y="1468"/>
                  </a:lnTo>
                  <a:lnTo>
                    <a:pt x="903" y="1580"/>
                  </a:lnTo>
                  <a:lnTo>
                    <a:pt x="1129" y="1468"/>
                  </a:lnTo>
                  <a:lnTo>
                    <a:pt x="1355" y="1242"/>
                  </a:lnTo>
                  <a:lnTo>
                    <a:pt x="1581" y="1016"/>
                  </a:lnTo>
                  <a:lnTo>
                    <a:pt x="1581" y="678"/>
                  </a:lnTo>
                  <a:lnTo>
                    <a:pt x="1468" y="339"/>
                  </a:lnTo>
                  <a:lnTo>
                    <a:pt x="1242" y="114"/>
                  </a:lnTo>
                  <a:lnTo>
                    <a:pt x="903" y="1"/>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4" name="Google Shape;1874;p179"/>
            <p:cNvSpPr/>
            <p:nvPr/>
          </p:nvSpPr>
          <p:spPr>
            <a:xfrm>
              <a:off x="-2981504" y="3877226"/>
              <a:ext cx="22525" cy="22525"/>
            </a:xfrm>
            <a:custGeom>
              <a:rect b="b" l="l" r="r" t="t"/>
              <a:pathLst>
                <a:path extrusionOk="0" fill="none" h="1581" w="1581">
                  <a:moveTo>
                    <a:pt x="678" y="1"/>
                  </a:moveTo>
                  <a:lnTo>
                    <a:pt x="678" y="1"/>
                  </a:lnTo>
                  <a:lnTo>
                    <a:pt x="452" y="114"/>
                  </a:lnTo>
                  <a:lnTo>
                    <a:pt x="226" y="339"/>
                  </a:lnTo>
                  <a:lnTo>
                    <a:pt x="114" y="565"/>
                  </a:lnTo>
                  <a:lnTo>
                    <a:pt x="1" y="903"/>
                  </a:lnTo>
                  <a:lnTo>
                    <a:pt x="1" y="903"/>
                  </a:lnTo>
                  <a:lnTo>
                    <a:pt x="114" y="1129"/>
                  </a:lnTo>
                  <a:lnTo>
                    <a:pt x="339" y="1355"/>
                  </a:lnTo>
                  <a:lnTo>
                    <a:pt x="565" y="1468"/>
                  </a:lnTo>
                  <a:lnTo>
                    <a:pt x="903" y="1580"/>
                  </a:lnTo>
                  <a:lnTo>
                    <a:pt x="903" y="1580"/>
                  </a:lnTo>
                  <a:lnTo>
                    <a:pt x="1129" y="1468"/>
                  </a:lnTo>
                  <a:lnTo>
                    <a:pt x="1355" y="1242"/>
                  </a:lnTo>
                  <a:lnTo>
                    <a:pt x="1581" y="1016"/>
                  </a:lnTo>
                  <a:lnTo>
                    <a:pt x="1581" y="678"/>
                  </a:lnTo>
                  <a:lnTo>
                    <a:pt x="1581" y="678"/>
                  </a:lnTo>
                  <a:lnTo>
                    <a:pt x="1468" y="339"/>
                  </a:lnTo>
                  <a:lnTo>
                    <a:pt x="1242" y="114"/>
                  </a:lnTo>
                  <a:lnTo>
                    <a:pt x="903" y="1"/>
                  </a:lnTo>
                  <a:lnTo>
                    <a:pt x="678"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5" name="Google Shape;1875;p179"/>
            <p:cNvSpPr/>
            <p:nvPr/>
          </p:nvSpPr>
          <p:spPr>
            <a:xfrm>
              <a:off x="-3032952" y="3939929"/>
              <a:ext cx="281374" cy="65937"/>
            </a:xfrm>
            <a:custGeom>
              <a:rect b="b" l="l" r="r" t="t"/>
              <a:pathLst>
                <a:path extrusionOk="0" h="4628" w="19749">
                  <a:moveTo>
                    <a:pt x="339" y="1"/>
                  </a:moveTo>
                  <a:lnTo>
                    <a:pt x="1" y="1580"/>
                  </a:lnTo>
                  <a:lnTo>
                    <a:pt x="19748" y="4627"/>
                  </a:lnTo>
                  <a:lnTo>
                    <a:pt x="19748" y="4401"/>
                  </a:lnTo>
                  <a:lnTo>
                    <a:pt x="19748" y="4176"/>
                  </a:lnTo>
                  <a:lnTo>
                    <a:pt x="19523" y="3837"/>
                  </a:lnTo>
                  <a:lnTo>
                    <a:pt x="19071" y="3499"/>
                  </a:lnTo>
                  <a:lnTo>
                    <a:pt x="339"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6" name="Google Shape;1876;p179"/>
            <p:cNvSpPr/>
            <p:nvPr/>
          </p:nvSpPr>
          <p:spPr>
            <a:xfrm>
              <a:off x="-2909155" y="3899737"/>
              <a:ext cx="27341" cy="14490"/>
            </a:xfrm>
            <a:custGeom>
              <a:rect b="b" l="l" r="r" t="t"/>
              <a:pathLst>
                <a:path extrusionOk="0" h="1017" w="1919">
                  <a:moveTo>
                    <a:pt x="1242" y="0"/>
                  </a:moveTo>
                  <a:lnTo>
                    <a:pt x="791" y="113"/>
                  </a:lnTo>
                  <a:lnTo>
                    <a:pt x="339" y="339"/>
                  </a:lnTo>
                  <a:lnTo>
                    <a:pt x="113" y="678"/>
                  </a:lnTo>
                  <a:lnTo>
                    <a:pt x="1" y="903"/>
                  </a:lnTo>
                  <a:lnTo>
                    <a:pt x="1" y="1016"/>
                  </a:lnTo>
                  <a:lnTo>
                    <a:pt x="339" y="790"/>
                  </a:lnTo>
                  <a:lnTo>
                    <a:pt x="903" y="452"/>
                  </a:lnTo>
                  <a:lnTo>
                    <a:pt x="1580" y="226"/>
                  </a:lnTo>
                  <a:lnTo>
                    <a:pt x="1806" y="226"/>
                  </a:lnTo>
                  <a:lnTo>
                    <a:pt x="1919" y="113"/>
                  </a:lnTo>
                  <a:lnTo>
                    <a:pt x="1580"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7" name="Google Shape;1877;p179"/>
            <p:cNvSpPr/>
            <p:nvPr/>
          </p:nvSpPr>
          <p:spPr>
            <a:xfrm>
              <a:off x="-2875389" y="3917418"/>
              <a:ext cx="20915" cy="19305"/>
            </a:xfrm>
            <a:custGeom>
              <a:rect b="b" l="l" r="r" t="t"/>
              <a:pathLst>
                <a:path extrusionOk="0" h="1355" w="1468">
                  <a:moveTo>
                    <a:pt x="1129" y="1"/>
                  </a:moveTo>
                  <a:lnTo>
                    <a:pt x="790" y="114"/>
                  </a:lnTo>
                  <a:lnTo>
                    <a:pt x="452" y="339"/>
                  </a:lnTo>
                  <a:lnTo>
                    <a:pt x="226" y="678"/>
                  </a:lnTo>
                  <a:lnTo>
                    <a:pt x="0" y="1016"/>
                  </a:lnTo>
                  <a:lnTo>
                    <a:pt x="0" y="1242"/>
                  </a:lnTo>
                  <a:lnTo>
                    <a:pt x="0" y="1355"/>
                  </a:lnTo>
                  <a:lnTo>
                    <a:pt x="226" y="1129"/>
                  </a:lnTo>
                  <a:lnTo>
                    <a:pt x="677" y="678"/>
                  </a:lnTo>
                  <a:lnTo>
                    <a:pt x="1242" y="226"/>
                  </a:lnTo>
                  <a:lnTo>
                    <a:pt x="1467" y="114"/>
                  </a:lnTo>
                  <a:lnTo>
                    <a:pt x="1467"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8" name="Google Shape;1878;p179"/>
            <p:cNvSpPr/>
            <p:nvPr/>
          </p:nvSpPr>
          <p:spPr>
            <a:xfrm>
              <a:off x="-2843232" y="3933504"/>
              <a:ext cx="14475" cy="22511"/>
            </a:xfrm>
            <a:custGeom>
              <a:rect b="b" l="l" r="r" t="t"/>
              <a:pathLst>
                <a:path extrusionOk="0" h="1580" w="1016">
                  <a:moveTo>
                    <a:pt x="1016" y="0"/>
                  </a:moveTo>
                  <a:lnTo>
                    <a:pt x="790" y="113"/>
                  </a:lnTo>
                  <a:lnTo>
                    <a:pt x="452" y="339"/>
                  </a:lnTo>
                  <a:lnTo>
                    <a:pt x="226" y="564"/>
                  </a:lnTo>
                  <a:lnTo>
                    <a:pt x="0" y="1016"/>
                  </a:lnTo>
                  <a:lnTo>
                    <a:pt x="0" y="1241"/>
                  </a:lnTo>
                  <a:lnTo>
                    <a:pt x="0" y="1467"/>
                  </a:lnTo>
                  <a:lnTo>
                    <a:pt x="0" y="1580"/>
                  </a:lnTo>
                  <a:lnTo>
                    <a:pt x="226" y="1354"/>
                  </a:lnTo>
                  <a:lnTo>
                    <a:pt x="564" y="790"/>
                  </a:lnTo>
                  <a:lnTo>
                    <a:pt x="903" y="339"/>
                  </a:lnTo>
                  <a:lnTo>
                    <a:pt x="1016" y="113"/>
                  </a:lnTo>
                  <a:lnTo>
                    <a:pt x="1016"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9" name="Google Shape;1879;p179"/>
            <p:cNvSpPr/>
            <p:nvPr/>
          </p:nvSpPr>
          <p:spPr>
            <a:xfrm>
              <a:off x="-2909155" y="3861155"/>
              <a:ext cx="30561" cy="8050"/>
            </a:xfrm>
            <a:custGeom>
              <a:rect b="b" l="l" r="r" t="t"/>
              <a:pathLst>
                <a:path extrusionOk="0" h="565" w="2145">
                  <a:moveTo>
                    <a:pt x="678" y="0"/>
                  </a:moveTo>
                  <a:lnTo>
                    <a:pt x="339" y="113"/>
                  </a:lnTo>
                  <a:lnTo>
                    <a:pt x="113" y="226"/>
                  </a:lnTo>
                  <a:lnTo>
                    <a:pt x="1" y="339"/>
                  </a:lnTo>
                  <a:lnTo>
                    <a:pt x="1129" y="339"/>
                  </a:lnTo>
                  <a:lnTo>
                    <a:pt x="1806" y="452"/>
                  </a:lnTo>
                  <a:lnTo>
                    <a:pt x="2145" y="564"/>
                  </a:lnTo>
                  <a:lnTo>
                    <a:pt x="2032" y="452"/>
                  </a:lnTo>
                  <a:lnTo>
                    <a:pt x="1919" y="226"/>
                  </a:lnTo>
                  <a:lnTo>
                    <a:pt x="1580" y="113"/>
                  </a:lnTo>
                  <a:lnTo>
                    <a:pt x="1129"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0" name="Google Shape;1880;p179"/>
            <p:cNvSpPr/>
            <p:nvPr/>
          </p:nvSpPr>
          <p:spPr>
            <a:xfrm>
              <a:off x="-3092435" y="3793622"/>
              <a:ext cx="289409" cy="229926"/>
            </a:xfrm>
            <a:custGeom>
              <a:rect b="b" l="l" r="r" t="t"/>
              <a:pathLst>
                <a:path extrusionOk="0" h="16138" w="20313">
                  <a:moveTo>
                    <a:pt x="9931" y="1"/>
                  </a:moveTo>
                  <a:lnTo>
                    <a:pt x="1" y="114"/>
                  </a:lnTo>
                  <a:lnTo>
                    <a:pt x="339" y="16137"/>
                  </a:lnTo>
                  <a:lnTo>
                    <a:pt x="20312" y="15799"/>
                  </a:lnTo>
                  <a:lnTo>
                    <a:pt x="20087" y="15348"/>
                  </a:lnTo>
                  <a:lnTo>
                    <a:pt x="19748" y="15009"/>
                  </a:lnTo>
                  <a:lnTo>
                    <a:pt x="19297" y="14558"/>
                  </a:lnTo>
                  <a:lnTo>
                    <a:pt x="18507" y="14106"/>
                  </a:lnTo>
                  <a:lnTo>
                    <a:pt x="16927" y="13203"/>
                  </a:lnTo>
                  <a:lnTo>
                    <a:pt x="14896" y="12301"/>
                  </a:lnTo>
                  <a:lnTo>
                    <a:pt x="11398" y="10834"/>
                  </a:lnTo>
                  <a:lnTo>
                    <a:pt x="9705" y="10270"/>
                  </a:lnTo>
                  <a:lnTo>
                    <a:pt x="9931" y="1"/>
                  </a:lnTo>
                  <a:close/>
                </a:path>
              </a:pathLst>
            </a:custGeom>
            <a:solidFill>
              <a:schemeClr val="accent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1" name="Google Shape;1881;p179"/>
            <p:cNvSpPr/>
            <p:nvPr/>
          </p:nvSpPr>
          <p:spPr>
            <a:xfrm>
              <a:off x="-3049023" y="3928674"/>
              <a:ext cx="20915" cy="20915"/>
            </a:xfrm>
            <a:custGeom>
              <a:rect b="b" l="l" r="r" t="t"/>
              <a:pathLst>
                <a:path extrusionOk="0" h="1468" w="1468">
                  <a:moveTo>
                    <a:pt x="565" y="1"/>
                  </a:moveTo>
                  <a:lnTo>
                    <a:pt x="226" y="114"/>
                  </a:lnTo>
                  <a:lnTo>
                    <a:pt x="113" y="339"/>
                  </a:lnTo>
                  <a:lnTo>
                    <a:pt x="0" y="678"/>
                  </a:lnTo>
                  <a:lnTo>
                    <a:pt x="0" y="903"/>
                  </a:lnTo>
                  <a:lnTo>
                    <a:pt x="113" y="1242"/>
                  </a:lnTo>
                  <a:lnTo>
                    <a:pt x="339" y="1355"/>
                  </a:lnTo>
                  <a:lnTo>
                    <a:pt x="565" y="1468"/>
                  </a:lnTo>
                  <a:lnTo>
                    <a:pt x="903" y="1468"/>
                  </a:lnTo>
                  <a:lnTo>
                    <a:pt x="1129" y="1355"/>
                  </a:lnTo>
                  <a:lnTo>
                    <a:pt x="1354" y="1129"/>
                  </a:lnTo>
                  <a:lnTo>
                    <a:pt x="1467" y="791"/>
                  </a:lnTo>
                  <a:lnTo>
                    <a:pt x="1467" y="452"/>
                  </a:lnTo>
                  <a:lnTo>
                    <a:pt x="1242" y="226"/>
                  </a:lnTo>
                  <a:lnTo>
                    <a:pt x="1016" y="114"/>
                  </a:lnTo>
                  <a:lnTo>
                    <a:pt x="677" y="1"/>
                  </a:lnTo>
                  <a:close/>
                </a:path>
              </a:pathLst>
            </a:custGeom>
            <a:solidFill>
              <a:srgbClr val="E0E0E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2" name="Google Shape;1882;p179"/>
            <p:cNvSpPr/>
            <p:nvPr/>
          </p:nvSpPr>
          <p:spPr>
            <a:xfrm>
              <a:off x="-3049023" y="3928674"/>
              <a:ext cx="20915" cy="20915"/>
            </a:xfrm>
            <a:custGeom>
              <a:rect b="b" l="l" r="r" t="t"/>
              <a:pathLst>
                <a:path extrusionOk="0" fill="none" h="1468" w="1468">
                  <a:moveTo>
                    <a:pt x="565" y="1"/>
                  </a:moveTo>
                  <a:lnTo>
                    <a:pt x="565" y="1"/>
                  </a:lnTo>
                  <a:lnTo>
                    <a:pt x="226" y="114"/>
                  </a:lnTo>
                  <a:lnTo>
                    <a:pt x="113" y="339"/>
                  </a:lnTo>
                  <a:lnTo>
                    <a:pt x="0" y="678"/>
                  </a:lnTo>
                  <a:lnTo>
                    <a:pt x="0" y="903"/>
                  </a:lnTo>
                  <a:lnTo>
                    <a:pt x="0" y="903"/>
                  </a:lnTo>
                  <a:lnTo>
                    <a:pt x="113" y="1242"/>
                  </a:lnTo>
                  <a:lnTo>
                    <a:pt x="339" y="1355"/>
                  </a:lnTo>
                  <a:lnTo>
                    <a:pt x="565" y="1468"/>
                  </a:lnTo>
                  <a:lnTo>
                    <a:pt x="903" y="1468"/>
                  </a:lnTo>
                  <a:lnTo>
                    <a:pt x="903" y="1468"/>
                  </a:lnTo>
                  <a:lnTo>
                    <a:pt x="1129" y="1355"/>
                  </a:lnTo>
                  <a:lnTo>
                    <a:pt x="1354" y="1129"/>
                  </a:lnTo>
                  <a:lnTo>
                    <a:pt x="1467" y="791"/>
                  </a:lnTo>
                  <a:lnTo>
                    <a:pt x="1467" y="452"/>
                  </a:lnTo>
                  <a:lnTo>
                    <a:pt x="1467" y="452"/>
                  </a:lnTo>
                  <a:lnTo>
                    <a:pt x="1242" y="226"/>
                  </a:lnTo>
                  <a:lnTo>
                    <a:pt x="1016" y="114"/>
                  </a:lnTo>
                  <a:lnTo>
                    <a:pt x="677" y="1"/>
                  </a:lnTo>
                  <a:lnTo>
                    <a:pt x="452"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3" name="Google Shape;1883;p179"/>
            <p:cNvSpPr/>
            <p:nvPr/>
          </p:nvSpPr>
          <p:spPr>
            <a:xfrm>
              <a:off x="-3087605" y="4001022"/>
              <a:ext cx="284580" cy="22525"/>
            </a:xfrm>
            <a:custGeom>
              <a:rect b="b" l="l" r="r" t="t"/>
              <a:pathLst>
                <a:path extrusionOk="0" h="1581" w="19974">
                  <a:moveTo>
                    <a:pt x="0" y="1"/>
                  </a:moveTo>
                  <a:lnTo>
                    <a:pt x="0" y="1580"/>
                  </a:lnTo>
                  <a:lnTo>
                    <a:pt x="19973" y="1242"/>
                  </a:lnTo>
                  <a:lnTo>
                    <a:pt x="19860" y="1016"/>
                  </a:lnTo>
                  <a:lnTo>
                    <a:pt x="19860" y="791"/>
                  </a:lnTo>
                  <a:lnTo>
                    <a:pt x="19522" y="452"/>
                  </a:lnTo>
                  <a:lnTo>
                    <a:pt x="19071" y="226"/>
                  </a:lnTo>
                  <a:lnTo>
                    <a:pt x="0"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4" name="Google Shape;1884;p179"/>
            <p:cNvSpPr/>
            <p:nvPr/>
          </p:nvSpPr>
          <p:spPr>
            <a:xfrm>
              <a:off x="-2975064" y="3936709"/>
              <a:ext cx="25731" cy="17710"/>
            </a:xfrm>
            <a:custGeom>
              <a:rect b="b" l="l" r="r" t="t"/>
              <a:pathLst>
                <a:path extrusionOk="0" h="1243" w="1806">
                  <a:moveTo>
                    <a:pt x="1467" y="1"/>
                  </a:moveTo>
                  <a:lnTo>
                    <a:pt x="1129" y="114"/>
                  </a:lnTo>
                  <a:lnTo>
                    <a:pt x="677" y="227"/>
                  </a:lnTo>
                  <a:lnTo>
                    <a:pt x="339" y="565"/>
                  </a:lnTo>
                  <a:lnTo>
                    <a:pt x="113" y="904"/>
                  </a:lnTo>
                  <a:lnTo>
                    <a:pt x="0" y="1129"/>
                  </a:lnTo>
                  <a:lnTo>
                    <a:pt x="0" y="1242"/>
                  </a:lnTo>
                  <a:lnTo>
                    <a:pt x="339" y="1016"/>
                  </a:lnTo>
                  <a:lnTo>
                    <a:pt x="903" y="565"/>
                  </a:lnTo>
                  <a:lnTo>
                    <a:pt x="1467" y="227"/>
                  </a:lnTo>
                  <a:lnTo>
                    <a:pt x="1806" y="114"/>
                  </a:lnTo>
                  <a:lnTo>
                    <a:pt x="1693"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5" name="Google Shape;1885;p179"/>
            <p:cNvSpPr/>
            <p:nvPr/>
          </p:nvSpPr>
          <p:spPr>
            <a:xfrm>
              <a:off x="-2938092" y="3949575"/>
              <a:ext cx="19305" cy="22525"/>
            </a:xfrm>
            <a:custGeom>
              <a:rect b="b" l="l" r="r" t="t"/>
              <a:pathLst>
                <a:path extrusionOk="0" h="1581" w="1355">
                  <a:moveTo>
                    <a:pt x="1016" y="1"/>
                  </a:moveTo>
                  <a:lnTo>
                    <a:pt x="678" y="226"/>
                  </a:lnTo>
                  <a:lnTo>
                    <a:pt x="339" y="452"/>
                  </a:lnTo>
                  <a:lnTo>
                    <a:pt x="113" y="903"/>
                  </a:lnTo>
                  <a:lnTo>
                    <a:pt x="0" y="1242"/>
                  </a:lnTo>
                  <a:lnTo>
                    <a:pt x="0" y="1468"/>
                  </a:lnTo>
                  <a:lnTo>
                    <a:pt x="113" y="1580"/>
                  </a:lnTo>
                  <a:lnTo>
                    <a:pt x="226" y="1242"/>
                  </a:lnTo>
                  <a:lnTo>
                    <a:pt x="565" y="678"/>
                  </a:lnTo>
                  <a:lnTo>
                    <a:pt x="1129" y="226"/>
                  </a:lnTo>
                  <a:lnTo>
                    <a:pt x="1355"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6" name="Google Shape;1886;p179"/>
            <p:cNvSpPr/>
            <p:nvPr/>
          </p:nvSpPr>
          <p:spPr>
            <a:xfrm>
              <a:off x="-2902715" y="3960830"/>
              <a:ext cx="11256" cy="24135"/>
            </a:xfrm>
            <a:custGeom>
              <a:rect b="b" l="l" r="r" t="t"/>
              <a:pathLst>
                <a:path extrusionOk="0" h="1694" w="790">
                  <a:moveTo>
                    <a:pt x="677" y="1"/>
                  </a:moveTo>
                  <a:lnTo>
                    <a:pt x="564" y="113"/>
                  </a:lnTo>
                  <a:lnTo>
                    <a:pt x="339" y="339"/>
                  </a:lnTo>
                  <a:lnTo>
                    <a:pt x="113" y="678"/>
                  </a:lnTo>
                  <a:lnTo>
                    <a:pt x="0" y="1129"/>
                  </a:lnTo>
                  <a:lnTo>
                    <a:pt x="0" y="1467"/>
                  </a:lnTo>
                  <a:lnTo>
                    <a:pt x="0" y="1580"/>
                  </a:lnTo>
                  <a:lnTo>
                    <a:pt x="113" y="1693"/>
                  </a:lnTo>
                  <a:lnTo>
                    <a:pt x="226" y="1467"/>
                  </a:lnTo>
                  <a:lnTo>
                    <a:pt x="451" y="790"/>
                  </a:lnTo>
                  <a:lnTo>
                    <a:pt x="677" y="339"/>
                  </a:lnTo>
                  <a:lnTo>
                    <a:pt x="790"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7" name="Google Shape;1887;p179"/>
            <p:cNvSpPr/>
            <p:nvPr/>
          </p:nvSpPr>
          <p:spPr>
            <a:xfrm>
              <a:off x="-2981504" y="3899737"/>
              <a:ext cx="28951" cy="6440"/>
            </a:xfrm>
            <a:custGeom>
              <a:rect b="b" l="l" r="r" t="t"/>
              <a:pathLst>
                <a:path extrusionOk="0" h="452" w="2032">
                  <a:moveTo>
                    <a:pt x="1016" y="0"/>
                  </a:moveTo>
                  <a:lnTo>
                    <a:pt x="565" y="113"/>
                  </a:lnTo>
                  <a:lnTo>
                    <a:pt x="226" y="226"/>
                  </a:lnTo>
                  <a:lnTo>
                    <a:pt x="1" y="339"/>
                  </a:lnTo>
                  <a:lnTo>
                    <a:pt x="1" y="452"/>
                  </a:lnTo>
                  <a:lnTo>
                    <a:pt x="339" y="452"/>
                  </a:lnTo>
                  <a:lnTo>
                    <a:pt x="1016" y="339"/>
                  </a:lnTo>
                  <a:lnTo>
                    <a:pt x="2032" y="339"/>
                  </a:lnTo>
                  <a:lnTo>
                    <a:pt x="2032" y="226"/>
                  </a:lnTo>
                  <a:lnTo>
                    <a:pt x="1806" y="113"/>
                  </a:lnTo>
                  <a:lnTo>
                    <a:pt x="1468"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8" name="Google Shape;1888;p179"/>
            <p:cNvSpPr/>
            <p:nvPr/>
          </p:nvSpPr>
          <p:spPr>
            <a:xfrm>
              <a:off x="-3151918" y="2656956"/>
              <a:ext cx="358538" cy="1229930"/>
            </a:xfrm>
            <a:custGeom>
              <a:rect b="b" l="l" r="r" t="t"/>
              <a:pathLst>
                <a:path extrusionOk="0" h="86326" w="25165">
                  <a:moveTo>
                    <a:pt x="0" y="1"/>
                  </a:moveTo>
                  <a:lnTo>
                    <a:pt x="339" y="10157"/>
                  </a:lnTo>
                  <a:lnTo>
                    <a:pt x="3273" y="41753"/>
                  </a:lnTo>
                  <a:lnTo>
                    <a:pt x="1806" y="65788"/>
                  </a:lnTo>
                  <a:lnTo>
                    <a:pt x="1693" y="68835"/>
                  </a:lnTo>
                  <a:lnTo>
                    <a:pt x="1693" y="72107"/>
                  </a:lnTo>
                  <a:lnTo>
                    <a:pt x="1806" y="75606"/>
                  </a:lnTo>
                  <a:lnTo>
                    <a:pt x="2032" y="78878"/>
                  </a:lnTo>
                  <a:lnTo>
                    <a:pt x="2483" y="84182"/>
                  </a:lnTo>
                  <a:lnTo>
                    <a:pt x="2709" y="86326"/>
                  </a:lnTo>
                  <a:lnTo>
                    <a:pt x="15460" y="85987"/>
                  </a:lnTo>
                  <a:lnTo>
                    <a:pt x="18845" y="42317"/>
                  </a:lnTo>
                  <a:lnTo>
                    <a:pt x="20876" y="15009"/>
                  </a:lnTo>
                  <a:lnTo>
                    <a:pt x="25164" y="678"/>
                  </a:lnTo>
                  <a:lnTo>
                    <a:pt x="0" y="1"/>
                  </a:lnTo>
                  <a:close/>
                </a:path>
              </a:pathLst>
            </a:custGeom>
            <a:solidFill>
              <a:srgbClr val="6FA8DC"/>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9" name="Google Shape;1889;p179"/>
            <p:cNvSpPr/>
            <p:nvPr/>
          </p:nvSpPr>
          <p:spPr>
            <a:xfrm>
              <a:off x="-3151918" y="2656956"/>
              <a:ext cx="358538" cy="1229930"/>
            </a:xfrm>
            <a:custGeom>
              <a:rect b="b" l="l" r="r" t="t"/>
              <a:pathLst>
                <a:path extrusionOk="0" fill="none" h="86326" w="25165">
                  <a:moveTo>
                    <a:pt x="0" y="1"/>
                  </a:moveTo>
                  <a:lnTo>
                    <a:pt x="339" y="10157"/>
                  </a:lnTo>
                  <a:lnTo>
                    <a:pt x="3273" y="41753"/>
                  </a:lnTo>
                  <a:lnTo>
                    <a:pt x="3273" y="41753"/>
                  </a:lnTo>
                  <a:lnTo>
                    <a:pt x="1806" y="65788"/>
                  </a:lnTo>
                  <a:lnTo>
                    <a:pt x="1806" y="65788"/>
                  </a:lnTo>
                  <a:lnTo>
                    <a:pt x="1693" y="68835"/>
                  </a:lnTo>
                  <a:lnTo>
                    <a:pt x="1693" y="72107"/>
                  </a:lnTo>
                  <a:lnTo>
                    <a:pt x="1806" y="75606"/>
                  </a:lnTo>
                  <a:lnTo>
                    <a:pt x="2032" y="78878"/>
                  </a:lnTo>
                  <a:lnTo>
                    <a:pt x="2483" y="84182"/>
                  </a:lnTo>
                  <a:lnTo>
                    <a:pt x="2709" y="86326"/>
                  </a:lnTo>
                  <a:lnTo>
                    <a:pt x="15460" y="85987"/>
                  </a:lnTo>
                  <a:lnTo>
                    <a:pt x="18845" y="42317"/>
                  </a:lnTo>
                  <a:lnTo>
                    <a:pt x="20876" y="15009"/>
                  </a:lnTo>
                  <a:lnTo>
                    <a:pt x="25164" y="678"/>
                  </a:lnTo>
                  <a:lnTo>
                    <a:pt x="0" y="1"/>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0" name="Google Shape;1890;p179"/>
            <p:cNvSpPr/>
            <p:nvPr/>
          </p:nvSpPr>
          <p:spPr>
            <a:xfrm>
              <a:off x="-2979894" y="2656956"/>
              <a:ext cx="286190" cy="1170446"/>
            </a:xfrm>
            <a:custGeom>
              <a:rect b="b" l="l" r="r" t="t"/>
              <a:pathLst>
                <a:path extrusionOk="0" h="82151" w="20087">
                  <a:moveTo>
                    <a:pt x="3724" y="1"/>
                  </a:moveTo>
                  <a:lnTo>
                    <a:pt x="1" y="80458"/>
                  </a:lnTo>
                  <a:lnTo>
                    <a:pt x="7674" y="82151"/>
                  </a:lnTo>
                  <a:lnTo>
                    <a:pt x="8238" y="80119"/>
                  </a:lnTo>
                  <a:lnTo>
                    <a:pt x="19071" y="49765"/>
                  </a:lnTo>
                  <a:lnTo>
                    <a:pt x="19522" y="48298"/>
                  </a:lnTo>
                  <a:lnTo>
                    <a:pt x="19861" y="46718"/>
                  </a:lnTo>
                  <a:lnTo>
                    <a:pt x="20087" y="45138"/>
                  </a:lnTo>
                  <a:lnTo>
                    <a:pt x="20087" y="43558"/>
                  </a:lnTo>
                  <a:lnTo>
                    <a:pt x="19297" y="2370"/>
                  </a:lnTo>
                  <a:lnTo>
                    <a:pt x="3724" y="1"/>
                  </a:lnTo>
                  <a:close/>
                </a:path>
              </a:pathLst>
            </a:custGeom>
            <a:solidFill>
              <a:srgbClr val="6FA8DC"/>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1" name="Google Shape;1891;p179"/>
            <p:cNvSpPr/>
            <p:nvPr/>
          </p:nvSpPr>
          <p:spPr>
            <a:xfrm>
              <a:off x="-2931666" y="2804874"/>
              <a:ext cx="75583" cy="1075587"/>
            </a:xfrm>
            <a:custGeom>
              <a:rect b="b" l="l" r="r" t="t"/>
              <a:pathLst>
                <a:path extrusionOk="0" h="75493" w="5305">
                  <a:moveTo>
                    <a:pt x="5304" y="0"/>
                  </a:moveTo>
                  <a:lnTo>
                    <a:pt x="5192" y="2257"/>
                  </a:lnTo>
                  <a:lnTo>
                    <a:pt x="4966" y="10495"/>
                  </a:lnTo>
                  <a:lnTo>
                    <a:pt x="4402" y="22682"/>
                  </a:lnTo>
                  <a:lnTo>
                    <a:pt x="3950" y="29791"/>
                  </a:lnTo>
                  <a:lnTo>
                    <a:pt x="3386" y="37464"/>
                  </a:lnTo>
                  <a:lnTo>
                    <a:pt x="2145" y="52359"/>
                  </a:lnTo>
                  <a:lnTo>
                    <a:pt x="1016" y="64434"/>
                  </a:lnTo>
                  <a:lnTo>
                    <a:pt x="227" y="72671"/>
                  </a:lnTo>
                  <a:lnTo>
                    <a:pt x="1" y="74815"/>
                  </a:lnTo>
                  <a:lnTo>
                    <a:pt x="1" y="75380"/>
                  </a:lnTo>
                  <a:lnTo>
                    <a:pt x="1" y="75492"/>
                  </a:lnTo>
                  <a:lnTo>
                    <a:pt x="114" y="74815"/>
                  </a:lnTo>
                  <a:lnTo>
                    <a:pt x="339" y="72671"/>
                  </a:lnTo>
                  <a:lnTo>
                    <a:pt x="1129" y="64434"/>
                  </a:lnTo>
                  <a:lnTo>
                    <a:pt x="2371" y="52359"/>
                  </a:lnTo>
                  <a:lnTo>
                    <a:pt x="3612" y="37577"/>
                  </a:lnTo>
                  <a:lnTo>
                    <a:pt x="4176" y="29791"/>
                  </a:lnTo>
                  <a:lnTo>
                    <a:pt x="4627" y="22682"/>
                  </a:lnTo>
                  <a:lnTo>
                    <a:pt x="4966" y="16137"/>
                  </a:lnTo>
                  <a:lnTo>
                    <a:pt x="5192" y="10495"/>
                  </a:lnTo>
                  <a:lnTo>
                    <a:pt x="5304" y="2257"/>
                  </a:lnTo>
                  <a:lnTo>
                    <a:pt x="5304"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2" name="Google Shape;1892;p179"/>
            <p:cNvSpPr/>
            <p:nvPr/>
          </p:nvSpPr>
          <p:spPr>
            <a:xfrm>
              <a:off x="-3131017" y="2693943"/>
              <a:ext cx="117371" cy="101300"/>
            </a:xfrm>
            <a:custGeom>
              <a:rect b="b" l="l" r="r" t="t"/>
              <a:pathLst>
                <a:path extrusionOk="0" h="7110" w="8238">
                  <a:moveTo>
                    <a:pt x="8238" y="0"/>
                  </a:moveTo>
                  <a:lnTo>
                    <a:pt x="8125" y="451"/>
                  </a:lnTo>
                  <a:lnTo>
                    <a:pt x="7786" y="1693"/>
                  </a:lnTo>
                  <a:lnTo>
                    <a:pt x="7335" y="2595"/>
                  </a:lnTo>
                  <a:lnTo>
                    <a:pt x="6771" y="3498"/>
                  </a:lnTo>
                  <a:lnTo>
                    <a:pt x="6094" y="4288"/>
                  </a:lnTo>
                  <a:lnTo>
                    <a:pt x="5304" y="5078"/>
                  </a:lnTo>
                  <a:lnTo>
                    <a:pt x="4514" y="5642"/>
                  </a:lnTo>
                  <a:lnTo>
                    <a:pt x="3611" y="6094"/>
                  </a:lnTo>
                  <a:lnTo>
                    <a:pt x="2709" y="6545"/>
                  </a:lnTo>
                  <a:lnTo>
                    <a:pt x="1693" y="6883"/>
                  </a:lnTo>
                  <a:lnTo>
                    <a:pt x="452" y="6996"/>
                  </a:lnTo>
                  <a:lnTo>
                    <a:pt x="0" y="7109"/>
                  </a:lnTo>
                  <a:lnTo>
                    <a:pt x="452" y="7109"/>
                  </a:lnTo>
                  <a:lnTo>
                    <a:pt x="1693" y="6996"/>
                  </a:lnTo>
                  <a:lnTo>
                    <a:pt x="2709" y="6771"/>
                  </a:lnTo>
                  <a:lnTo>
                    <a:pt x="3724" y="6319"/>
                  </a:lnTo>
                  <a:lnTo>
                    <a:pt x="4627" y="5868"/>
                  </a:lnTo>
                  <a:lnTo>
                    <a:pt x="5530" y="5191"/>
                  </a:lnTo>
                  <a:lnTo>
                    <a:pt x="6207" y="4514"/>
                  </a:lnTo>
                  <a:lnTo>
                    <a:pt x="6884" y="3611"/>
                  </a:lnTo>
                  <a:lnTo>
                    <a:pt x="7448" y="2708"/>
                  </a:lnTo>
                  <a:lnTo>
                    <a:pt x="7899" y="1693"/>
                  </a:lnTo>
                  <a:lnTo>
                    <a:pt x="8238" y="451"/>
                  </a:lnTo>
                  <a:lnTo>
                    <a:pt x="8238" y="0"/>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3" name="Google Shape;1893;p179"/>
            <p:cNvSpPr/>
            <p:nvPr/>
          </p:nvSpPr>
          <p:spPr>
            <a:xfrm>
              <a:off x="-2865743" y="2708404"/>
              <a:ext cx="19305" cy="19305"/>
            </a:xfrm>
            <a:custGeom>
              <a:rect b="b" l="l" r="r" t="t"/>
              <a:pathLst>
                <a:path extrusionOk="0" h="1355" w="1355">
                  <a:moveTo>
                    <a:pt x="677" y="1"/>
                  </a:moveTo>
                  <a:lnTo>
                    <a:pt x="452" y="113"/>
                  </a:lnTo>
                  <a:lnTo>
                    <a:pt x="226" y="226"/>
                  </a:lnTo>
                  <a:lnTo>
                    <a:pt x="113" y="452"/>
                  </a:lnTo>
                  <a:lnTo>
                    <a:pt x="0" y="678"/>
                  </a:lnTo>
                  <a:lnTo>
                    <a:pt x="113" y="903"/>
                  </a:lnTo>
                  <a:lnTo>
                    <a:pt x="226" y="1129"/>
                  </a:lnTo>
                  <a:lnTo>
                    <a:pt x="452" y="1242"/>
                  </a:lnTo>
                  <a:lnTo>
                    <a:pt x="677" y="1355"/>
                  </a:lnTo>
                  <a:lnTo>
                    <a:pt x="903" y="1242"/>
                  </a:lnTo>
                  <a:lnTo>
                    <a:pt x="1129" y="1129"/>
                  </a:lnTo>
                  <a:lnTo>
                    <a:pt x="1242" y="903"/>
                  </a:lnTo>
                  <a:lnTo>
                    <a:pt x="1355" y="678"/>
                  </a:lnTo>
                  <a:lnTo>
                    <a:pt x="1242" y="452"/>
                  </a:lnTo>
                  <a:lnTo>
                    <a:pt x="1129" y="226"/>
                  </a:lnTo>
                  <a:lnTo>
                    <a:pt x="903" y="113"/>
                  </a:lnTo>
                  <a:lnTo>
                    <a:pt x="677"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4" name="Google Shape;1894;p179"/>
            <p:cNvSpPr/>
            <p:nvPr/>
          </p:nvSpPr>
          <p:spPr>
            <a:xfrm>
              <a:off x="-3184246" y="2682687"/>
              <a:ext cx="49852" cy="104505"/>
            </a:xfrm>
            <a:custGeom>
              <a:rect b="b" l="l" r="r" t="t"/>
              <a:pathLst>
                <a:path extrusionOk="0" h="7335" w="3499">
                  <a:moveTo>
                    <a:pt x="0" y="0"/>
                  </a:moveTo>
                  <a:lnTo>
                    <a:pt x="0" y="677"/>
                  </a:lnTo>
                  <a:lnTo>
                    <a:pt x="0" y="1241"/>
                  </a:lnTo>
                  <a:lnTo>
                    <a:pt x="339" y="2708"/>
                  </a:lnTo>
                  <a:lnTo>
                    <a:pt x="903" y="4062"/>
                  </a:lnTo>
                  <a:lnTo>
                    <a:pt x="1693" y="5304"/>
                  </a:lnTo>
                  <a:lnTo>
                    <a:pt x="2595" y="6545"/>
                  </a:lnTo>
                  <a:lnTo>
                    <a:pt x="3047" y="6996"/>
                  </a:lnTo>
                  <a:lnTo>
                    <a:pt x="3498" y="7335"/>
                  </a:lnTo>
                  <a:lnTo>
                    <a:pt x="2708" y="6432"/>
                  </a:lnTo>
                  <a:lnTo>
                    <a:pt x="1806" y="5191"/>
                  </a:lnTo>
                  <a:lnTo>
                    <a:pt x="1129" y="3950"/>
                  </a:lnTo>
                  <a:lnTo>
                    <a:pt x="564" y="2596"/>
                  </a:lnTo>
                  <a:lnTo>
                    <a:pt x="226" y="1241"/>
                  </a:lnTo>
                  <a:lnTo>
                    <a:pt x="0"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5" name="Google Shape;1895;p179"/>
            <p:cNvSpPr/>
            <p:nvPr/>
          </p:nvSpPr>
          <p:spPr>
            <a:xfrm>
              <a:off x="-3314297" y="2822555"/>
              <a:ext cx="454994" cy="387475"/>
            </a:xfrm>
            <a:custGeom>
              <a:rect b="b" l="l" r="r" t="t"/>
              <a:pathLst>
                <a:path extrusionOk="0" h="27196" w="31935">
                  <a:moveTo>
                    <a:pt x="23697" y="0"/>
                  </a:moveTo>
                  <a:lnTo>
                    <a:pt x="0" y="9028"/>
                  </a:lnTo>
                  <a:lnTo>
                    <a:pt x="6884" y="27196"/>
                  </a:lnTo>
                  <a:lnTo>
                    <a:pt x="31935" y="18507"/>
                  </a:lnTo>
                  <a:lnTo>
                    <a:pt x="23697"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6" name="Google Shape;1896;p179"/>
            <p:cNvSpPr/>
            <p:nvPr/>
          </p:nvSpPr>
          <p:spPr>
            <a:xfrm>
              <a:off x="-3221047" y="2758241"/>
              <a:ext cx="159173" cy="229926"/>
            </a:xfrm>
            <a:custGeom>
              <a:rect b="b" l="l" r="r" t="t"/>
              <a:pathLst>
                <a:path extrusionOk="0" h="16138" w="11172">
                  <a:moveTo>
                    <a:pt x="6319" y="1"/>
                  </a:moveTo>
                  <a:lnTo>
                    <a:pt x="0" y="1242"/>
                  </a:lnTo>
                  <a:lnTo>
                    <a:pt x="903" y="7674"/>
                  </a:lnTo>
                  <a:lnTo>
                    <a:pt x="1806" y="10834"/>
                  </a:lnTo>
                  <a:lnTo>
                    <a:pt x="2483" y="13091"/>
                  </a:lnTo>
                  <a:lnTo>
                    <a:pt x="2821" y="13880"/>
                  </a:lnTo>
                  <a:lnTo>
                    <a:pt x="3160" y="14332"/>
                  </a:lnTo>
                  <a:lnTo>
                    <a:pt x="3498" y="14558"/>
                  </a:lnTo>
                  <a:lnTo>
                    <a:pt x="3837" y="14670"/>
                  </a:lnTo>
                  <a:lnTo>
                    <a:pt x="4740" y="15009"/>
                  </a:lnTo>
                  <a:lnTo>
                    <a:pt x="5868" y="15235"/>
                  </a:lnTo>
                  <a:lnTo>
                    <a:pt x="6206" y="15460"/>
                  </a:lnTo>
                  <a:lnTo>
                    <a:pt x="6545" y="15686"/>
                  </a:lnTo>
                  <a:lnTo>
                    <a:pt x="7335" y="15799"/>
                  </a:lnTo>
                  <a:lnTo>
                    <a:pt x="8012" y="15799"/>
                  </a:lnTo>
                  <a:lnTo>
                    <a:pt x="8238" y="15686"/>
                  </a:lnTo>
                  <a:lnTo>
                    <a:pt x="8915" y="16024"/>
                  </a:lnTo>
                  <a:lnTo>
                    <a:pt x="9366" y="16137"/>
                  </a:lnTo>
                  <a:lnTo>
                    <a:pt x="9592" y="16137"/>
                  </a:lnTo>
                  <a:lnTo>
                    <a:pt x="9817" y="16024"/>
                  </a:lnTo>
                  <a:lnTo>
                    <a:pt x="9930" y="15799"/>
                  </a:lnTo>
                  <a:lnTo>
                    <a:pt x="10043" y="15686"/>
                  </a:lnTo>
                  <a:lnTo>
                    <a:pt x="10043" y="15460"/>
                  </a:lnTo>
                  <a:lnTo>
                    <a:pt x="10156" y="15573"/>
                  </a:lnTo>
                  <a:lnTo>
                    <a:pt x="10494" y="15573"/>
                  </a:lnTo>
                  <a:lnTo>
                    <a:pt x="10720" y="15460"/>
                  </a:lnTo>
                  <a:lnTo>
                    <a:pt x="10946" y="15347"/>
                  </a:lnTo>
                  <a:lnTo>
                    <a:pt x="11059" y="15122"/>
                  </a:lnTo>
                  <a:lnTo>
                    <a:pt x="11059" y="14896"/>
                  </a:lnTo>
                  <a:lnTo>
                    <a:pt x="11172" y="14670"/>
                  </a:lnTo>
                  <a:lnTo>
                    <a:pt x="11059" y="14332"/>
                  </a:lnTo>
                  <a:lnTo>
                    <a:pt x="10833" y="14106"/>
                  </a:lnTo>
                  <a:lnTo>
                    <a:pt x="9479" y="12752"/>
                  </a:lnTo>
                  <a:lnTo>
                    <a:pt x="8915" y="12188"/>
                  </a:lnTo>
                  <a:lnTo>
                    <a:pt x="8689" y="11849"/>
                  </a:lnTo>
                  <a:lnTo>
                    <a:pt x="8012" y="9028"/>
                  </a:lnTo>
                  <a:lnTo>
                    <a:pt x="8012" y="8577"/>
                  </a:lnTo>
                  <a:lnTo>
                    <a:pt x="8125" y="8125"/>
                  </a:lnTo>
                  <a:lnTo>
                    <a:pt x="8463" y="7787"/>
                  </a:lnTo>
                  <a:lnTo>
                    <a:pt x="8915" y="7561"/>
                  </a:lnTo>
                  <a:lnTo>
                    <a:pt x="9366" y="7561"/>
                  </a:lnTo>
                  <a:lnTo>
                    <a:pt x="10946" y="6884"/>
                  </a:lnTo>
                  <a:lnTo>
                    <a:pt x="10269" y="5756"/>
                  </a:lnTo>
                  <a:lnTo>
                    <a:pt x="9479" y="4740"/>
                  </a:lnTo>
                  <a:lnTo>
                    <a:pt x="8689" y="4063"/>
                  </a:lnTo>
                  <a:lnTo>
                    <a:pt x="7786" y="3499"/>
                  </a:lnTo>
                  <a:lnTo>
                    <a:pt x="6658" y="2822"/>
                  </a:lnTo>
                  <a:lnTo>
                    <a:pt x="6319" y="1"/>
                  </a:lnTo>
                  <a:close/>
                </a:path>
              </a:pathLst>
            </a:custGeom>
            <a:solidFill>
              <a:srgbClr val="BD8C8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7" name="Google Shape;1897;p179"/>
            <p:cNvSpPr/>
            <p:nvPr/>
          </p:nvSpPr>
          <p:spPr>
            <a:xfrm>
              <a:off x="-3132627" y="2896513"/>
              <a:ext cx="54682" cy="80399"/>
            </a:xfrm>
            <a:custGeom>
              <a:rect b="b" l="l" r="r" t="t"/>
              <a:pathLst>
                <a:path extrusionOk="0" h="5643" w="3838">
                  <a:moveTo>
                    <a:pt x="0" y="0"/>
                  </a:moveTo>
                  <a:lnTo>
                    <a:pt x="0" y="564"/>
                  </a:lnTo>
                  <a:lnTo>
                    <a:pt x="0" y="1129"/>
                  </a:lnTo>
                  <a:lnTo>
                    <a:pt x="113" y="1806"/>
                  </a:lnTo>
                  <a:lnTo>
                    <a:pt x="226" y="2370"/>
                  </a:lnTo>
                  <a:lnTo>
                    <a:pt x="452" y="3047"/>
                  </a:lnTo>
                  <a:lnTo>
                    <a:pt x="790" y="3611"/>
                  </a:lnTo>
                  <a:lnTo>
                    <a:pt x="1242" y="4175"/>
                  </a:lnTo>
                  <a:lnTo>
                    <a:pt x="1693" y="4627"/>
                  </a:lnTo>
                  <a:lnTo>
                    <a:pt x="2257" y="4965"/>
                  </a:lnTo>
                  <a:lnTo>
                    <a:pt x="2822" y="5304"/>
                  </a:lnTo>
                  <a:lnTo>
                    <a:pt x="3386" y="5530"/>
                  </a:lnTo>
                  <a:lnTo>
                    <a:pt x="3837" y="5642"/>
                  </a:lnTo>
                  <a:lnTo>
                    <a:pt x="2934" y="5078"/>
                  </a:lnTo>
                  <a:lnTo>
                    <a:pt x="2370" y="4740"/>
                  </a:lnTo>
                  <a:lnTo>
                    <a:pt x="1919" y="4401"/>
                  </a:lnTo>
                  <a:lnTo>
                    <a:pt x="1467" y="3950"/>
                  </a:lnTo>
                  <a:lnTo>
                    <a:pt x="1016" y="3498"/>
                  </a:lnTo>
                  <a:lnTo>
                    <a:pt x="565" y="2257"/>
                  </a:lnTo>
                  <a:lnTo>
                    <a:pt x="226" y="1016"/>
                  </a:lnTo>
                  <a:lnTo>
                    <a:pt x="0" y="0"/>
                  </a:lnTo>
                  <a:close/>
                </a:path>
              </a:pathLst>
            </a:custGeom>
            <a:solidFill>
              <a:srgbClr val="89636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8" name="Google Shape;1898;p179"/>
            <p:cNvSpPr/>
            <p:nvPr/>
          </p:nvSpPr>
          <p:spPr>
            <a:xfrm>
              <a:off x="-3153528" y="2906159"/>
              <a:ext cx="51462" cy="75569"/>
            </a:xfrm>
            <a:custGeom>
              <a:rect b="b" l="l" r="r" t="t"/>
              <a:pathLst>
                <a:path extrusionOk="0" h="5304" w="3612">
                  <a:moveTo>
                    <a:pt x="113" y="0"/>
                  </a:moveTo>
                  <a:lnTo>
                    <a:pt x="1" y="565"/>
                  </a:lnTo>
                  <a:lnTo>
                    <a:pt x="113" y="1016"/>
                  </a:lnTo>
                  <a:lnTo>
                    <a:pt x="339" y="2144"/>
                  </a:lnTo>
                  <a:lnTo>
                    <a:pt x="565" y="2709"/>
                  </a:lnTo>
                  <a:lnTo>
                    <a:pt x="903" y="3386"/>
                  </a:lnTo>
                  <a:lnTo>
                    <a:pt x="1355" y="3837"/>
                  </a:lnTo>
                  <a:lnTo>
                    <a:pt x="1806" y="4176"/>
                  </a:lnTo>
                  <a:lnTo>
                    <a:pt x="2709" y="4853"/>
                  </a:lnTo>
                  <a:lnTo>
                    <a:pt x="3160" y="5078"/>
                  </a:lnTo>
                  <a:lnTo>
                    <a:pt x="3611" y="5304"/>
                  </a:lnTo>
                  <a:lnTo>
                    <a:pt x="3273" y="4965"/>
                  </a:lnTo>
                  <a:lnTo>
                    <a:pt x="2822" y="4627"/>
                  </a:lnTo>
                  <a:lnTo>
                    <a:pt x="2032" y="3950"/>
                  </a:lnTo>
                  <a:lnTo>
                    <a:pt x="1129" y="3160"/>
                  </a:lnTo>
                  <a:lnTo>
                    <a:pt x="790" y="2596"/>
                  </a:lnTo>
                  <a:lnTo>
                    <a:pt x="565" y="2032"/>
                  </a:lnTo>
                  <a:lnTo>
                    <a:pt x="226" y="1016"/>
                  </a:lnTo>
                  <a:lnTo>
                    <a:pt x="113" y="0"/>
                  </a:lnTo>
                  <a:close/>
                </a:path>
              </a:pathLst>
            </a:custGeom>
            <a:solidFill>
              <a:srgbClr val="89636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9" name="Google Shape;1899;p179"/>
            <p:cNvSpPr/>
            <p:nvPr/>
          </p:nvSpPr>
          <p:spPr>
            <a:xfrm>
              <a:off x="-3174429" y="2920620"/>
              <a:ext cx="36987" cy="54682"/>
            </a:xfrm>
            <a:custGeom>
              <a:rect b="b" l="l" r="r" t="t"/>
              <a:pathLst>
                <a:path extrusionOk="0" h="3838" w="2596">
                  <a:moveTo>
                    <a:pt x="1" y="1"/>
                  </a:moveTo>
                  <a:lnTo>
                    <a:pt x="1" y="227"/>
                  </a:lnTo>
                  <a:lnTo>
                    <a:pt x="113" y="678"/>
                  </a:lnTo>
                  <a:lnTo>
                    <a:pt x="678" y="2371"/>
                  </a:lnTo>
                  <a:lnTo>
                    <a:pt x="790" y="2596"/>
                  </a:lnTo>
                  <a:lnTo>
                    <a:pt x="903" y="2822"/>
                  </a:lnTo>
                  <a:lnTo>
                    <a:pt x="1242" y="3161"/>
                  </a:lnTo>
                  <a:lnTo>
                    <a:pt x="1919" y="3612"/>
                  </a:lnTo>
                  <a:lnTo>
                    <a:pt x="2370" y="3725"/>
                  </a:lnTo>
                  <a:lnTo>
                    <a:pt x="2596" y="3838"/>
                  </a:lnTo>
                  <a:lnTo>
                    <a:pt x="2596" y="3838"/>
                  </a:lnTo>
                  <a:lnTo>
                    <a:pt x="2032" y="3386"/>
                  </a:lnTo>
                  <a:lnTo>
                    <a:pt x="1468" y="2935"/>
                  </a:lnTo>
                  <a:lnTo>
                    <a:pt x="1129" y="2596"/>
                  </a:lnTo>
                  <a:lnTo>
                    <a:pt x="903" y="2258"/>
                  </a:lnTo>
                  <a:lnTo>
                    <a:pt x="339" y="678"/>
                  </a:lnTo>
                  <a:lnTo>
                    <a:pt x="1" y="1"/>
                  </a:lnTo>
                  <a:close/>
                </a:path>
              </a:pathLst>
            </a:custGeom>
            <a:solidFill>
              <a:srgbClr val="89636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0" name="Google Shape;1900;p179"/>
            <p:cNvSpPr/>
            <p:nvPr/>
          </p:nvSpPr>
          <p:spPr>
            <a:xfrm>
              <a:off x="-2822331" y="1949553"/>
              <a:ext cx="371390" cy="377829"/>
            </a:xfrm>
            <a:custGeom>
              <a:rect b="b" l="l" r="r" t="t"/>
              <a:pathLst>
                <a:path extrusionOk="0" h="26519" w="26067">
                  <a:moveTo>
                    <a:pt x="0" y="1"/>
                  </a:moveTo>
                  <a:lnTo>
                    <a:pt x="4175" y="19635"/>
                  </a:lnTo>
                  <a:lnTo>
                    <a:pt x="7786" y="23810"/>
                  </a:lnTo>
                  <a:lnTo>
                    <a:pt x="9140" y="25277"/>
                  </a:lnTo>
                  <a:lnTo>
                    <a:pt x="9592" y="25729"/>
                  </a:lnTo>
                  <a:lnTo>
                    <a:pt x="9930" y="26067"/>
                  </a:lnTo>
                  <a:lnTo>
                    <a:pt x="10382" y="26180"/>
                  </a:lnTo>
                  <a:lnTo>
                    <a:pt x="11059" y="26293"/>
                  </a:lnTo>
                  <a:lnTo>
                    <a:pt x="13203" y="26519"/>
                  </a:lnTo>
                  <a:lnTo>
                    <a:pt x="14670" y="26519"/>
                  </a:lnTo>
                  <a:lnTo>
                    <a:pt x="16024" y="26293"/>
                  </a:lnTo>
                  <a:lnTo>
                    <a:pt x="17265" y="25842"/>
                  </a:lnTo>
                  <a:lnTo>
                    <a:pt x="18281" y="25390"/>
                  </a:lnTo>
                  <a:lnTo>
                    <a:pt x="19183" y="24713"/>
                  </a:lnTo>
                  <a:lnTo>
                    <a:pt x="19973" y="23923"/>
                  </a:lnTo>
                  <a:lnTo>
                    <a:pt x="20538" y="23133"/>
                  </a:lnTo>
                  <a:lnTo>
                    <a:pt x="20989" y="22231"/>
                  </a:lnTo>
                  <a:lnTo>
                    <a:pt x="21440" y="21102"/>
                  </a:lnTo>
                  <a:lnTo>
                    <a:pt x="22117" y="18845"/>
                  </a:lnTo>
                  <a:lnTo>
                    <a:pt x="23923" y="12978"/>
                  </a:lnTo>
                  <a:lnTo>
                    <a:pt x="26067" y="5079"/>
                  </a:lnTo>
                  <a:lnTo>
                    <a:pt x="18619" y="1693"/>
                  </a:lnTo>
                  <a:lnTo>
                    <a:pt x="13654" y="14670"/>
                  </a:lnTo>
                  <a:lnTo>
                    <a:pt x="11397" y="11511"/>
                  </a:lnTo>
                  <a:lnTo>
                    <a:pt x="7673" y="5868"/>
                  </a:lnTo>
                  <a:lnTo>
                    <a:pt x="6658" y="4740"/>
                  </a:lnTo>
                  <a:lnTo>
                    <a:pt x="5529" y="3612"/>
                  </a:lnTo>
                  <a:lnTo>
                    <a:pt x="4288" y="2596"/>
                  </a:lnTo>
                  <a:lnTo>
                    <a:pt x="3047" y="1693"/>
                  </a:lnTo>
                  <a:lnTo>
                    <a:pt x="903" y="452"/>
                  </a:lnTo>
                  <a:lnTo>
                    <a:pt x="0" y="1"/>
                  </a:lnTo>
                  <a:close/>
                </a:path>
              </a:pathLst>
            </a:custGeom>
            <a:solidFill>
              <a:schemeClr val="dk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1" name="Google Shape;1901;p179"/>
            <p:cNvSpPr/>
            <p:nvPr/>
          </p:nvSpPr>
          <p:spPr>
            <a:xfrm>
              <a:off x="-2822331" y="1949553"/>
              <a:ext cx="371390" cy="377829"/>
            </a:xfrm>
            <a:custGeom>
              <a:rect b="b" l="l" r="r" t="t"/>
              <a:pathLst>
                <a:path extrusionOk="0" fill="none" h="26519" w="26067">
                  <a:moveTo>
                    <a:pt x="0" y="1"/>
                  </a:moveTo>
                  <a:lnTo>
                    <a:pt x="0" y="1"/>
                  </a:lnTo>
                  <a:lnTo>
                    <a:pt x="903" y="452"/>
                  </a:lnTo>
                  <a:lnTo>
                    <a:pt x="3047" y="1693"/>
                  </a:lnTo>
                  <a:lnTo>
                    <a:pt x="4288" y="2596"/>
                  </a:lnTo>
                  <a:lnTo>
                    <a:pt x="5529" y="3612"/>
                  </a:lnTo>
                  <a:lnTo>
                    <a:pt x="6658" y="4740"/>
                  </a:lnTo>
                  <a:lnTo>
                    <a:pt x="7673" y="5868"/>
                  </a:lnTo>
                  <a:lnTo>
                    <a:pt x="7673" y="5868"/>
                  </a:lnTo>
                  <a:lnTo>
                    <a:pt x="11397" y="11511"/>
                  </a:lnTo>
                  <a:lnTo>
                    <a:pt x="13654" y="14670"/>
                  </a:lnTo>
                  <a:lnTo>
                    <a:pt x="18619" y="1693"/>
                  </a:lnTo>
                  <a:lnTo>
                    <a:pt x="26067" y="5079"/>
                  </a:lnTo>
                  <a:lnTo>
                    <a:pt x="26067" y="5079"/>
                  </a:lnTo>
                  <a:lnTo>
                    <a:pt x="23923" y="12978"/>
                  </a:lnTo>
                  <a:lnTo>
                    <a:pt x="22117" y="18845"/>
                  </a:lnTo>
                  <a:lnTo>
                    <a:pt x="21440" y="21102"/>
                  </a:lnTo>
                  <a:lnTo>
                    <a:pt x="20989" y="22231"/>
                  </a:lnTo>
                  <a:lnTo>
                    <a:pt x="20989" y="22231"/>
                  </a:lnTo>
                  <a:lnTo>
                    <a:pt x="20538" y="23133"/>
                  </a:lnTo>
                  <a:lnTo>
                    <a:pt x="19973" y="23923"/>
                  </a:lnTo>
                  <a:lnTo>
                    <a:pt x="19183" y="24713"/>
                  </a:lnTo>
                  <a:lnTo>
                    <a:pt x="18281" y="25390"/>
                  </a:lnTo>
                  <a:lnTo>
                    <a:pt x="17265" y="25842"/>
                  </a:lnTo>
                  <a:lnTo>
                    <a:pt x="16024" y="26293"/>
                  </a:lnTo>
                  <a:lnTo>
                    <a:pt x="14670" y="26519"/>
                  </a:lnTo>
                  <a:lnTo>
                    <a:pt x="13203" y="26519"/>
                  </a:lnTo>
                  <a:lnTo>
                    <a:pt x="13203" y="26519"/>
                  </a:lnTo>
                  <a:lnTo>
                    <a:pt x="11059" y="26293"/>
                  </a:lnTo>
                  <a:lnTo>
                    <a:pt x="10382" y="26180"/>
                  </a:lnTo>
                  <a:lnTo>
                    <a:pt x="9930" y="26067"/>
                  </a:lnTo>
                  <a:lnTo>
                    <a:pt x="9592" y="25729"/>
                  </a:lnTo>
                  <a:lnTo>
                    <a:pt x="9140" y="25277"/>
                  </a:lnTo>
                  <a:lnTo>
                    <a:pt x="7786" y="23810"/>
                  </a:lnTo>
                  <a:lnTo>
                    <a:pt x="4175" y="19635"/>
                  </a:lnTo>
                  <a:lnTo>
                    <a:pt x="0" y="1"/>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2" name="Google Shape;1902;p179"/>
            <p:cNvSpPr/>
            <p:nvPr/>
          </p:nvSpPr>
          <p:spPr>
            <a:xfrm>
              <a:off x="-2761238" y="2230913"/>
              <a:ext cx="45022" cy="53058"/>
            </a:xfrm>
            <a:custGeom>
              <a:rect b="b" l="l" r="r" t="t"/>
              <a:pathLst>
                <a:path extrusionOk="0" h="3724" w="3160">
                  <a:moveTo>
                    <a:pt x="0" y="0"/>
                  </a:moveTo>
                  <a:lnTo>
                    <a:pt x="1354" y="1693"/>
                  </a:lnTo>
                  <a:lnTo>
                    <a:pt x="3160" y="3724"/>
                  </a:lnTo>
                  <a:lnTo>
                    <a:pt x="0"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3" name="Google Shape;1903;p179"/>
            <p:cNvSpPr/>
            <p:nvPr/>
          </p:nvSpPr>
          <p:spPr>
            <a:xfrm>
              <a:off x="-2761238" y="2230913"/>
              <a:ext cx="45022" cy="53058"/>
            </a:xfrm>
            <a:custGeom>
              <a:rect b="b" l="l" r="r" t="t"/>
              <a:pathLst>
                <a:path extrusionOk="0" fill="none" h="3724" w="3160">
                  <a:moveTo>
                    <a:pt x="0" y="0"/>
                  </a:moveTo>
                  <a:lnTo>
                    <a:pt x="0" y="0"/>
                  </a:lnTo>
                  <a:lnTo>
                    <a:pt x="0" y="0"/>
                  </a:lnTo>
                  <a:lnTo>
                    <a:pt x="1354" y="1693"/>
                  </a:lnTo>
                  <a:lnTo>
                    <a:pt x="1354" y="1693"/>
                  </a:lnTo>
                  <a:lnTo>
                    <a:pt x="3160" y="3724"/>
                  </a:lnTo>
                  <a:lnTo>
                    <a:pt x="0"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4" name="Google Shape;1904;p179"/>
            <p:cNvSpPr/>
            <p:nvPr/>
          </p:nvSpPr>
          <p:spPr>
            <a:xfrm>
              <a:off x="-2772493" y="2129628"/>
              <a:ext cx="64327" cy="162393"/>
            </a:xfrm>
            <a:custGeom>
              <a:rect b="b" l="l" r="r" t="t"/>
              <a:pathLst>
                <a:path extrusionOk="0" h="11398" w="4515">
                  <a:moveTo>
                    <a:pt x="0" y="0"/>
                  </a:moveTo>
                  <a:lnTo>
                    <a:pt x="790" y="7109"/>
                  </a:lnTo>
                  <a:lnTo>
                    <a:pt x="3950" y="10833"/>
                  </a:lnTo>
                  <a:lnTo>
                    <a:pt x="4514" y="11397"/>
                  </a:lnTo>
                  <a:lnTo>
                    <a:pt x="3047" y="8689"/>
                  </a:lnTo>
                  <a:lnTo>
                    <a:pt x="1806" y="5868"/>
                  </a:lnTo>
                  <a:lnTo>
                    <a:pt x="790" y="2934"/>
                  </a:lnTo>
                  <a:lnTo>
                    <a:pt x="0" y="0"/>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5" name="Google Shape;1905;p179"/>
            <p:cNvSpPr/>
            <p:nvPr/>
          </p:nvSpPr>
          <p:spPr>
            <a:xfrm>
              <a:off x="-2772493" y="2129628"/>
              <a:ext cx="64327" cy="162393"/>
            </a:xfrm>
            <a:custGeom>
              <a:rect b="b" l="l" r="r" t="t"/>
              <a:pathLst>
                <a:path extrusionOk="0" fill="none" h="11398" w="4515">
                  <a:moveTo>
                    <a:pt x="0" y="0"/>
                  </a:moveTo>
                  <a:lnTo>
                    <a:pt x="790" y="7109"/>
                  </a:lnTo>
                  <a:lnTo>
                    <a:pt x="3950" y="10833"/>
                  </a:lnTo>
                  <a:lnTo>
                    <a:pt x="3950" y="10833"/>
                  </a:lnTo>
                  <a:lnTo>
                    <a:pt x="4514" y="11397"/>
                  </a:lnTo>
                  <a:lnTo>
                    <a:pt x="4514" y="11397"/>
                  </a:lnTo>
                  <a:lnTo>
                    <a:pt x="3047" y="8689"/>
                  </a:lnTo>
                  <a:lnTo>
                    <a:pt x="1806" y="5868"/>
                  </a:lnTo>
                  <a:lnTo>
                    <a:pt x="790" y="2934"/>
                  </a:lnTo>
                  <a:lnTo>
                    <a:pt x="0" y="0"/>
                  </a:lnTo>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6" name="Google Shape;1906;p179"/>
            <p:cNvSpPr/>
            <p:nvPr/>
          </p:nvSpPr>
          <p:spPr>
            <a:xfrm>
              <a:off x="-2627796" y="2153734"/>
              <a:ext cx="11270" cy="90044"/>
            </a:xfrm>
            <a:custGeom>
              <a:rect b="b" l="l" r="r" t="t"/>
              <a:pathLst>
                <a:path extrusionOk="0" h="6320" w="791">
                  <a:moveTo>
                    <a:pt x="0" y="1"/>
                  </a:moveTo>
                  <a:lnTo>
                    <a:pt x="0" y="903"/>
                  </a:lnTo>
                  <a:lnTo>
                    <a:pt x="226" y="3160"/>
                  </a:lnTo>
                  <a:lnTo>
                    <a:pt x="564" y="5417"/>
                  </a:lnTo>
                  <a:lnTo>
                    <a:pt x="790" y="6320"/>
                  </a:lnTo>
                  <a:lnTo>
                    <a:pt x="790" y="5417"/>
                  </a:lnTo>
                  <a:lnTo>
                    <a:pt x="452" y="3160"/>
                  </a:lnTo>
                  <a:lnTo>
                    <a:pt x="339" y="1580"/>
                  </a:lnTo>
                  <a:lnTo>
                    <a:pt x="0"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7" name="Google Shape;1907;p179"/>
            <p:cNvSpPr/>
            <p:nvPr/>
          </p:nvSpPr>
          <p:spPr>
            <a:xfrm>
              <a:off x="-3081180" y="1820941"/>
              <a:ext cx="196160" cy="102910"/>
            </a:xfrm>
            <a:custGeom>
              <a:rect b="b" l="l" r="r" t="t"/>
              <a:pathLst>
                <a:path extrusionOk="0" h="7223" w="13768">
                  <a:moveTo>
                    <a:pt x="903" y="0"/>
                  </a:moveTo>
                  <a:lnTo>
                    <a:pt x="565" y="113"/>
                  </a:lnTo>
                  <a:lnTo>
                    <a:pt x="339" y="339"/>
                  </a:lnTo>
                  <a:lnTo>
                    <a:pt x="113" y="564"/>
                  </a:lnTo>
                  <a:lnTo>
                    <a:pt x="0" y="903"/>
                  </a:lnTo>
                  <a:lnTo>
                    <a:pt x="339" y="3611"/>
                  </a:lnTo>
                  <a:lnTo>
                    <a:pt x="13767" y="7222"/>
                  </a:lnTo>
                  <a:lnTo>
                    <a:pt x="13767" y="4740"/>
                  </a:lnTo>
                  <a:lnTo>
                    <a:pt x="13767" y="3273"/>
                  </a:lnTo>
                  <a:lnTo>
                    <a:pt x="13654" y="3160"/>
                  </a:lnTo>
                  <a:lnTo>
                    <a:pt x="13316" y="3047"/>
                  </a:lnTo>
                  <a:lnTo>
                    <a:pt x="12187" y="2708"/>
                  </a:lnTo>
                  <a:lnTo>
                    <a:pt x="8577" y="1693"/>
                  </a:lnTo>
                  <a:lnTo>
                    <a:pt x="1129" y="113"/>
                  </a:lnTo>
                  <a:lnTo>
                    <a:pt x="903" y="0"/>
                  </a:lnTo>
                  <a:close/>
                </a:path>
              </a:pathLst>
            </a:custGeom>
            <a:solidFill>
              <a:schemeClr val="dk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8" name="Google Shape;1908;p179"/>
            <p:cNvSpPr/>
            <p:nvPr/>
          </p:nvSpPr>
          <p:spPr>
            <a:xfrm>
              <a:off x="-3081180" y="1820941"/>
              <a:ext cx="196160" cy="102910"/>
            </a:xfrm>
            <a:custGeom>
              <a:rect b="b" l="l" r="r" t="t"/>
              <a:pathLst>
                <a:path extrusionOk="0" fill="none" h="7223" w="13768">
                  <a:moveTo>
                    <a:pt x="339" y="3611"/>
                  </a:moveTo>
                  <a:lnTo>
                    <a:pt x="0" y="903"/>
                  </a:lnTo>
                  <a:lnTo>
                    <a:pt x="0" y="903"/>
                  </a:lnTo>
                  <a:lnTo>
                    <a:pt x="113" y="564"/>
                  </a:lnTo>
                  <a:lnTo>
                    <a:pt x="339" y="339"/>
                  </a:lnTo>
                  <a:lnTo>
                    <a:pt x="565" y="113"/>
                  </a:lnTo>
                  <a:lnTo>
                    <a:pt x="903" y="0"/>
                  </a:lnTo>
                  <a:lnTo>
                    <a:pt x="903" y="0"/>
                  </a:lnTo>
                  <a:lnTo>
                    <a:pt x="1129" y="113"/>
                  </a:lnTo>
                  <a:lnTo>
                    <a:pt x="1129" y="113"/>
                  </a:lnTo>
                  <a:lnTo>
                    <a:pt x="8577" y="1693"/>
                  </a:lnTo>
                  <a:lnTo>
                    <a:pt x="12187" y="2708"/>
                  </a:lnTo>
                  <a:lnTo>
                    <a:pt x="13316" y="3047"/>
                  </a:lnTo>
                  <a:lnTo>
                    <a:pt x="13654" y="3160"/>
                  </a:lnTo>
                  <a:lnTo>
                    <a:pt x="13767" y="3273"/>
                  </a:lnTo>
                  <a:lnTo>
                    <a:pt x="13767" y="3273"/>
                  </a:lnTo>
                  <a:lnTo>
                    <a:pt x="13767" y="4740"/>
                  </a:lnTo>
                  <a:lnTo>
                    <a:pt x="13767" y="7222"/>
                  </a:lnTo>
                  <a:lnTo>
                    <a:pt x="339" y="3611"/>
                  </a:lnTo>
                  <a:lnTo>
                    <a:pt x="339" y="3611"/>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9" name="Google Shape;1909;p179"/>
            <p:cNvSpPr/>
            <p:nvPr/>
          </p:nvSpPr>
          <p:spPr>
            <a:xfrm>
              <a:off x="-3307872" y="1973674"/>
              <a:ext cx="200975" cy="840859"/>
            </a:xfrm>
            <a:custGeom>
              <a:rect b="b" l="l" r="r" t="t"/>
              <a:pathLst>
                <a:path extrusionOk="0" h="59018" w="14106">
                  <a:moveTo>
                    <a:pt x="4740" y="0"/>
                  </a:moveTo>
                  <a:lnTo>
                    <a:pt x="4289" y="452"/>
                  </a:lnTo>
                  <a:lnTo>
                    <a:pt x="3724" y="1129"/>
                  </a:lnTo>
                  <a:lnTo>
                    <a:pt x="3047" y="2031"/>
                  </a:lnTo>
                  <a:lnTo>
                    <a:pt x="2370" y="3160"/>
                  </a:lnTo>
                  <a:lnTo>
                    <a:pt x="1693" y="4740"/>
                  </a:lnTo>
                  <a:lnTo>
                    <a:pt x="1242" y="6545"/>
                  </a:lnTo>
                  <a:lnTo>
                    <a:pt x="1016" y="7561"/>
                  </a:lnTo>
                  <a:lnTo>
                    <a:pt x="903" y="8689"/>
                  </a:lnTo>
                  <a:lnTo>
                    <a:pt x="565" y="14896"/>
                  </a:lnTo>
                  <a:lnTo>
                    <a:pt x="339" y="24826"/>
                  </a:lnTo>
                  <a:lnTo>
                    <a:pt x="1" y="37916"/>
                  </a:lnTo>
                  <a:lnTo>
                    <a:pt x="5417" y="59017"/>
                  </a:lnTo>
                  <a:lnTo>
                    <a:pt x="14106" y="56760"/>
                  </a:lnTo>
                  <a:lnTo>
                    <a:pt x="11059" y="34643"/>
                  </a:lnTo>
                  <a:lnTo>
                    <a:pt x="11285" y="15347"/>
                  </a:lnTo>
                  <a:lnTo>
                    <a:pt x="4740" y="0"/>
                  </a:lnTo>
                  <a:close/>
                </a:path>
              </a:pathLst>
            </a:custGeom>
            <a:solidFill>
              <a:schemeClr val="dk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0" name="Google Shape;1910;p179"/>
            <p:cNvSpPr/>
            <p:nvPr/>
          </p:nvSpPr>
          <p:spPr>
            <a:xfrm>
              <a:off x="-3307872" y="1973674"/>
              <a:ext cx="200975" cy="840859"/>
            </a:xfrm>
            <a:custGeom>
              <a:rect b="b" l="l" r="r" t="t"/>
              <a:pathLst>
                <a:path extrusionOk="0" fill="none" h="59018" w="14106">
                  <a:moveTo>
                    <a:pt x="4740" y="0"/>
                  </a:moveTo>
                  <a:lnTo>
                    <a:pt x="4740" y="0"/>
                  </a:lnTo>
                  <a:lnTo>
                    <a:pt x="4289" y="452"/>
                  </a:lnTo>
                  <a:lnTo>
                    <a:pt x="3724" y="1129"/>
                  </a:lnTo>
                  <a:lnTo>
                    <a:pt x="3047" y="2031"/>
                  </a:lnTo>
                  <a:lnTo>
                    <a:pt x="2370" y="3160"/>
                  </a:lnTo>
                  <a:lnTo>
                    <a:pt x="1693" y="4740"/>
                  </a:lnTo>
                  <a:lnTo>
                    <a:pt x="1242" y="6545"/>
                  </a:lnTo>
                  <a:lnTo>
                    <a:pt x="1016" y="7561"/>
                  </a:lnTo>
                  <a:lnTo>
                    <a:pt x="903" y="8689"/>
                  </a:lnTo>
                  <a:lnTo>
                    <a:pt x="903" y="8689"/>
                  </a:lnTo>
                  <a:lnTo>
                    <a:pt x="565" y="14896"/>
                  </a:lnTo>
                  <a:lnTo>
                    <a:pt x="339" y="24826"/>
                  </a:lnTo>
                  <a:lnTo>
                    <a:pt x="1" y="37916"/>
                  </a:lnTo>
                  <a:lnTo>
                    <a:pt x="5417" y="59017"/>
                  </a:lnTo>
                  <a:lnTo>
                    <a:pt x="14106" y="56760"/>
                  </a:lnTo>
                  <a:lnTo>
                    <a:pt x="11059" y="34643"/>
                  </a:lnTo>
                  <a:lnTo>
                    <a:pt x="11285" y="15347"/>
                  </a:lnTo>
                  <a:lnTo>
                    <a:pt x="4740"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1" name="Google Shape;1911;p179"/>
            <p:cNvSpPr/>
            <p:nvPr/>
          </p:nvSpPr>
          <p:spPr>
            <a:xfrm>
              <a:off x="-3230693" y="2200366"/>
              <a:ext cx="123797" cy="614167"/>
            </a:xfrm>
            <a:custGeom>
              <a:rect b="b" l="l" r="r" t="t"/>
              <a:pathLst>
                <a:path extrusionOk="0" h="43107" w="8689">
                  <a:moveTo>
                    <a:pt x="5868" y="0"/>
                  </a:moveTo>
                  <a:lnTo>
                    <a:pt x="5755" y="4401"/>
                  </a:lnTo>
                  <a:lnTo>
                    <a:pt x="5417" y="19635"/>
                  </a:lnTo>
                  <a:lnTo>
                    <a:pt x="6094" y="24149"/>
                  </a:lnTo>
                  <a:lnTo>
                    <a:pt x="8560" y="40853"/>
                  </a:lnTo>
                  <a:lnTo>
                    <a:pt x="8560" y="40853"/>
                  </a:lnTo>
                  <a:lnTo>
                    <a:pt x="2370" y="42429"/>
                  </a:lnTo>
                  <a:lnTo>
                    <a:pt x="677" y="42881"/>
                  </a:lnTo>
                  <a:lnTo>
                    <a:pt x="226" y="42993"/>
                  </a:lnTo>
                  <a:lnTo>
                    <a:pt x="0" y="43106"/>
                  </a:lnTo>
                  <a:lnTo>
                    <a:pt x="226" y="43106"/>
                  </a:lnTo>
                  <a:lnTo>
                    <a:pt x="677" y="42993"/>
                  </a:lnTo>
                  <a:lnTo>
                    <a:pt x="2370" y="42542"/>
                  </a:lnTo>
                  <a:lnTo>
                    <a:pt x="8576" y="40962"/>
                  </a:lnTo>
                  <a:lnTo>
                    <a:pt x="8689" y="40962"/>
                  </a:lnTo>
                  <a:lnTo>
                    <a:pt x="8689" y="40849"/>
                  </a:lnTo>
                  <a:lnTo>
                    <a:pt x="6319" y="24149"/>
                  </a:lnTo>
                  <a:lnTo>
                    <a:pt x="5642" y="19635"/>
                  </a:lnTo>
                  <a:lnTo>
                    <a:pt x="5868" y="4401"/>
                  </a:lnTo>
                  <a:lnTo>
                    <a:pt x="5868"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2" name="Google Shape;1912;p179"/>
            <p:cNvSpPr/>
            <p:nvPr/>
          </p:nvSpPr>
          <p:spPr>
            <a:xfrm>
              <a:off x="-3230693" y="2176245"/>
              <a:ext cx="123797" cy="638288"/>
            </a:xfrm>
            <a:custGeom>
              <a:rect b="b" l="l" r="r" t="t"/>
              <a:pathLst>
                <a:path extrusionOk="0" fill="none" h="44800" w="8689">
                  <a:moveTo>
                    <a:pt x="0" y="44799"/>
                  </a:moveTo>
                  <a:lnTo>
                    <a:pt x="0" y="44799"/>
                  </a:lnTo>
                  <a:lnTo>
                    <a:pt x="226" y="44686"/>
                  </a:lnTo>
                  <a:lnTo>
                    <a:pt x="677" y="44574"/>
                  </a:lnTo>
                  <a:lnTo>
                    <a:pt x="2370" y="44122"/>
                  </a:lnTo>
                  <a:lnTo>
                    <a:pt x="8576" y="42542"/>
                  </a:lnTo>
                  <a:lnTo>
                    <a:pt x="8576" y="42655"/>
                  </a:lnTo>
                  <a:lnTo>
                    <a:pt x="8576" y="42655"/>
                  </a:lnTo>
                  <a:lnTo>
                    <a:pt x="6094" y="25842"/>
                  </a:lnTo>
                  <a:lnTo>
                    <a:pt x="6094" y="25842"/>
                  </a:lnTo>
                  <a:lnTo>
                    <a:pt x="5417" y="21328"/>
                  </a:lnTo>
                  <a:lnTo>
                    <a:pt x="5417" y="21328"/>
                  </a:lnTo>
                  <a:lnTo>
                    <a:pt x="5755" y="6094"/>
                  </a:lnTo>
                  <a:lnTo>
                    <a:pt x="5755" y="6094"/>
                  </a:lnTo>
                  <a:lnTo>
                    <a:pt x="5868" y="1693"/>
                  </a:lnTo>
                  <a:lnTo>
                    <a:pt x="5868" y="1693"/>
                  </a:lnTo>
                  <a:lnTo>
                    <a:pt x="5868" y="452"/>
                  </a:lnTo>
                  <a:lnTo>
                    <a:pt x="5868" y="113"/>
                  </a:lnTo>
                  <a:lnTo>
                    <a:pt x="5868" y="0"/>
                  </a:lnTo>
                  <a:lnTo>
                    <a:pt x="5868" y="113"/>
                  </a:lnTo>
                  <a:lnTo>
                    <a:pt x="5868" y="113"/>
                  </a:lnTo>
                  <a:lnTo>
                    <a:pt x="5868" y="452"/>
                  </a:lnTo>
                  <a:lnTo>
                    <a:pt x="5868" y="452"/>
                  </a:lnTo>
                  <a:lnTo>
                    <a:pt x="5868" y="1693"/>
                  </a:lnTo>
                  <a:lnTo>
                    <a:pt x="5868" y="1693"/>
                  </a:lnTo>
                  <a:lnTo>
                    <a:pt x="5868" y="6094"/>
                  </a:lnTo>
                  <a:lnTo>
                    <a:pt x="5868" y="6094"/>
                  </a:lnTo>
                  <a:lnTo>
                    <a:pt x="5642" y="21328"/>
                  </a:lnTo>
                  <a:lnTo>
                    <a:pt x="5642" y="21328"/>
                  </a:lnTo>
                  <a:lnTo>
                    <a:pt x="6319" y="25842"/>
                  </a:lnTo>
                  <a:lnTo>
                    <a:pt x="6319" y="25842"/>
                  </a:lnTo>
                  <a:lnTo>
                    <a:pt x="8689" y="42542"/>
                  </a:lnTo>
                  <a:lnTo>
                    <a:pt x="8689" y="42655"/>
                  </a:lnTo>
                  <a:lnTo>
                    <a:pt x="8576" y="42655"/>
                  </a:lnTo>
                  <a:lnTo>
                    <a:pt x="2370" y="44235"/>
                  </a:lnTo>
                  <a:lnTo>
                    <a:pt x="677" y="44686"/>
                  </a:lnTo>
                  <a:lnTo>
                    <a:pt x="226" y="44799"/>
                  </a:lnTo>
                  <a:lnTo>
                    <a:pt x="226" y="44799"/>
                  </a:lnTo>
                  <a:lnTo>
                    <a:pt x="0" y="44799"/>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3" name="Google Shape;1913;p179"/>
            <p:cNvSpPr/>
            <p:nvPr/>
          </p:nvSpPr>
          <p:spPr>
            <a:xfrm>
              <a:off x="-3248388" y="1862743"/>
              <a:ext cx="543428" cy="864966"/>
            </a:xfrm>
            <a:custGeom>
              <a:rect b="b" l="l" r="r" t="t"/>
              <a:pathLst>
                <a:path extrusionOk="0" h="60710" w="38142">
                  <a:moveTo>
                    <a:pt x="12639" y="0"/>
                  </a:moveTo>
                  <a:lnTo>
                    <a:pt x="10947" y="790"/>
                  </a:lnTo>
                  <a:lnTo>
                    <a:pt x="7336" y="2821"/>
                  </a:lnTo>
                  <a:lnTo>
                    <a:pt x="5304" y="4062"/>
                  </a:lnTo>
                  <a:lnTo>
                    <a:pt x="3386" y="5417"/>
                  </a:lnTo>
                  <a:lnTo>
                    <a:pt x="1693" y="6658"/>
                  </a:lnTo>
                  <a:lnTo>
                    <a:pt x="1016" y="7222"/>
                  </a:lnTo>
                  <a:lnTo>
                    <a:pt x="565" y="7786"/>
                  </a:lnTo>
                  <a:lnTo>
                    <a:pt x="226" y="8576"/>
                  </a:lnTo>
                  <a:lnTo>
                    <a:pt x="1" y="9479"/>
                  </a:lnTo>
                  <a:lnTo>
                    <a:pt x="114" y="10494"/>
                  </a:lnTo>
                  <a:lnTo>
                    <a:pt x="226" y="11623"/>
                  </a:lnTo>
                  <a:lnTo>
                    <a:pt x="565" y="12864"/>
                  </a:lnTo>
                  <a:lnTo>
                    <a:pt x="904" y="14218"/>
                  </a:lnTo>
                  <a:lnTo>
                    <a:pt x="1919" y="16814"/>
                  </a:lnTo>
                  <a:lnTo>
                    <a:pt x="3048" y="19522"/>
                  </a:lnTo>
                  <a:lnTo>
                    <a:pt x="4176" y="22004"/>
                  </a:lnTo>
                  <a:lnTo>
                    <a:pt x="5079" y="23923"/>
                  </a:lnTo>
                  <a:lnTo>
                    <a:pt x="5417" y="24713"/>
                  </a:lnTo>
                  <a:lnTo>
                    <a:pt x="5530" y="25390"/>
                  </a:lnTo>
                  <a:lnTo>
                    <a:pt x="5981" y="27872"/>
                  </a:lnTo>
                  <a:lnTo>
                    <a:pt x="6546" y="32612"/>
                  </a:lnTo>
                  <a:lnTo>
                    <a:pt x="6771" y="35546"/>
                  </a:lnTo>
                  <a:lnTo>
                    <a:pt x="6884" y="38592"/>
                  </a:lnTo>
                  <a:lnTo>
                    <a:pt x="6884" y="41752"/>
                  </a:lnTo>
                  <a:lnTo>
                    <a:pt x="6659" y="44799"/>
                  </a:lnTo>
                  <a:lnTo>
                    <a:pt x="6320" y="48748"/>
                  </a:lnTo>
                  <a:lnTo>
                    <a:pt x="6207" y="52698"/>
                  </a:lnTo>
                  <a:lnTo>
                    <a:pt x="6094" y="56647"/>
                  </a:lnTo>
                  <a:lnTo>
                    <a:pt x="6094" y="60710"/>
                  </a:lnTo>
                  <a:lnTo>
                    <a:pt x="38142" y="58114"/>
                  </a:lnTo>
                  <a:lnTo>
                    <a:pt x="38029" y="56083"/>
                  </a:lnTo>
                  <a:lnTo>
                    <a:pt x="37916" y="54052"/>
                  </a:lnTo>
                  <a:lnTo>
                    <a:pt x="37690" y="52134"/>
                  </a:lnTo>
                  <a:lnTo>
                    <a:pt x="37352" y="50215"/>
                  </a:lnTo>
                  <a:lnTo>
                    <a:pt x="36562" y="45927"/>
                  </a:lnTo>
                  <a:lnTo>
                    <a:pt x="35772" y="41075"/>
                  </a:lnTo>
                  <a:lnTo>
                    <a:pt x="33289" y="17942"/>
                  </a:lnTo>
                  <a:lnTo>
                    <a:pt x="29904" y="6094"/>
                  </a:lnTo>
                  <a:lnTo>
                    <a:pt x="24939" y="3950"/>
                  </a:lnTo>
                  <a:lnTo>
                    <a:pt x="12639" y="0"/>
                  </a:lnTo>
                  <a:close/>
                </a:path>
              </a:pathLst>
            </a:custGeom>
            <a:solidFill>
              <a:schemeClr val="dk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4" name="Google Shape;1914;p179"/>
            <p:cNvSpPr/>
            <p:nvPr/>
          </p:nvSpPr>
          <p:spPr>
            <a:xfrm>
              <a:off x="-3248388" y="1862743"/>
              <a:ext cx="543428" cy="864966"/>
            </a:xfrm>
            <a:custGeom>
              <a:rect b="b" l="l" r="r" t="t"/>
              <a:pathLst>
                <a:path extrusionOk="0" fill="none" h="60710" w="38142">
                  <a:moveTo>
                    <a:pt x="12639" y="0"/>
                  </a:moveTo>
                  <a:lnTo>
                    <a:pt x="12639" y="0"/>
                  </a:lnTo>
                  <a:lnTo>
                    <a:pt x="10947" y="790"/>
                  </a:lnTo>
                  <a:lnTo>
                    <a:pt x="7336" y="2821"/>
                  </a:lnTo>
                  <a:lnTo>
                    <a:pt x="5304" y="4062"/>
                  </a:lnTo>
                  <a:lnTo>
                    <a:pt x="3386" y="5417"/>
                  </a:lnTo>
                  <a:lnTo>
                    <a:pt x="1693" y="6658"/>
                  </a:lnTo>
                  <a:lnTo>
                    <a:pt x="1016" y="7222"/>
                  </a:lnTo>
                  <a:lnTo>
                    <a:pt x="565" y="7786"/>
                  </a:lnTo>
                  <a:lnTo>
                    <a:pt x="565" y="7786"/>
                  </a:lnTo>
                  <a:lnTo>
                    <a:pt x="226" y="8576"/>
                  </a:lnTo>
                  <a:lnTo>
                    <a:pt x="1" y="9479"/>
                  </a:lnTo>
                  <a:lnTo>
                    <a:pt x="114" y="10494"/>
                  </a:lnTo>
                  <a:lnTo>
                    <a:pt x="226" y="11623"/>
                  </a:lnTo>
                  <a:lnTo>
                    <a:pt x="565" y="12864"/>
                  </a:lnTo>
                  <a:lnTo>
                    <a:pt x="904" y="14218"/>
                  </a:lnTo>
                  <a:lnTo>
                    <a:pt x="1919" y="16814"/>
                  </a:lnTo>
                  <a:lnTo>
                    <a:pt x="3048" y="19522"/>
                  </a:lnTo>
                  <a:lnTo>
                    <a:pt x="4176" y="22004"/>
                  </a:lnTo>
                  <a:lnTo>
                    <a:pt x="5079" y="23923"/>
                  </a:lnTo>
                  <a:lnTo>
                    <a:pt x="5417" y="24713"/>
                  </a:lnTo>
                  <a:lnTo>
                    <a:pt x="5530" y="25390"/>
                  </a:lnTo>
                  <a:lnTo>
                    <a:pt x="5530" y="25390"/>
                  </a:lnTo>
                  <a:lnTo>
                    <a:pt x="5981" y="27872"/>
                  </a:lnTo>
                  <a:lnTo>
                    <a:pt x="6546" y="32612"/>
                  </a:lnTo>
                  <a:lnTo>
                    <a:pt x="6771" y="35546"/>
                  </a:lnTo>
                  <a:lnTo>
                    <a:pt x="6884" y="38592"/>
                  </a:lnTo>
                  <a:lnTo>
                    <a:pt x="6884" y="41752"/>
                  </a:lnTo>
                  <a:lnTo>
                    <a:pt x="6659" y="44799"/>
                  </a:lnTo>
                  <a:lnTo>
                    <a:pt x="6659" y="44799"/>
                  </a:lnTo>
                  <a:lnTo>
                    <a:pt x="6320" y="48748"/>
                  </a:lnTo>
                  <a:lnTo>
                    <a:pt x="6207" y="52698"/>
                  </a:lnTo>
                  <a:lnTo>
                    <a:pt x="6094" y="56647"/>
                  </a:lnTo>
                  <a:lnTo>
                    <a:pt x="6094" y="60710"/>
                  </a:lnTo>
                  <a:lnTo>
                    <a:pt x="38142" y="58114"/>
                  </a:lnTo>
                  <a:lnTo>
                    <a:pt x="38142" y="58114"/>
                  </a:lnTo>
                  <a:lnTo>
                    <a:pt x="38029" y="56083"/>
                  </a:lnTo>
                  <a:lnTo>
                    <a:pt x="37916" y="54052"/>
                  </a:lnTo>
                  <a:lnTo>
                    <a:pt x="37690" y="52134"/>
                  </a:lnTo>
                  <a:lnTo>
                    <a:pt x="37352" y="50215"/>
                  </a:lnTo>
                  <a:lnTo>
                    <a:pt x="36562" y="45927"/>
                  </a:lnTo>
                  <a:lnTo>
                    <a:pt x="35772" y="41075"/>
                  </a:lnTo>
                  <a:lnTo>
                    <a:pt x="33289" y="17942"/>
                  </a:lnTo>
                  <a:lnTo>
                    <a:pt x="29904" y="6094"/>
                  </a:lnTo>
                  <a:lnTo>
                    <a:pt x="24939" y="3950"/>
                  </a:lnTo>
                  <a:lnTo>
                    <a:pt x="12639"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5" name="Google Shape;1915;p179"/>
            <p:cNvSpPr/>
            <p:nvPr/>
          </p:nvSpPr>
          <p:spPr>
            <a:xfrm>
              <a:off x="-2782139" y="2063704"/>
              <a:ext cx="36987" cy="344063"/>
            </a:xfrm>
            <a:custGeom>
              <a:rect b="b" l="l" r="r" t="t"/>
              <a:pathLst>
                <a:path extrusionOk="0" h="24149" w="2596">
                  <a:moveTo>
                    <a:pt x="0" y="0"/>
                  </a:moveTo>
                  <a:lnTo>
                    <a:pt x="0" y="226"/>
                  </a:lnTo>
                  <a:lnTo>
                    <a:pt x="113" y="903"/>
                  </a:lnTo>
                  <a:lnTo>
                    <a:pt x="339" y="3499"/>
                  </a:lnTo>
                  <a:lnTo>
                    <a:pt x="1354" y="12188"/>
                  </a:lnTo>
                  <a:lnTo>
                    <a:pt x="2144" y="20764"/>
                  </a:lnTo>
                  <a:lnTo>
                    <a:pt x="2483" y="23359"/>
                  </a:lnTo>
                  <a:lnTo>
                    <a:pt x="2596" y="24149"/>
                  </a:lnTo>
                  <a:lnTo>
                    <a:pt x="2596" y="23359"/>
                  </a:lnTo>
                  <a:lnTo>
                    <a:pt x="2370" y="20764"/>
                  </a:lnTo>
                  <a:lnTo>
                    <a:pt x="1580" y="12075"/>
                  </a:lnTo>
                  <a:lnTo>
                    <a:pt x="564" y="3499"/>
                  </a:lnTo>
                  <a:lnTo>
                    <a:pt x="226" y="903"/>
                  </a:lnTo>
                  <a:lnTo>
                    <a:pt x="113" y="226"/>
                  </a:lnTo>
                  <a:lnTo>
                    <a:pt x="0"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6" name="Google Shape;1916;p179"/>
            <p:cNvSpPr/>
            <p:nvPr/>
          </p:nvSpPr>
          <p:spPr>
            <a:xfrm>
              <a:off x="-3222657" y="1976880"/>
              <a:ext cx="98080" cy="118995"/>
            </a:xfrm>
            <a:custGeom>
              <a:rect b="b" l="l" r="r" t="t"/>
              <a:pathLst>
                <a:path extrusionOk="0" h="8352" w="6884">
                  <a:moveTo>
                    <a:pt x="0" y="1"/>
                  </a:moveTo>
                  <a:lnTo>
                    <a:pt x="452" y="227"/>
                  </a:lnTo>
                  <a:lnTo>
                    <a:pt x="1580" y="565"/>
                  </a:lnTo>
                  <a:lnTo>
                    <a:pt x="2483" y="1016"/>
                  </a:lnTo>
                  <a:lnTo>
                    <a:pt x="3386" y="1581"/>
                  </a:lnTo>
                  <a:lnTo>
                    <a:pt x="4175" y="2258"/>
                  </a:lnTo>
                  <a:lnTo>
                    <a:pt x="4853" y="3048"/>
                  </a:lnTo>
                  <a:lnTo>
                    <a:pt x="5417" y="3838"/>
                  </a:lnTo>
                  <a:lnTo>
                    <a:pt x="5981" y="4740"/>
                  </a:lnTo>
                  <a:lnTo>
                    <a:pt x="6319" y="5643"/>
                  </a:lnTo>
                  <a:lnTo>
                    <a:pt x="6545" y="6659"/>
                  </a:lnTo>
                  <a:lnTo>
                    <a:pt x="6771" y="7900"/>
                  </a:lnTo>
                  <a:lnTo>
                    <a:pt x="6771" y="8351"/>
                  </a:lnTo>
                  <a:lnTo>
                    <a:pt x="6884" y="7900"/>
                  </a:lnTo>
                  <a:lnTo>
                    <a:pt x="6771" y="6659"/>
                  </a:lnTo>
                  <a:lnTo>
                    <a:pt x="6545" y="5643"/>
                  </a:lnTo>
                  <a:lnTo>
                    <a:pt x="6207" y="4627"/>
                  </a:lnTo>
                  <a:lnTo>
                    <a:pt x="5642" y="3725"/>
                  </a:lnTo>
                  <a:lnTo>
                    <a:pt x="5078" y="2822"/>
                  </a:lnTo>
                  <a:lnTo>
                    <a:pt x="4288" y="2145"/>
                  </a:lnTo>
                  <a:lnTo>
                    <a:pt x="3498" y="1468"/>
                  </a:lnTo>
                  <a:lnTo>
                    <a:pt x="2596" y="904"/>
                  </a:lnTo>
                  <a:lnTo>
                    <a:pt x="1693" y="452"/>
                  </a:lnTo>
                  <a:lnTo>
                    <a:pt x="452" y="114"/>
                  </a:lnTo>
                  <a:lnTo>
                    <a:pt x="0"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7" name="Google Shape;1917;p179"/>
            <p:cNvSpPr/>
            <p:nvPr/>
          </p:nvSpPr>
          <p:spPr>
            <a:xfrm>
              <a:off x="-3005611" y="2357915"/>
              <a:ext cx="186500" cy="122201"/>
            </a:xfrm>
            <a:custGeom>
              <a:rect b="b" l="l" r="r" t="t"/>
              <a:pathLst>
                <a:path extrusionOk="0" h="8577" w="13090">
                  <a:moveTo>
                    <a:pt x="0" y="1"/>
                  </a:moveTo>
                  <a:lnTo>
                    <a:pt x="339" y="565"/>
                  </a:lnTo>
                  <a:lnTo>
                    <a:pt x="1467" y="1919"/>
                  </a:lnTo>
                  <a:lnTo>
                    <a:pt x="2257" y="2822"/>
                  </a:lnTo>
                  <a:lnTo>
                    <a:pt x="3273" y="3725"/>
                  </a:lnTo>
                  <a:lnTo>
                    <a:pt x="4401" y="4740"/>
                  </a:lnTo>
                  <a:lnTo>
                    <a:pt x="5642" y="5643"/>
                  </a:lnTo>
                  <a:lnTo>
                    <a:pt x="6996" y="6433"/>
                  </a:lnTo>
                  <a:lnTo>
                    <a:pt x="8463" y="7110"/>
                  </a:lnTo>
                  <a:lnTo>
                    <a:pt x="9592" y="7674"/>
                  </a:lnTo>
                  <a:lnTo>
                    <a:pt x="10833" y="8013"/>
                  </a:lnTo>
                  <a:lnTo>
                    <a:pt x="12526" y="8464"/>
                  </a:lnTo>
                  <a:lnTo>
                    <a:pt x="13090" y="8577"/>
                  </a:lnTo>
                  <a:lnTo>
                    <a:pt x="12526" y="8351"/>
                  </a:lnTo>
                  <a:lnTo>
                    <a:pt x="10946" y="7900"/>
                  </a:lnTo>
                  <a:lnTo>
                    <a:pt x="9705" y="7448"/>
                  </a:lnTo>
                  <a:lnTo>
                    <a:pt x="8576" y="6997"/>
                  </a:lnTo>
                  <a:lnTo>
                    <a:pt x="7109" y="6320"/>
                  </a:lnTo>
                  <a:lnTo>
                    <a:pt x="5868" y="5530"/>
                  </a:lnTo>
                  <a:lnTo>
                    <a:pt x="4627" y="4627"/>
                  </a:lnTo>
                  <a:lnTo>
                    <a:pt x="3385" y="3612"/>
                  </a:lnTo>
                  <a:lnTo>
                    <a:pt x="2483" y="2709"/>
                  </a:lnTo>
                  <a:lnTo>
                    <a:pt x="1580" y="1806"/>
                  </a:lnTo>
                  <a:lnTo>
                    <a:pt x="451" y="452"/>
                  </a:lnTo>
                  <a:lnTo>
                    <a:pt x="0"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8" name="Google Shape;1918;p179"/>
            <p:cNvSpPr/>
            <p:nvPr/>
          </p:nvSpPr>
          <p:spPr>
            <a:xfrm>
              <a:off x="-3161564" y="2293616"/>
              <a:ext cx="9660" cy="223486"/>
            </a:xfrm>
            <a:custGeom>
              <a:rect b="b" l="l" r="r" t="t"/>
              <a:pathLst>
                <a:path extrusionOk="0" h="15686" w="678">
                  <a:moveTo>
                    <a:pt x="226" y="0"/>
                  </a:moveTo>
                  <a:lnTo>
                    <a:pt x="0" y="3950"/>
                  </a:lnTo>
                  <a:lnTo>
                    <a:pt x="0" y="7899"/>
                  </a:lnTo>
                  <a:lnTo>
                    <a:pt x="113" y="11736"/>
                  </a:lnTo>
                  <a:lnTo>
                    <a:pt x="452" y="15685"/>
                  </a:lnTo>
                  <a:lnTo>
                    <a:pt x="565" y="14557"/>
                  </a:lnTo>
                  <a:lnTo>
                    <a:pt x="677" y="13541"/>
                  </a:lnTo>
                  <a:lnTo>
                    <a:pt x="565" y="13090"/>
                  </a:lnTo>
                  <a:lnTo>
                    <a:pt x="677" y="6658"/>
                  </a:lnTo>
                  <a:lnTo>
                    <a:pt x="452" y="3160"/>
                  </a:lnTo>
                  <a:lnTo>
                    <a:pt x="226" y="0"/>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9" name="Google Shape;1919;p179"/>
            <p:cNvSpPr/>
            <p:nvPr/>
          </p:nvSpPr>
          <p:spPr>
            <a:xfrm>
              <a:off x="-3161564" y="2293616"/>
              <a:ext cx="9660" cy="223486"/>
            </a:xfrm>
            <a:custGeom>
              <a:rect b="b" l="l" r="r" t="t"/>
              <a:pathLst>
                <a:path extrusionOk="0" fill="none" h="15686" w="678">
                  <a:moveTo>
                    <a:pt x="226" y="0"/>
                  </a:moveTo>
                  <a:lnTo>
                    <a:pt x="226" y="0"/>
                  </a:lnTo>
                  <a:lnTo>
                    <a:pt x="0" y="3950"/>
                  </a:lnTo>
                  <a:lnTo>
                    <a:pt x="0" y="7899"/>
                  </a:lnTo>
                  <a:lnTo>
                    <a:pt x="113" y="11736"/>
                  </a:lnTo>
                  <a:lnTo>
                    <a:pt x="452" y="15685"/>
                  </a:lnTo>
                  <a:lnTo>
                    <a:pt x="452" y="15685"/>
                  </a:lnTo>
                  <a:lnTo>
                    <a:pt x="565" y="14557"/>
                  </a:lnTo>
                  <a:lnTo>
                    <a:pt x="565" y="14557"/>
                  </a:lnTo>
                  <a:lnTo>
                    <a:pt x="677" y="13541"/>
                  </a:lnTo>
                  <a:lnTo>
                    <a:pt x="677" y="13541"/>
                  </a:lnTo>
                  <a:lnTo>
                    <a:pt x="565" y="13090"/>
                  </a:lnTo>
                  <a:lnTo>
                    <a:pt x="565" y="13090"/>
                  </a:lnTo>
                  <a:lnTo>
                    <a:pt x="677" y="6658"/>
                  </a:lnTo>
                  <a:lnTo>
                    <a:pt x="677" y="6658"/>
                  </a:lnTo>
                  <a:lnTo>
                    <a:pt x="452" y="3160"/>
                  </a:lnTo>
                  <a:lnTo>
                    <a:pt x="226"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0" name="Google Shape;1920;p179"/>
            <p:cNvSpPr/>
            <p:nvPr/>
          </p:nvSpPr>
          <p:spPr>
            <a:xfrm>
              <a:off x="-3153528" y="2388462"/>
              <a:ext cx="3234" cy="98094"/>
            </a:xfrm>
            <a:custGeom>
              <a:rect b="b" l="l" r="r" t="t"/>
              <a:pathLst>
                <a:path extrusionOk="0" h="6885" w="227">
                  <a:moveTo>
                    <a:pt x="113" y="1"/>
                  </a:moveTo>
                  <a:lnTo>
                    <a:pt x="1" y="6433"/>
                  </a:lnTo>
                  <a:lnTo>
                    <a:pt x="113" y="6884"/>
                  </a:lnTo>
                  <a:lnTo>
                    <a:pt x="226" y="3499"/>
                  </a:lnTo>
                  <a:lnTo>
                    <a:pt x="113"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1" name="Google Shape;1921;p179"/>
            <p:cNvSpPr/>
            <p:nvPr/>
          </p:nvSpPr>
          <p:spPr>
            <a:xfrm>
              <a:off x="-3111726" y="2722879"/>
              <a:ext cx="6440" cy="14"/>
            </a:xfrm>
            <a:custGeom>
              <a:rect b="b" l="l" r="r" t="t"/>
              <a:pathLst>
                <a:path extrusionOk="0" h="1" w="452">
                  <a:moveTo>
                    <a:pt x="452" y="0"/>
                  </a:moveTo>
                  <a:lnTo>
                    <a:pt x="0" y="0"/>
                  </a:lnTo>
                  <a:lnTo>
                    <a:pt x="452" y="0"/>
                  </a:lnTo>
                  <a:lnTo>
                    <a:pt x="452" y="0"/>
                  </a:lnTo>
                  <a:lnTo>
                    <a:pt x="452"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2" name="Google Shape;1922;p179"/>
            <p:cNvSpPr/>
            <p:nvPr/>
          </p:nvSpPr>
          <p:spPr>
            <a:xfrm>
              <a:off x="-3111726" y="2722879"/>
              <a:ext cx="6440" cy="14"/>
            </a:xfrm>
            <a:custGeom>
              <a:rect b="b" l="l" r="r" t="t"/>
              <a:pathLst>
                <a:path extrusionOk="0" fill="none" h="1" w="452">
                  <a:moveTo>
                    <a:pt x="452" y="0"/>
                  </a:moveTo>
                  <a:lnTo>
                    <a:pt x="0" y="0"/>
                  </a:lnTo>
                  <a:lnTo>
                    <a:pt x="452" y="0"/>
                  </a:lnTo>
                  <a:lnTo>
                    <a:pt x="452" y="0"/>
                  </a:lnTo>
                  <a:lnTo>
                    <a:pt x="452"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3" name="Google Shape;1923;p179"/>
            <p:cNvSpPr/>
            <p:nvPr/>
          </p:nvSpPr>
          <p:spPr>
            <a:xfrm>
              <a:off x="-3158358" y="2192317"/>
              <a:ext cx="56292" cy="530577"/>
            </a:xfrm>
            <a:custGeom>
              <a:rect b="b" l="l" r="r" t="t"/>
              <a:pathLst>
                <a:path extrusionOk="0" h="37240" w="3951">
                  <a:moveTo>
                    <a:pt x="791" y="1"/>
                  </a:moveTo>
                  <a:lnTo>
                    <a:pt x="340" y="3612"/>
                  </a:lnTo>
                  <a:lnTo>
                    <a:pt x="1" y="7110"/>
                  </a:lnTo>
                  <a:lnTo>
                    <a:pt x="227" y="10270"/>
                  </a:lnTo>
                  <a:lnTo>
                    <a:pt x="452" y="13768"/>
                  </a:lnTo>
                  <a:lnTo>
                    <a:pt x="565" y="17266"/>
                  </a:lnTo>
                  <a:lnTo>
                    <a:pt x="452" y="20651"/>
                  </a:lnTo>
                  <a:lnTo>
                    <a:pt x="340" y="21667"/>
                  </a:lnTo>
                  <a:lnTo>
                    <a:pt x="227" y="22795"/>
                  </a:lnTo>
                  <a:lnTo>
                    <a:pt x="678" y="26519"/>
                  </a:lnTo>
                  <a:lnTo>
                    <a:pt x="1355" y="30130"/>
                  </a:lnTo>
                  <a:lnTo>
                    <a:pt x="2032" y="33741"/>
                  </a:lnTo>
                  <a:lnTo>
                    <a:pt x="2935" y="37239"/>
                  </a:lnTo>
                  <a:lnTo>
                    <a:pt x="3725" y="37239"/>
                  </a:lnTo>
                  <a:lnTo>
                    <a:pt x="3950" y="32613"/>
                  </a:lnTo>
                  <a:lnTo>
                    <a:pt x="3950" y="27873"/>
                  </a:lnTo>
                  <a:lnTo>
                    <a:pt x="3725" y="23247"/>
                  </a:lnTo>
                  <a:lnTo>
                    <a:pt x="3386" y="18507"/>
                  </a:lnTo>
                  <a:lnTo>
                    <a:pt x="2935" y="13881"/>
                  </a:lnTo>
                  <a:lnTo>
                    <a:pt x="2371" y="9254"/>
                  </a:lnTo>
                  <a:lnTo>
                    <a:pt x="1694" y="4627"/>
                  </a:lnTo>
                  <a:lnTo>
                    <a:pt x="791" y="1"/>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4" name="Google Shape;1924;p179"/>
            <p:cNvSpPr/>
            <p:nvPr/>
          </p:nvSpPr>
          <p:spPr>
            <a:xfrm>
              <a:off x="-3158358" y="2192317"/>
              <a:ext cx="56292" cy="530577"/>
            </a:xfrm>
            <a:custGeom>
              <a:rect b="b" l="l" r="r" t="t"/>
              <a:pathLst>
                <a:path extrusionOk="0" fill="none" h="37240" w="3951">
                  <a:moveTo>
                    <a:pt x="791" y="1"/>
                  </a:moveTo>
                  <a:lnTo>
                    <a:pt x="791" y="1"/>
                  </a:lnTo>
                  <a:lnTo>
                    <a:pt x="340" y="3612"/>
                  </a:lnTo>
                  <a:lnTo>
                    <a:pt x="1" y="7110"/>
                  </a:lnTo>
                  <a:lnTo>
                    <a:pt x="1" y="7110"/>
                  </a:lnTo>
                  <a:lnTo>
                    <a:pt x="227" y="10270"/>
                  </a:lnTo>
                  <a:lnTo>
                    <a:pt x="452" y="13768"/>
                  </a:lnTo>
                  <a:lnTo>
                    <a:pt x="452" y="13768"/>
                  </a:lnTo>
                  <a:lnTo>
                    <a:pt x="565" y="17266"/>
                  </a:lnTo>
                  <a:lnTo>
                    <a:pt x="452" y="20651"/>
                  </a:lnTo>
                  <a:lnTo>
                    <a:pt x="452" y="20651"/>
                  </a:lnTo>
                  <a:lnTo>
                    <a:pt x="340" y="21667"/>
                  </a:lnTo>
                  <a:lnTo>
                    <a:pt x="340" y="21667"/>
                  </a:lnTo>
                  <a:lnTo>
                    <a:pt x="227" y="22795"/>
                  </a:lnTo>
                  <a:lnTo>
                    <a:pt x="227" y="22795"/>
                  </a:lnTo>
                  <a:lnTo>
                    <a:pt x="678" y="26519"/>
                  </a:lnTo>
                  <a:lnTo>
                    <a:pt x="1355" y="30130"/>
                  </a:lnTo>
                  <a:lnTo>
                    <a:pt x="2032" y="33741"/>
                  </a:lnTo>
                  <a:lnTo>
                    <a:pt x="2935" y="37239"/>
                  </a:lnTo>
                  <a:lnTo>
                    <a:pt x="3273" y="37239"/>
                  </a:lnTo>
                  <a:lnTo>
                    <a:pt x="3725" y="37239"/>
                  </a:lnTo>
                  <a:lnTo>
                    <a:pt x="3725" y="37239"/>
                  </a:lnTo>
                  <a:lnTo>
                    <a:pt x="3950" y="32613"/>
                  </a:lnTo>
                  <a:lnTo>
                    <a:pt x="3950" y="27873"/>
                  </a:lnTo>
                  <a:lnTo>
                    <a:pt x="3725" y="23247"/>
                  </a:lnTo>
                  <a:lnTo>
                    <a:pt x="3386" y="18507"/>
                  </a:lnTo>
                  <a:lnTo>
                    <a:pt x="2935" y="13881"/>
                  </a:lnTo>
                  <a:lnTo>
                    <a:pt x="2371" y="9254"/>
                  </a:lnTo>
                  <a:lnTo>
                    <a:pt x="1694" y="4627"/>
                  </a:lnTo>
                  <a:lnTo>
                    <a:pt x="791" y="1"/>
                  </a:lnTo>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5" name="Google Shape;1925;p179"/>
            <p:cNvSpPr/>
            <p:nvPr/>
          </p:nvSpPr>
          <p:spPr>
            <a:xfrm>
              <a:off x="-2942922" y="2491357"/>
              <a:ext cx="151152" cy="46646"/>
            </a:xfrm>
            <a:custGeom>
              <a:rect b="b" l="l" r="r" t="t"/>
              <a:pathLst>
                <a:path extrusionOk="0" h="3274" w="10609">
                  <a:moveTo>
                    <a:pt x="1" y="1"/>
                  </a:moveTo>
                  <a:lnTo>
                    <a:pt x="452" y="565"/>
                  </a:lnTo>
                  <a:lnTo>
                    <a:pt x="1017" y="1016"/>
                  </a:lnTo>
                  <a:lnTo>
                    <a:pt x="1581" y="1468"/>
                  </a:lnTo>
                  <a:lnTo>
                    <a:pt x="2258" y="1806"/>
                  </a:lnTo>
                  <a:lnTo>
                    <a:pt x="3612" y="2483"/>
                  </a:lnTo>
                  <a:lnTo>
                    <a:pt x="5079" y="2935"/>
                  </a:lnTo>
                  <a:lnTo>
                    <a:pt x="6207" y="3160"/>
                  </a:lnTo>
                  <a:lnTo>
                    <a:pt x="7336" y="3273"/>
                  </a:lnTo>
                  <a:lnTo>
                    <a:pt x="8013" y="3273"/>
                  </a:lnTo>
                  <a:lnTo>
                    <a:pt x="8690" y="3160"/>
                  </a:lnTo>
                  <a:lnTo>
                    <a:pt x="9480" y="2935"/>
                  </a:lnTo>
                  <a:lnTo>
                    <a:pt x="10044" y="2596"/>
                  </a:lnTo>
                  <a:lnTo>
                    <a:pt x="10382" y="2370"/>
                  </a:lnTo>
                  <a:lnTo>
                    <a:pt x="10608" y="2145"/>
                  </a:lnTo>
                  <a:lnTo>
                    <a:pt x="7900" y="1919"/>
                  </a:lnTo>
                  <a:lnTo>
                    <a:pt x="5192" y="1581"/>
                  </a:lnTo>
                  <a:lnTo>
                    <a:pt x="2596" y="903"/>
                  </a:lnTo>
                  <a:lnTo>
                    <a:pt x="1" y="1"/>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6" name="Google Shape;1926;p179"/>
            <p:cNvSpPr/>
            <p:nvPr/>
          </p:nvSpPr>
          <p:spPr>
            <a:xfrm>
              <a:off x="-2942922" y="2491357"/>
              <a:ext cx="151152" cy="46646"/>
            </a:xfrm>
            <a:custGeom>
              <a:rect b="b" l="l" r="r" t="t"/>
              <a:pathLst>
                <a:path extrusionOk="0" fill="none" h="3274" w="10609">
                  <a:moveTo>
                    <a:pt x="1" y="1"/>
                  </a:moveTo>
                  <a:lnTo>
                    <a:pt x="1" y="1"/>
                  </a:lnTo>
                  <a:lnTo>
                    <a:pt x="452" y="565"/>
                  </a:lnTo>
                  <a:lnTo>
                    <a:pt x="1017" y="1016"/>
                  </a:lnTo>
                  <a:lnTo>
                    <a:pt x="1581" y="1468"/>
                  </a:lnTo>
                  <a:lnTo>
                    <a:pt x="2258" y="1806"/>
                  </a:lnTo>
                  <a:lnTo>
                    <a:pt x="3612" y="2483"/>
                  </a:lnTo>
                  <a:lnTo>
                    <a:pt x="5079" y="2935"/>
                  </a:lnTo>
                  <a:lnTo>
                    <a:pt x="5079" y="2935"/>
                  </a:lnTo>
                  <a:lnTo>
                    <a:pt x="6207" y="3160"/>
                  </a:lnTo>
                  <a:lnTo>
                    <a:pt x="7336" y="3273"/>
                  </a:lnTo>
                  <a:lnTo>
                    <a:pt x="7336" y="3273"/>
                  </a:lnTo>
                  <a:lnTo>
                    <a:pt x="8013" y="3273"/>
                  </a:lnTo>
                  <a:lnTo>
                    <a:pt x="8013" y="3273"/>
                  </a:lnTo>
                  <a:lnTo>
                    <a:pt x="8690" y="3160"/>
                  </a:lnTo>
                  <a:lnTo>
                    <a:pt x="9480" y="2935"/>
                  </a:lnTo>
                  <a:lnTo>
                    <a:pt x="10044" y="2596"/>
                  </a:lnTo>
                  <a:lnTo>
                    <a:pt x="10382" y="2370"/>
                  </a:lnTo>
                  <a:lnTo>
                    <a:pt x="10608" y="2145"/>
                  </a:lnTo>
                  <a:lnTo>
                    <a:pt x="10608" y="2145"/>
                  </a:lnTo>
                  <a:lnTo>
                    <a:pt x="7900" y="1919"/>
                  </a:lnTo>
                  <a:lnTo>
                    <a:pt x="5192" y="1581"/>
                  </a:lnTo>
                  <a:lnTo>
                    <a:pt x="2596" y="903"/>
                  </a:lnTo>
                  <a:lnTo>
                    <a:pt x="1" y="1"/>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7" name="Google Shape;1927;p179"/>
            <p:cNvSpPr/>
            <p:nvPr/>
          </p:nvSpPr>
          <p:spPr>
            <a:xfrm>
              <a:off x="-3076364" y="1864339"/>
              <a:ext cx="189734" cy="59512"/>
            </a:xfrm>
            <a:custGeom>
              <a:rect b="b" l="l" r="r" t="t"/>
              <a:pathLst>
                <a:path extrusionOk="0" h="4177" w="13317">
                  <a:moveTo>
                    <a:pt x="1" y="1"/>
                  </a:moveTo>
                  <a:lnTo>
                    <a:pt x="1" y="114"/>
                  </a:lnTo>
                  <a:lnTo>
                    <a:pt x="339" y="339"/>
                  </a:lnTo>
                  <a:lnTo>
                    <a:pt x="1017" y="791"/>
                  </a:lnTo>
                  <a:lnTo>
                    <a:pt x="1694" y="1129"/>
                  </a:lnTo>
                  <a:lnTo>
                    <a:pt x="3725" y="2032"/>
                  </a:lnTo>
                  <a:lnTo>
                    <a:pt x="6320" y="2935"/>
                  </a:lnTo>
                  <a:lnTo>
                    <a:pt x="7561" y="3386"/>
                  </a:lnTo>
                  <a:lnTo>
                    <a:pt x="8803" y="3725"/>
                  </a:lnTo>
                  <a:lnTo>
                    <a:pt x="10044" y="3950"/>
                  </a:lnTo>
                  <a:lnTo>
                    <a:pt x="11285" y="4176"/>
                  </a:lnTo>
                  <a:lnTo>
                    <a:pt x="12752" y="4176"/>
                  </a:lnTo>
                  <a:lnTo>
                    <a:pt x="13316" y="4063"/>
                  </a:lnTo>
                  <a:lnTo>
                    <a:pt x="11285" y="4063"/>
                  </a:lnTo>
                  <a:lnTo>
                    <a:pt x="10044" y="3838"/>
                  </a:lnTo>
                  <a:lnTo>
                    <a:pt x="8803" y="3499"/>
                  </a:lnTo>
                  <a:lnTo>
                    <a:pt x="7674" y="3160"/>
                  </a:lnTo>
                  <a:lnTo>
                    <a:pt x="6433" y="2709"/>
                  </a:lnTo>
                  <a:lnTo>
                    <a:pt x="3838" y="1806"/>
                  </a:lnTo>
                  <a:lnTo>
                    <a:pt x="1806" y="1016"/>
                  </a:lnTo>
                  <a:lnTo>
                    <a:pt x="452" y="339"/>
                  </a:lnTo>
                  <a:lnTo>
                    <a:pt x="1"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8" name="Google Shape;1928;p179"/>
            <p:cNvSpPr/>
            <p:nvPr/>
          </p:nvSpPr>
          <p:spPr>
            <a:xfrm>
              <a:off x="-3076364" y="1864339"/>
              <a:ext cx="189734" cy="59512"/>
            </a:xfrm>
            <a:custGeom>
              <a:rect b="b" l="l" r="r" t="t"/>
              <a:pathLst>
                <a:path extrusionOk="0" fill="none" h="4177" w="13317">
                  <a:moveTo>
                    <a:pt x="13316" y="4063"/>
                  </a:moveTo>
                  <a:lnTo>
                    <a:pt x="13316" y="4063"/>
                  </a:lnTo>
                  <a:lnTo>
                    <a:pt x="12752" y="4176"/>
                  </a:lnTo>
                  <a:lnTo>
                    <a:pt x="12752" y="4176"/>
                  </a:lnTo>
                  <a:lnTo>
                    <a:pt x="11962" y="4176"/>
                  </a:lnTo>
                  <a:lnTo>
                    <a:pt x="11285" y="4176"/>
                  </a:lnTo>
                  <a:lnTo>
                    <a:pt x="11285" y="4176"/>
                  </a:lnTo>
                  <a:lnTo>
                    <a:pt x="10044" y="3950"/>
                  </a:lnTo>
                  <a:lnTo>
                    <a:pt x="8803" y="3725"/>
                  </a:lnTo>
                  <a:lnTo>
                    <a:pt x="7561" y="3386"/>
                  </a:lnTo>
                  <a:lnTo>
                    <a:pt x="6320" y="2935"/>
                  </a:lnTo>
                  <a:lnTo>
                    <a:pt x="6320" y="2935"/>
                  </a:lnTo>
                  <a:lnTo>
                    <a:pt x="3725" y="2032"/>
                  </a:lnTo>
                  <a:lnTo>
                    <a:pt x="1694" y="1129"/>
                  </a:lnTo>
                  <a:lnTo>
                    <a:pt x="1694" y="1129"/>
                  </a:lnTo>
                  <a:lnTo>
                    <a:pt x="1017" y="791"/>
                  </a:lnTo>
                  <a:lnTo>
                    <a:pt x="339" y="339"/>
                  </a:lnTo>
                  <a:lnTo>
                    <a:pt x="339" y="339"/>
                  </a:lnTo>
                  <a:lnTo>
                    <a:pt x="1" y="114"/>
                  </a:lnTo>
                  <a:lnTo>
                    <a:pt x="1" y="114"/>
                  </a:lnTo>
                  <a:lnTo>
                    <a:pt x="1" y="1"/>
                  </a:lnTo>
                  <a:lnTo>
                    <a:pt x="1" y="1"/>
                  </a:lnTo>
                  <a:lnTo>
                    <a:pt x="452" y="339"/>
                  </a:lnTo>
                  <a:lnTo>
                    <a:pt x="452" y="339"/>
                  </a:lnTo>
                  <a:lnTo>
                    <a:pt x="1806" y="1016"/>
                  </a:lnTo>
                  <a:lnTo>
                    <a:pt x="1806" y="1016"/>
                  </a:lnTo>
                  <a:lnTo>
                    <a:pt x="3838" y="1806"/>
                  </a:lnTo>
                  <a:lnTo>
                    <a:pt x="6433" y="2709"/>
                  </a:lnTo>
                  <a:lnTo>
                    <a:pt x="6433" y="2709"/>
                  </a:lnTo>
                  <a:lnTo>
                    <a:pt x="7674" y="3160"/>
                  </a:lnTo>
                  <a:lnTo>
                    <a:pt x="8803" y="3499"/>
                  </a:lnTo>
                  <a:lnTo>
                    <a:pt x="10044" y="3838"/>
                  </a:lnTo>
                  <a:lnTo>
                    <a:pt x="11285" y="4063"/>
                  </a:lnTo>
                  <a:lnTo>
                    <a:pt x="11285" y="4063"/>
                  </a:lnTo>
                  <a:lnTo>
                    <a:pt x="13316" y="4063"/>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9" name="Google Shape;1929;p179"/>
            <p:cNvSpPr/>
            <p:nvPr/>
          </p:nvSpPr>
          <p:spPr>
            <a:xfrm>
              <a:off x="-3053853" y="1825757"/>
              <a:ext cx="3234" cy="54682"/>
            </a:xfrm>
            <a:custGeom>
              <a:rect b="b" l="l" r="r" t="t"/>
              <a:pathLst>
                <a:path extrusionOk="0" h="3838" w="227">
                  <a:moveTo>
                    <a:pt x="226" y="1"/>
                  </a:moveTo>
                  <a:lnTo>
                    <a:pt x="1" y="903"/>
                  </a:lnTo>
                  <a:lnTo>
                    <a:pt x="1" y="1919"/>
                  </a:lnTo>
                  <a:lnTo>
                    <a:pt x="1" y="2822"/>
                  </a:lnTo>
                  <a:lnTo>
                    <a:pt x="114" y="3837"/>
                  </a:lnTo>
                  <a:lnTo>
                    <a:pt x="226" y="2822"/>
                  </a:lnTo>
                  <a:lnTo>
                    <a:pt x="226" y="1919"/>
                  </a:lnTo>
                  <a:lnTo>
                    <a:pt x="226" y="903"/>
                  </a:lnTo>
                  <a:lnTo>
                    <a:pt x="226"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0" name="Google Shape;1930;p179"/>
            <p:cNvSpPr/>
            <p:nvPr/>
          </p:nvSpPr>
          <p:spPr>
            <a:xfrm>
              <a:off x="-3053853" y="1825757"/>
              <a:ext cx="3234" cy="54682"/>
            </a:xfrm>
            <a:custGeom>
              <a:rect b="b" l="l" r="r" t="t"/>
              <a:pathLst>
                <a:path extrusionOk="0" fill="none" h="3838" w="227">
                  <a:moveTo>
                    <a:pt x="226" y="1"/>
                  </a:moveTo>
                  <a:lnTo>
                    <a:pt x="226" y="1"/>
                  </a:lnTo>
                  <a:lnTo>
                    <a:pt x="226" y="903"/>
                  </a:lnTo>
                  <a:lnTo>
                    <a:pt x="226" y="1919"/>
                  </a:lnTo>
                  <a:lnTo>
                    <a:pt x="226" y="1919"/>
                  </a:lnTo>
                  <a:lnTo>
                    <a:pt x="226" y="2822"/>
                  </a:lnTo>
                  <a:lnTo>
                    <a:pt x="114" y="3837"/>
                  </a:lnTo>
                  <a:lnTo>
                    <a:pt x="114" y="3837"/>
                  </a:lnTo>
                  <a:lnTo>
                    <a:pt x="1" y="2822"/>
                  </a:lnTo>
                  <a:lnTo>
                    <a:pt x="1" y="1919"/>
                  </a:lnTo>
                  <a:lnTo>
                    <a:pt x="1" y="1919"/>
                  </a:lnTo>
                  <a:lnTo>
                    <a:pt x="1" y="903"/>
                  </a:lnTo>
                  <a:lnTo>
                    <a:pt x="226" y="1"/>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1" name="Google Shape;1931;p179"/>
            <p:cNvSpPr/>
            <p:nvPr/>
          </p:nvSpPr>
          <p:spPr>
            <a:xfrm>
              <a:off x="-2984710" y="1840232"/>
              <a:ext cx="3220" cy="64313"/>
            </a:xfrm>
            <a:custGeom>
              <a:rect b="b" l="l" r="r" t="t"/>
              <a:pathLst>
                <a:path extrusionOk="0" h="4514" w="226">
                  <a:moveTo>
                    <a:pt x="113" y="0"/>
                  </a:moveTo>
                  <a:lnTo>
                    <a:pt x="0" y="1129"/>
                  </a:lnTo>
                  <a:lnTo>
                    <a:pt x="0" y="2257"/>
                  </a:lnTo>
                  <a:lnTo>
                    <a:pt x="0" y="3386"/>
                  </a:lnTo>
                  <a:lnTo>
                    <a:pt x="226" y="4514"/>
                  </a:lnTo>
                  <a:lnTo>
                    <a:pt x="226" y="3386"/>
                  </a:lnTo>
                  <a:lnTo>
                    <a:pt x="226" y="2257"/>
                  </a:lnTo>
                  <a:lnTo>
                    <a:pt x="226" y="1129"/>
                  </a:lnTo>
                  <a:lnTo>
                    <a:pt x="113"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2" name="Google Shape;1932;p179"/>
            <p:cNvSpPr/>
            <p:nvPr/>
          </p:nvSpPr>
          <p:spPr>
            <a:xfrm>
              <a:off x="-2984710" y="1840232"/>
              <a:ext cx="3220" cy="64313"/>
            </a:xfrm>
            <a:custGeom>
              <a:rect b="b" l="l" r="r" t="t"/>
              <a:pathLst>
                <a:path extrusionOk="0" fill="none" h="4514" w="226">
                  <a:moveTo>
                    <a:pt x="113" y="0"/>
                  </a:moveTo>
                  <a:lnTo>
                    <a:pt x="113" y="0"/>
                  </a:lnTo>
                  <a:lnTo>
                    <a:pt x="226" y="1129"/>
                  </a:lnTo>
                  <a:lnTo>
                    <a:pt x="226" y="2257"/>
                  </a:lnTo>
                  <a:lnTo>
                    <a:pt x="226" y="2257"/>
                  </a:lnTo>
                  <a:lnTo>
                    <a:pt x="226" y="3386"/>
                  </a:lnTo>
                  <a:lnTo>
                    <a:pt x="226" y="4514"/>
                  </a:lnTo>
                  <a:lnTo>
                    <a:pt x="226" y="4514"/>
                  </a:lnTo>
                  <a:lnTo>
                    <a:pt x="0" y="3386"/>
                  </a:lnTo>
                  <a:lnTo>
                    <a:pt x="0" y="2257"/>
                  </a:lnTo>
                  <a:lnTo>
                    <a:pt x="0" y="2257"/>
                  </a:lnTo>
                  <a:lnTo>
                    <a:pt x="0" y="1129"/>
                  </a:lnTo>
                  <a:lnTo>
                    <a:pt x="113"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3" name="Google Shape;1933;p179"/>
            <p:cNvSpPr/>
            <p:nvPr/>
          </p:nvSpPr>
          <p:spPr>
            <a:xfrm>
              <a:off x="-2902715" y="1861133"/>
              <a:ext cx="3220" cy="62717"/>
            </a:xfrm>
            <a:custGeom>
              <a:rect b="b" l="l" r="r" t="t"/>
              <a:pathLst>
                <a:path extrusionOk="0" h="4402" w="226">
                  <a:moveTo>
                    <a:pt x="0" y="0"/>
                  </a:moveTo>
                  <a:lnTo>
                    <a:pt x="0" y="2144"/>
                  </a:lnTo>
                  <a:lnTo>
                    <a:pt x="0" y="4401"/>
                  </a:lnTo>
                  <a:lnTo>
                    <a:pt x="113" y="3273"/>
                  </a:lnTo>
                  <a:lnTo>
                    <a:pt x="226" y="2144"/>
                  </a:lnTo>
                  <a:lnTo>
                    <a:pt x="226" y="1129"/>
                  </a:lnTo>
                  <a:lnTo>
                    <a:pt x="0"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4" name="Google Shape;1934;p179"/>
            <p:cNvSpPr/>
            <p:nvPr/>
          </p:nvSpPr>
          <p:spPr>
            <a:xfrm>
              <a:off x="-2902715" y="1861133"/>
              <a:ext cx="3220" cy="62717"/>
            </a:xfrm>
            <a:custGeom>
              <a:rect b="b" l="l" r="r" t="t"/>
              <a:pathLst>
                <a:path extrusionOk="0" fill="none" h="4402" w="226">
                  <a:moveTo>
                    <a:pt x="0" y="0"/>
                  </a:moveTo>
                  <a:lnTo>
                    <a:pt x="0" y="0"/>
                  </a:lnTo>
                  <a:lnTo>
                    <a:pt x="226" y="1129"/>
                  </a:lnTo>
                  <a:lnTo>
                    <a:pt x="226" y="2144"/>
                  </a:lnTo>
                  <a:lnTo>
                    <a:pt x="226" y="2144"/>
                  </a:lnTo>
                  <a:lnTo>
                    <a:pt x="113" y="3273"/>
                  </a:lnTo>
                  <a:lnTo>
                    <a:pt x="0" y="4401"/>
                  </a:lnTo>
                  <a:lnTo>
                    <a:pt x="0" y="4401"/>
                  </a:lnTo>
                  <a:lnTo>
                    <a:pt x="0" y="2144"/>
                  </a:lnTo>
                  <a:lnTo>
                    <a:pt x="0" y="2144"/>
                  </a:lnTo>
                  <a:lnTo>
                    <a:pt x="0"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5" name="Google Shape;1935;p179"/>
            <p:cNvSpPr/>
            <p:nvPr/>
          </p:nvSpPr>
          <p:spPr>
            <a:xfrm>
              <a:off x="-3069924" y="1869169"/>
              <a:ext cx="170429" cy="59498"/>
            </a:xfrm>
            <a:custGeom>
              <a:rect b="b" l="l" r="r" t="t"/>
              <a:pathLst>
                <a:path extrusionOk="0" h="4176" w="11962">
                  <a:moveTo>
                    <a:pt x="0" y="0"/>
                  </a:moveTo>
                  <a:lnTo>
                    <a:pt x="1242" y="677"/>
                  </a:lnTo>
                  <a:lnTo>
                    <a:pt x="1129" y="452"/>
                  </a:lnTo>
                  <a:lnTo>
                    <a:pt x="0" y="0"/>
                  </a:lnTo>
                  <a:close/>
                  <a:moveTo>
                    <a:pt x="1242" y="452"/>
                  </a:moveTo>
                  <a:lnTo>
                    <a:pt x="1242" y="677"/>
                  </a:lnTo>
                  <a:lnTo>
                    <a:pt x="1354" y="677"/>
                  </a:lnTo>
                  <a:lnTo>
                    <a:pt x="3386" y="1467"/>
                  </a:lnTo>
                  <a:lnTo>
                    <a:pt x="5981" y="2370"/>
                  </a:lnTo>
                  <a:lnTo>
                    <a:pt x="6207" y="2483"/>
                  </a:lnTo>
                  <a:lnTo>
                    <a:pt x="7980" y="3015"/>
                  </a:lnTo>
                  <a:lnTo>
                    <a:pt x="7980" y="3015"/>
                  </a:lnTo>
                  <a:lnTo>
                    <a:pt x="6207" y="2370"/>
                  </a:lnTo>
                  <a:lnTo>
                    <a:pt x="6094" y="2370"/>
                  </a:lnTo>
                  <a:lnTo>
                    <a:pt x="1242" y="452"/>
                  </a:lnTo>
                  <a:close/>
                  <a:moveTo>
                    <a:pt x="7980" y="3015"/>
                  </a:moveTo>
                  <a:lnTo>
                    <a:pt x="8689" y="3273"/>
                  </a:lnTo>
                  <a:lnTo>
                    <a:pt x="9740" y="3464"/>
                  </a:lnTo>
                  <a:lnTo>
                    <a:pt x="9740" y="3464"/>
                  </a:lnTo>
                  <a:lnTo>
                    <a:pt x="8464" y="3160"/>
                  </a:lnTo>
                  <a:lnTo>
                    <a:pt x="7980" y="3015"/>
                  </a:lnTo>
                  <a:close/>
                  <a:moveTo>
                    <a:pt x="9740" y="3464"/>
                  </a:moveTo>
                  <a:lnTo>
                    <a:pt x="10833" y="3724"/>
                  </a:lnTo>
                  <a:lnTo>
                    <a:pt x="11285" y="3724"/>
                  </a:lnTo>
                  <a:lnTo>
                    <a:pt x="9931" y="3499"/>
                  </a:lnTo>
                  <a:lnTo>
                    <a:pt x="9740" y="3464"/>
                  </a:lnTo>
                  <a:close/>
                  <a:moveTo>
                    <a:pt x="226" y="226"/>
                  </a:moveTo>
                  <a:lnTo>
                    <a:pt x="790" y="790"/>
                  </a:lnTo>
                  <a:lnTo>
                    <a:pt x="1467" y="1355"/>
                  </a:lnTo>
                  <a:lnTo>
                    <a:pt x="2934" y="2144"/>
                  </a:lnTo>
                  <a:lnTo>
                    <a:pt x="3950" y="2596"/>
                  </a:lnTo>
                  <a:lnTo>
                    <a:pt x="5078" y="3160"/>
                  </a:lnTo>
                  <a:lnTo>
                    <a:pt x="6207" y="3499"/>
                  </a:lnTo>
                  <a:lnTo>
                    <a:pt x="7448" y="3950"/>
                  </a:lnTo>
                  <a:lnTo>
                    <a:pt x="8576" y="4063"/>
                  </a:lnTo>
                  <a:lnTo>
                    <a:pt x="9592" y="4176"/>
                  </a:lnTo>
                  <a:lnTo>
                    <a:pt x="10833" y="4063"/>
                  </a:lnTo>
                  <a:lnTo>
                    <a:pt x="11962" y="3837"/>
                  </a:lnTo>
                  <a:lnTo>
                    <a:pt x="10833" y="3837"/>
                  </a:lnTo>
                  <a:lnTo>
                    <a:pt x="9592" y="3611"/>
                  </a:lnTo>
                  <a:lnTo>
                    <a:pt x="8351" y="3386"/>
                  </a:lnTo>
                  <a:lnTo>
                    <a:pt x="7109" y="3047"/>
                  </a:lnTo>
                  <a:lnTo>
                    <a:pt x="5868" y="2596"/>
                  </a:lnTo>
                  <a:lnTo>
                    <a:pt x="3273" y="1693"/>
                  </a:lnTo>
                  <a:lnTo>
                    <a:pt x="1242" y="790"/>
                  </a:lnTo>
                  <a:lnTo>
                    <a:pt x="226" y="226"/>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6" name="Google Shape;1936;p179"/>
            <p:cNvSpPr/>
            <p:nvPr/>
          </p:nvSpPr>
          <p:spPr>
            <a:xfrm>
              <a:off x="-2981504" y="1902936"/>
              <a:ext cx="72363" cy="19305"/>
            </a:xfrm>
            <a:custGeom>
              <a:rect b="b" l="l" r="r" t="t"/>
              <a:pathLst>
                <a:path extrusionOk="0" fill="none" h="1355" w="5079">
                  <a:moveTo>
                    <a:pt x="1" y="0"/>
                  </a:moveTo>
                  <a:lnTo>
                    <a:pt x="1" y="0"/>
                  </a:lnTo>
                  <a:lnTo>
                    <a:pt x="1" y="113"/>
                  </a:lnTo>
                  <a:lnTo>
                    <a:pt x="1" y="113"/>
                  </a:lnTo>
                  <a:lnTo>
                    <a:pt x="2258" y="790"/>
                  </a:lnTo>
                  <a:lnTo>
                    <a:pt x="4627" y="1354"/>
                  </a:lnTo>
                  <a:lnTo>
                    <a:pt x="4627" y="1354"/>
                  </a:lnTo>
                  <a:lnTo>
                    <a:pt x="5079" y="1354"/>
                  </a:lnTo>
                  <a:lnTo>
                    <a:pt x="5079" y="1354"/>
                  </a:lnTo>
                  <a:lnTo>
                    <a:pt x="3725" y="1129"/>
                  </a:lnTo>
                  <a:lnTo>
                    <a:pt x="2483" y="903"/>
                  </a:lnTo>
                  <a:lnTo>
                    <a:pt x="1"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7" name="Google Shape;1937;p179"/>
            <p:cNvSpPr/>
            <p:nvPr/>
          </p:nvSpPr>
          <p:spPr>
            <a:xfrm>
              <a:off x="-3052243" y="1875595"/>
              <a:ext cx="70753" cy="28951"/>
            </a:xfrm>
            <a:custGeom>
              <a:rect b="b" l="l" r="r" t="t"/>
              <a:pathLst>
                <a:path extrusionOk="0" fill="none" h="2032" w="4966">
                  <a:moveTo>
                    <a:pt x="1" y="1"/>
                  </a:moveTo>
                  <a:lnTo>
                    <a:pt x="1" y="1"/>
                  </a:lnTo>
                  <a:lnTo>
                    <a:pt x="1" y="226"/>
                  </a:lnTo>
                  <a:lnTo>
                    <a:pt x="1" y="226"/>
                  </a:lnTo>
                  <a:lnTo>
                    <a:pt x="113" y="226"/>
                  </a:lnTo>
                  <a:lnTo>
                    <a:pt x="113" y="226"/>
                  </a:lnTo>
                  <a:lnTo>
                    <a:pt x="2145" y="1016"/>
                  </a:lnTo>
                  <a:lnTo>
                    <a:pt x="4740" y="1919"/>
                  </a:lnTo>
                  <a:lnTo>
                    <a:pt x="4740" y="1919"/>
                  </a:lnTo>
                  <a:lnTo>
                    <a:pt x="4966" y="2032"/>
                  </a:lnTo>
                  <a:lnTo>
                    <a:pt x="4966" y="2032"/>
                  </a:lnTo>
                  <a:lnTo>
                    <a:pt x="4966" y="1919"/>
                  </a:lnTo>
                  <a:lnTo>
                    <a:pt x="4966" y="1919"/>
                  </a:lnTo>
                  <a:lnTo>
                    <a:pt x="4853" y="1919"/>
                  </a:lnTo>
                  <a:lnTo>
                    <a:pt x="4853" y="1919"/>
                  </a:lnTo>
                  <a:lnTo>
                    <a:pt x="1" y="1"/>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8" name="Google Shape;1938;p179"/>
            <p:cNvSpPr/>
            <p:nvPr/>
          </p:nvSpPr>
          <p:spPr>
            <a:xfrm>
              <a:off x="-3069924" y="1869169"/>
              <a:ext cx="17695" cy="9660"/>
            </a:xfrm>
            <a:custGeom>
              <a:rect b="b" l="l" r="r" t="t"/>
              <a:pathLst>
                <a:path extrusionOk="0" fill="none" h="678" w="1242">
                  <a:moveTo>
                    <a:pt x="0" y="0"/>
                  </a:moveTo>
                  <a:lnTo>
                    <a:pt x="0" y="0"/>
                  </a:lnTo>
                  <a:lnTo>
                    <a:pt x="0" y="0"/>
                  </a:lnTo>
                  <a:lnTo>
                    <a:pt x="0" y="0"/>
                  </a:lnTo>
                  <a:lnTo>
                    <a:pt x="0" y="0"/>
                  </a:lnTo>
                  <a:lnTo>
                    <a:pt x="1242" y="677"/>
                  </a:lnTo>
                  <a:lnTo>
                    <a:pt x="1242" y="677"/>
                  </a:lnTo>
                  <a:lnTo>
                    <a:pt x="1129" y="452"/>
                  </a:lnTo>
                  <a:lnTo>
                    <a:pt x="1129" y="452"/>
                  </a:lnTo>
                  <a:lnTo>
                    <a:pt x="0"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9" name="Google Shape;1939;p179"/>
            <p:cNvSpPr/>
            <p:nvPr/>
          </p:nvSpPr>
          <p:spPr>
            <a:xfrm>
              <a:off x="-3069924" y="1869169"/>
              <a:ext cx="175258" cy="54682"/>
            </a:xfrm>
            <a:custGeom>
              <a:rect b="b" l="l" r="r" t="t"/>
              <a:pathLst>
                <a:path extrusionOk="0" h="3838" w="12301">
                  <a:moveTo>
                    <a:pt x="0" y="0"/>
                  </a:moveTo>
                  <a:lnTo>
                    <a:pt x="226" y="226"/>
                  </a:lnTo>
                  <a:lnTo>
                    <a:pt x="1242" y="790"/>
                  </a:lnTo>
                  <a:lnTo>
                    <a:pt x="3273" y="1693"/>
                  </a:lnTo>
                  <a:lnTo>
                    <a:pt x="5868" y="2596"/>
                  </a:lnTo>
                  <a:lnTo>
                    <a:pt x="7109" y="3047"/>
                  </a:lnTo>
                  <a:lnTo>
                    <a:pt x="8351" y="3386"/>
                  </a:lnTo>
                  <a:lnTo>
                    <a:pt x="9592" y="3611"/>
                  </a:lnTo>
                  <a:lnTo>
                    <a:pt x="10833" y="3837"/>
                  </a:lnTo>
                  <a:lnTo>
                    <a:pt x="11736" y="3837"/>
                  </a:lnTo>
                  <a:lnTo>
                    <a:pt x="11623" y="3724"/>
                  </a:lnTo>
                  <a:lnTo>
                    <a:pt x="10833" y="3724"/>
                  </a:lnTo>
                  <a:lnTo>
                    <a:pt x="8464" y="3160"/>
                  </a:lnTo>
                  <a:lnTo>
                    <a:pt x="6207" y="2483"/>
                  </a:lnTo>
                  <a:lnTo>
                    <a:pt x="5981" y="2370"/>
                  </a:lnTo>
                  <a:lnTo>
                    <a:pt x="3386" y="1467"/>
                  </a:lnTo>
                  <a:lnTo>
                    <a:pt x="1354" y="677"/>
                  </a:lnTo>
                  <a:lnTo>
                    <a:pt x="1242" y="677"/>
                  </a:lnTo>
                  <a:lnTo>
                    <a:pt x="0" y="0"/>
                  </a:lnTo>
                  <a:close/>
                  <a:moveTo>
                    <a:pt x="11736" y="3724"/>
                  </a:moveTo>
                  <a:lnTo>
                    <a:pt x="11736" y="3837"/>
                  </a:lnTo>
                  <a:lnTo>
                    <a:pt x="11962" y="3837"/>
                  </a:lnTo>
                  <a:lnTo>
                    <a:pt x="12300" y="3724"/>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0" name="Google Shape;1940;p179"/>
            <p:cNvSpPr/>
            <p:nvPr/>
          </p:nvSpPr>
          <p:spPr>
            <a:xfrm>
              <a:off x="-3069924" y="1869169"/>
              <a:ext cx="175258" cy="54682"/>
            </a:xfrm>
            <a:custGeom>
              <a:rect b="b" l="l" r="r" t="t"/>
              <a:pathLst>
                <a:path extrusionOk="0" fill="none" h="3838" w="12301">
                  <a:moveTo>
                    <a:pt x="0" y="0"/>
                  </a:moveTo>
                  <a:lnTo>
                    <a:pt x="0" y="0"/>
                  </a:lnTo>
                  <a:lnTo>
                    <a:pt x="226" y="226"/>
                  </a:lnTo>
                  <a:lnTo>
                    <a:pt x="226" y="226"/>
                  </a:lnTo>
                  <a:lnTo>
                    <a:pt x="1242" y="790"/>
                  </a:lnTo>
                  <a:lnTo>
                    <a:pt x="1242" y="790"/>
                  </a:lnTo>
                  <a:lnTo>
                    <a:pt x="3273" y="1693"/>
                  </a:lnTo>
                  <a:lnTo>
                    <a:pt x="5868" y="2596"/>
                  </a:lnTo>
                  <a:lnTo>
                    <a:pt x="5868" y="2596"/>
                  </a:lnTo>
                  <a:lnTo>
                    <a:pt x="7109" y="3047"/>
                  </a:lnTo>
                  <a:lnTo>
                    <a:pt x="8351" y="3386"/>
                  </a:lnTo>
                  <a:lnTo>
                    <a:pt x="9592" y="3611"/>
                  </a:lnTo>
                  <a:lnTo>
                    <a:pt x="10833" y="3837"/>
                  </a:lnTo>
                  <a:lnTo>
                    <a:pt x="10833" y="3837"/>
                  </a:lnTo>
                  <a:lnTo>
                    <a:pt x="11510" y="3837"/>
                  </a:lnTo>
                  <a:lnTo>
                    <a:pt x="11510" y="3837"/>
                  </a:lnTo>
                  <a:lnTo>
                    <a:pt x="11962" y="3837"/>
                  </a:lnTo>
                  <a:lnTo>
                    <a:pt x="11962" y="3837"/>
                  </a:lnTo>
                  <a:lnTo>
                    <a:pt x="12300" y="3724"/>
                  </a:lnTo>
                  <a:lnTo>
                    <a:pt x="12300" y="3724"/>
                  </a:lnTo>
                  <a:lnTo>
                    <a:pt x="11736" y="3724"/>
                  </a:lnTo>
                  <a:lnTo>
                    <a:pt x="11736" y="3724"/>
                  </a:lnTo>
                  <a:lnTo>
                    <a:pt x="11736" y="3837"/>
                  </a:lnTo>
                  <a:lnTo>
                    <a:pt x="11736" y="3837"/>
                  </a:lnTo>
                  <a:lnTo>
                    <a:pt x="11623" y="3724"/>
                  </a:lnTo>
                  <a:lnTo>
                    <a:pt x="11623" y="3724"/>
                  </a:lnTo>
                  <a:lnTo>
                    <a:pt x="11285" y="3724"/>
                  </a:lnTo>
                  <a:lnTo>
                    <a:pt x="11285" y="3724"/>
                  </a:lnTo>
                  <a:lnTo>
                    <a:pt x="10833" y="3724"/>
                  </a:lnTo>
                  <a:lnTo>
                    <a:pt x="10833" y="3724"/>
                  </a:lnTo>
                  <a:lnTo>
                    <a:pt x="8464" y="3160"/>
                  </a:lnTo>
                  <a:lnTo>
                    <a:pt x="6207" y="2483"/>
                  </a:lnTo>
                  <a:lnTo>
                    <a:pt x="6207" y="2483"/>
                  </a:lnTo>
                  <a:lnTo>
                    <a:pt x="6207" y="2483"/>
                  </a:lnTo>
                  <a:lnTo>
                    <a:pt x="6207" y="2483"/>
                  </a:lnTo>
                  <a:lnTo>
                    <a:pt x="6207" y="2483"/>
                  </a:lnTo>
                  <a:lnTo>
                    <a:pt x="6207" y="2483"/>
                  </a:lnTo>
                  <a:lnTo>
                    <a:pt x="5981" y="2370"/>
                  </a:lnTo>
                  <a:lnTo>
                    <a:pt x="5981" y="2370"/>
                  </a:lnTo>
                  <a:lnTo>
                    <a:pt x="3386" y="1467"/>
                  </a:lnTo>
                  <a:lnTo>
                    <a:pt x="1354" y="677"/>
                  </a:lnTo>
                  <a:lnTo>
                    <a:pt x="1354" y="677"/>
                  </a:lnTo>
                  <a:lnTo>
                    <a:pt x="1242" y="677"/>
                  </a:lnTo>
                  <a:lnTo>
                    <a:pt x="1242" y="677"/>
                  </a:lnTo>
                  <a:lnTo>
                    <a:pt x="1242" y="790"/>
                  </a:lnTo>
                  <a:lnTo>
                    <a:pt x="1242" y="790"/>
                  </a:lnTo>
                  <a:lnTo>
                    <a:pt x="1242" y="677"/>
                  </a:lnTo>
                  <a:lnTo>
                    <a:pt x="1242" y="677"/>
                  </a:lnTo>
                  <a:lnTo>
                    <a:pt x="0"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1" name="Google Shape;1941;p179"/>
            <p:cNvSpPr/>
            <p:nvPr/>
          </p:nvSpPr>
          <p:spPr>
            <a:xfrm>
              <a:off x="-3053853" y="1875595"/>
              <a:ext cx="1624" cy="3234"/>
            </a:xfrm>
            <a:custGeom>
              <a:rect b="b" l="l" r="r" t="t"/>
              <a:pathLst>
                <a:path extrusionOk="0" h="227" w="114">
                  <a:moveTo>
                    <a:pt x="1" y="1"/>
                  </a:moveTo>
                  <a:lnTo>
                    <a:pt x="114" y="226"/>
                  </a:lnTo>
                  <a:lnTo>
                    <a:pt x="114"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2" name="Google Shape;1942;p179"/>
            <p:cNvSpPr/>
            <p:nvPr/>
          </p:nvSpPr>
          <p:spPr>
            <a:xfrm>
              <a:off x="-3053853" y="1875595"/>
              <a:ext cx="1624" cy="4844"/>
            </a:xfrm>
            <a:custGeom>
              <a:rect b="b" l="l" r="r" t="t"/>
              <a:pathLst>
                <a:path extrusionOk="0" fill="none" h="340" w="114">
                  <a:moveTo>
                    <a:pt x="1" y="1"/>
                  </a:moveTo>
                  <a:lnTo>
                    <a:pt x="1" y="1"/>
                  </a:lnTo>
                  <a:lnTo>
                    <a:pt x="114" y="226"/>
                  </a:lnTo>
                  <a:lnTo>
                    <a:pt x="114" y="226"/>
                  </a:lnTo>
                  <a:lnTo>
                    <a:pt x="114" y="339"/>
                  </a:lnTo>
                  <a:lnTo>
                    <a:pt x="114" y="339"/>
                  </a:lnTo>
                  <a:lnTo>
                    <a:pt x="114" y="226"/>
                  </a:lnTo>
                  <a:lnTo>
                    <a:pt x="114" y="226"/>
                  </a:lnTo>
                  <a:lnTo>
                    <a:pt x="114" y="1"/>
                  </a:lnTo>
                  <a:lnTo>
                    <a:pt x="114" y="1"/>
                  </a:lnTo>
                  <a:lnTo>
                    <a:pt x="1" y="1"/>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3" name="Google Shape;1943;p179"/>
            <p:cNvSpPr/>
            <p:nvPr/>
          </p:nvSpPr>
          <p:spPr>
            <a:xfrm>
              <a:off x="-2981504" y="1902936"/>
              <a:ext cx="14" cy="1610"/>
            </a:xfrm>
            <a:custGeom>
              <a:rect b="b" l="l" r="r" t="t"/>
              <a:pathLst>
                <a:path extrusionOk="0" h="113" w="1">
                  <a:moveTo>
                    <a:pt x="1" y="0"/>
                  </a:moveTo>
                  <a:lnTo>
                    <a:pt x="1" y="0"/>
                  </a:lnTo>
                  <a:lnTo>
                    <a:pt x="1" y="113"/>
                  </a:lnTo>
                  <a:lnTo>
                    <a:pt x="1" y="113"/>
                  </a:lnTo>
                  <a:lnTo>
                    <a:pt x="1" y="113"/>
                  </a:lnTo>
                  <a:lnTo>
                    <a:pt x="1" y="113"/>
                  </a:lnTo>
                  <a:lnTo>
                    <a:pt x="1" y="113"/>
                  </a:lnTo>
                  <a:lnTo>
                    <a:pt x="1" y="113"/>
                  </a:lnTo>
                  <a:lnTo>
                    <a:pt x="1" y="0"/>
                  </a:lnTo>
                  <a:lnTo>
                    <a:pt x="1" y="0"/>
                  </a:lnTo>
                  <a:lnTo>
                    <a:pt x="1"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4" name="Google Shape;1944;p179"/>
            <p:cNvSpPr/>
            <p:nvPr/>
          </p:nvSpPr>
          <p:spPr>
            <a:xfrm>
              <a:off x="-2981504" y="1902936"/>
              <a:ext cx="14" cy="1610"/>
            </a:xfrm>
            <a:custGeom>
              <a:rect b="b" l="l" r="r" t="t"/>
              <a:pathLst>
                <a:path extrusionOk="0" fill="none" h="113" w="1">
                  <a:moveTo>
                    <a:pt x="1" y="0"/>
                  </a:moveTo>
                  <a:lnTo>
                    <a:pt x="1" y="0"/>
                  </a:lnTo>
                  <a:lnTo>
                    <a:pt x="1" y="113"/>
                  </a:lnTo>
                  <a:lnTo>
                    <a:pt x="1" y="113"/>
                  </a:lnTo>
                  <a:lnTo>
                    <a:pt x="1" y="113"/>
                  </a:lnTo>
                  <a:lnTo>
                    <a:pt x="1" y="113"/>
                  </a:lnTo>
                  <a:lnTo>
                    <a:pt x="1" y="113"/>
                  </a:lnTo>
                  <a:lnTo>
                    <a:pt x="1" y="113"/>
                  </a:lnTo>
                  <a:lnTo>
                    <a:pt x="1" y="0"/>
                  </a:lnTo>
                  <a:lnTo>
                    <a:pt x="1" y="0"/>
                  </a:lnTo>
                  <a:lnTo>
                    <a:pt x="1"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5" name="Google Shape;1945;p179"/>
            <p:cNvSpPr/>
            <p:nvPr/>
          </p:nvSpPr>
          <p:spPr>
            <a:xfrm>
              <a:off x="-2904325" y="1922227"/>
              <a:ext cx="1624" cy="1624"/>
            </a:xfrm>
            <a:custGeom>
              <a:rect b="b" l="l" r="r" t="t"/>
              <a:pathLst>
                <a:path extrusionOk="0" h="114" w="114">
                  <a:moveTo>
                    <a:pt x="0" y="0"/>
                  </a:moveTo>
                  <a:lnTo>
                    <a:pt x="113" y="113"/>
                  </a:lnTo>
                  <a:lnTo>
                    <a:pt x="113"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6" name="Google Shape;1946;p179"/>
            <p:cNvSpPr/>
            <p:nvPr/>
          </p:nvSpPr>
          <p:spPr>
            <a:xfrm>
              <a:off x="-2904325" y="1922227"/>
              <a:ext cx="1624" cy="1624"/>
            </a:xfrm>
            <a:custGeom>
              <a:rect b="b" l="l" r="r" t="t"/>
              <a:pathLst>
                <a:path extrusionOk="0" fill="none" h="114" w="114">
                  <a:moveTo>
                    <a:pt x="0" y="0"/>
                  </a:moveTo>
                  <a:lnTo>
                    <a:pt x="0" y="0"/>
                  </a:lnTo>
                  <a:lnTo>
                    <a:pt x="113" y="113"/>
                  </a:lnTo>
                  <a:lnTo>
                    <a:pt x="113" y="113"/>
                  </a:lnTo>
                  <a:lnTo>
                    <a:pt x="113" y="0"/>
                  </a:lnTo>
                  <a:lnTo>
                    <a:pt x="113" y="0"/>
                  </a:lnTo>
                  <a:lnTo>
                    <a:pt x="0"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7" name="Google Shape;1947;p179"/>
            <p:cNvSpPr/>
            <p:nvPr/>
          </p:nvSpPr>
          <p:spPr>
            <a:xfrm>
              <a:off x="-2537766" y="1705180"/>
              <a:ext cx="101300" cy="321566"/>
            </a:xfrm>
            <a:custGeom>
              <a:rect b="b" l="l" r="r" t="t"/>
              <a:pathLst>
                <a:path extrusionOk="0" h="22570" w="7110">
                  <a:moveTo>
                    <a:pt x="3611" y="0"/>
                  </a:moveTo>
                  <a:lnTo>
                    <a:pt x="790" y="3386"/>
                  </a:lnTo>
                  <a:lnTo>
                    <a:pt x="452" y="4063"/>
                  </a:lnTo>
                  <a:lnTo>
                    <a:pt x="339" y="4627"/>
                  </a:lnTo>
                  <a:lnTo>
                    <a:pt x="113" y="15009"/>
                  </a:lnTo>
                  <a:lnTo>
                    <a:pt x="0" y="19409"/>
                  </a:lnTo>
                  <a:lnTo>
                    <a:pt x="4965" y="22569"/>
                  </a:lnTo>
                  <a:lnTo>
                    <a:pt x="4965" y="17265"/>
                  </a:lnTo>
                  <a:lnTo>
                    <a:pt x="6094" y="16024"/>
                  </a:lnTo>
                  <a:lnTo>
                    <a:pt x="6432" y="15573"/>
                  </a:lnTo>
                  <a:lnTo>
                    <a:pt x="6771" y="15009"/>
                  </a:lnTo>
                  <a:lnTo>
                    <a:pt x="6884" y="14444"/>
                  </a:lnTo>
                  <a:lnTo>
                    <a:pt x="6997" y="13880"/>
                  </a:lnTo>
                  <a:lnTo>
                    <a:pt x="7109" y="12977"/>
                  </a:lnTo>
                  <a:lnTo>
                    <a:pt x="7109" y="12639"/>
                  </a:lnTo>
                  <a:lnTo>
                    <a:pt x="4288" y="13090"/>
                  </a:lnTo>
                  <a:lnTo>
                    <a:pt x="3950" y="9254"/>
                  </a:lnTo>
                  <a:lnTo>
                    <a:pt x="3386" y="5868"/>
                  </a:lnTo>
                  <a:lnTo>
                    <a:pt x="3611" y="0"/>
                  </a:lnTo>
                  <a:close/>
                </a:path>
              </a:pathLst>
            </a:custGeom>
            <a:solidFill>
              <a:srgbClr val="BD8C8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8" name="Google Shape;1948;p179"/>
            <p:cNvSpPr/>
            <p:nvPr/>
          </p:nvSpPr>
          <p:spPr>
            <a:xfrm>
              <a:off x="-2446126" y="1636051"/>
              <a:ext cx="165613" cy="445348"/>
            </a:xfrm>
            <a:custGeom>
              <a:rect b="b" l="l" r="r" t="t"/>
              <a:pathLst>
                <a:path extrusionOk="0" h="31258" w="11624">
                  <a:moveTo>
                    <a:pt x="0" y="0"/>
                  </a:moveTo>
                  <a:lnTo>
                    <a:pt x="0" y="31258"/>
                  </a:lnTo>
                  <a:lnTo>
                    <a:pt x="11623" y="31258"/>
                  </a:lnTo>
                  <a:lnTo>
                    <a:pt x="11623"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9" name="Google Shape;1949;p179"/>
            <p:cNvSpPr/>
            <p:nvPr/>
          </p:nvSpPr>
          <p:spPr>
            <a:xfrm>
              <a:off x="-2491148" y="1636051"/>
              <a:ext cx="165613" cy="445348"/>
            </a:xfrm>
            <a:custGeom>
              <a:rect b="b" l="l" r="r" t="t"/>
              <a:pathLst>
                <a:path extrusionOk="0" h="31258" w="11624">
                  <a:moveTo>
                    <a:pt x="1" y="0"/>
                  </a:moveTo>
                  <a:lnTo>
                    <a:pt x="1" y="31258"/>
                  </a:lnTo>
                  <a:lnTo>
                    <a:pt x="11624" y="31258"/>
                  </a:lnTo>
                  <a:lnTo>
                    <a:pt x="11624"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0" name="Google Shape;1950;p179"/>
            <p:cNvSpPr/>
            <p:nvPr/>
          </p:nvSpPr>
          <p:spPr>
            <a:xfrm>
              <a:off x="-2449346" y="1706790"/>
              <a:ext cx="73973" cy="73973"/>
            </a:xfrm>
            <a:custGeom>
              <a:rect b="b" l="l" r="r" t="t"/>
              <a:pathLst>
                <a:path extrusionOk="0" h="5192" w="5192">
                  <a:moveTo>
                    <a:pt x="2145" y="0"/>
                  </a:moveTo>
                  <a:lnTo>
                    <a:pt x="1581" y="113"/>
                  </a:lnTo>
                  <a:lnTo>
                    <a:pt x="1129" y="452"/>
                  </a:lnTo>
                  <a:lnTo>
                    <a:pt x="791" y="677"/>
                  </a:lnTo>
                  <a:lnTo>
                    <a:pt x="452" y="1129"/>
                  </a:lnTo>
                  <a:lnTo>
                    <a:pt x="226" y="1580"/>
                  </a:lnTo>
                  <a:lnTo>
                    <a:pt x="1" y="2031"/>
                  </a:lnTo>
                  <a:lnTo>
                    <a:pt x="1" y="2596"/>
                  </a:lnTo>
                  <a:lnTo>
                    <a:pt x="1" y="3160"/>
                  </a:lnTo>
                  <a:lnTo>
                    <a:pt x="226" y="3611"/>
                  </a:lnTo>
                  <a:lnTo>
                    <a:pt x="452" y="4063"/>
                  </a:lnTo>
                  <a:lnTo>
                    <a:pt x="791" y="4401"/>
                  </a:lnTo>
                  <a:lnTo>
                    <a:pt x="1129" y="4740"/>
                  </a:lnTo>
                  <a:lnTo>
                    <a:pt x="1581" y="4965"/>
                  </a:lnTo>
                  <a:lnTo>
                    <a:pt x="2145" y="5191"/>
                  </a:lnTo>
                  <a:lnTo>
                    <a:pt x="3160" y="5191"/>
                  </a:lnTo>
                  <a:lnTo>
                    <a:pt x="3612" y="4965"/>
                  </a:lnTo>
                  <a:lnTo>
                    <a:pt x="4063" y="4740"/>
                  </a:lnTo>
                  <a:lnTo>
                    <a:pt x="4514" y="4401"/>
                  </a:lnTo>
                  <a:lnTo>
                    <a:pt x="4853" y="4063"/>
                  </a:lnTo>
                  <a:lnTo>
                    <a:pt x="5079" y="3611"/>
                  </a:lnTo>
                  <a:lnTo>
                    <a:pt x="5192" y="3160"/>
                  </a:lnTo>
                  <a:lnTo>
                    <a:pt x="5192" y="2596"/>
                  </a:lnTo>
                  <a:lnTo>
                    <a:pt x="5192" y="2031"/>
                  </a:lnTo>
                  <a:lnTo>
                    <a:pt x="5079" y="1580"/>
                  </a:lnTo>
                  <a:lnTo>
                    <a:pt x="4853" y="1129"/>
                  </a:lnTo>
                  <a:lnTo>
                    <a:pt x="4514" y="677"/>
                  </a:lnTo>
                  <a:lnTo>
                    <a:pt x="4063" y="452"/>
                  </a:lnTo>
                  <a:lnTo>
                    <a:pt x="3612" y="113"/>
                  </a:lnTo>
                  <a:lnTo>
                    <a:pt x="316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1" name="Google Shape;1951;p179"/>
            <p:cNvSpPr/>
            <p:nvPr/>
          </p:nvSpPr>
          <p:spPr>
            <a:xfrm>
              <a:off x="-2325549" y="1701960"/>
              <a:ext cx="45036" cy="64327"/>
            </a:xfrm>
            <a:custGeom>
              <a:rect b="b" l="l" r="r" t="t"/>
              <a:pathLst>
                <a:path extrusionOk="0" h="4515" w="3161">
                  <a:moveTo>
                    <a:pt x="3160" y="1"/>
                  </a:moveTo>
                  <a:lnTo>
                    <a:pt x="2258" y="1129"/>
                  </a:lnTo>
                  <a:lnTo>
                    <a:pt x="1468" y="2258"/>
                  </a:lnTo>
                  <a:lnTo>
                    <a:pt x="678" y="3386"/>
                  </a:lnTo>
                  <a:lnTo>
                    <a:pt x="1" y="4514"/>
                  </a:lnTo>
                  <a:lnTo>
                    <a:pt x="903" y="3499"/>
                  </a:lnTo>
                  <a:lnTo>
                    <a:pt x="1693" y="2370"/>
                  </a:lnTo>
                  <a:lnTo>
                    <a:pt x="2483" y="1242"/>
                  </a:lnTo>
                  <a:lnTo>
                    <a:pt x="3160"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2" name="Google Shape;1952;p179"/>
            <p:cNvSpPr/>
            <p:nvPr/>
          </p:nvSpPr>
          <p:spPr>
            <a:xfrm>
              <a:off x="-2325549" y="1751798"/>
              <a:ext cx="45036" cy="64327"/>
            </a:xfrm>
            <a:custGeom>
              <a:rect b="b" l="l" r="r" t="t"/>
              <a:pathLst>
                <a:path extrusionOk="0" h="4515" w="3161">
                  <a:moveTo>
                    <a:pt x="3160" y="1"/>
                  </a:moveTo>
                  <a:lnTo>
                    <a:pt x="2258" y="1016"/>
                  </a:lnTo>
                  <a:lnTo>
                    <a:pt x="1468" y="2145"/>
                  </a:lnTo>
                  <a:lnTo>
                    <a:pt x="678" y="3273"/>
                  </a:lnTo>
                  <a:lnTo>
                    <a:pt x="1" y="4515"/>
                  </a:lnTo>
                  <a:lnTo>
                    <a:pt x="903" y="3499"/>
                  </a:lnTo>
                  <a:lnTo>
                    <a:pt x="1693" y="2371"/>
                  </a:lnTo>
                  <a:lnTo>
                    <a:pt x="2483" y="1242"/>
                  </a:lnTo>
                  <a:lnTo>
                    <a:pt x="3160"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3" name="Google Shape;1953;p179"/>
            <p:cNvSpPr/>
            <p:nvPr/>
          </p:nvSpPr>
          <p:spPr>
            <a:xfrm>
              <a:off x="-2325549" y="1801636"/>
              <a:ext cx="45036" cy="64327"/>
            </a:xfrm>
            <a:custGeom>
              <a:rect b="b" l="l" r="r" t="t"/>
              <a:pathLst>
                <a:path extrusionOk="0" h="4515" w="3161">
                  <a:moveTo>
                    <a:pt x="3160" y="1"/>
                  </a:moveTo>
                  <a:lnTo>
                    <a:pt x="2258" y="1017"/>
                  </a:lnTo>
                  <a:lnTo>
                    <a:pt x="1468" y="2145"/>
                  </a:lnTo>
                  <a:lnTo>
                    <a:pt x="678" y="3273"/>
                  </a:lnTo>
                  <a:lnTo>
                    <a:pt x="1" y="4515"/>
                  </a:lnTo>
                  <a:lnTo>
                    <a:pt x="903" y="3386"/>
                  </a:lnTo>
                  <a:lnTo>
                    <a:pt x="1693" y="2258"/>
                  </a:lnTo>
                  <a:lnTo>
                    <a:pt x="2483" y="1129"/>
                  </a:lnTo>
                  <a:lnTo>
                    <a:pt x="3160"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4" name="Google Shape;1954;p179"/>
            <p:cNvSpPr/>
            <p:nvPr/>
          </p:nvSpPr>
          <p:spPr>
            <a:xfrm>
              <a:off x="-2325549" y="1849878"/>
              <a:ext cx="45036" cy="64327"/>
            </a:xfrm>
            <a:custGeom>
              <a:rect b="b" l="l" r="r" t="t"/>
              <a:pathLst>
                <a:path extrusionOk="0" h="4515" w="3161">
                  <a:moveTo>
                    <a:pt x="3160" y="0"/>
                  </a:moveTo>
                  <a:lnTo>
                    <a:pt x="2258" y="1129"/>
                  </a:lnTo>
                  <a:lnTo>
                    <a:pt x="1468" y="2257"/>
                  </a:lnTo>
                  <a:lnTo>
                    <a:pt x="678" y="3386"/>
                  </a:lnTo>
                  <a:lnTo>
                    <a:pt x="1" y="4514"/>
                  </a:lnTo>
                  <a:lnTo>
                    <a:pt x="903" y="3498"/>
                  </a:lnTo>
                  <a:lnTo>
                    <a:pt x="1693" y="2370"/>
                  </a:lnTo>
                  <a:lnTo>
                    <a:pt x="2483" y="1242"/>
                  </a:lnTo>
                  <a:lnTo>
                    <a:pt x="3160"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5" name="Google Shape;1955;p179"/>
            <p:cNvSpPr/>
            <p:nvPr/>
          </p:nvSpPr>
          <p:spPr>
            <a:xfrm>
              <a:off x="-2325549" y="1899716"/>
              <a:ext cx="45036" cy="64327"/>
            </a:xfrm>
            <a:custGeom>
              <a:rect b="b" l="l" r="r" t="t"/>
              <a:pathLst>
                <a:path extrusionOk="0" h="4515" w="3161">
                  <a:moveTo>
                    <a:pt x="3160" y="0"/>
                  </a:moveTo>
                  <a:lnTo>
                    <a:pt x="2258" y="1016"/>
                  </a:lnTo>
                  <a:lnTo>
                    <a:pt x="1468" y="2144"/>
                  </a:lnTo>
                  <a:lnTo>
                    <a:pt x="678" y="3273"/>
                  </a:lnTo>
                  <a:lnTo>
                    <a:pt x="1" y="4514"/>
                  </a:lnTo>
                  <a:lnTo>
                    <a:pt x="903" y="3499"/>
                  </a:lnTo>
                  <a:lnTo>
                    <a:pt x="1693" y="2370"/>
                  </a:lnTo>
                  <a:lnTo>
                    <a:pt x="2483" y="1242"/>
                  </a:lnTo>
                  <a:lnTo>
                    <a:pt x="3160"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6" name="Google Shape;1956;p179"/>
            <p:cNvSpPr/>
            <p:nvPr/>
          </p:nvSpPr>
          <p:spPr>
            <a:xfrm>
              <a:off x="-2325549" y="1949553"/>
              <a:ext cx="45036" cy="64327"/>
            </a:xfrm>
            <a:custGeom>
              <a:rect b="b" l="l" r="r" t="t"/>
              <a:pathLst>
                <a:path extrusionOk="0" h="4515" w="3161">
                  <a:moveTo>
                    <a:pt x="3160" y="1"/>
                  </a:moveTo>
                  <a:lnTo>
                    <a:pt x="2258" y="1016"/>
                  </a:lnTo>
                  <a:lnTo>
                    <a:pt x="1468" y="2145"/>
                  </a:lnTo>
                  <a:lnTo>
                    <a:pt x="678" y="3273"/>
                  </a:lnTo>
                  <a:lnTo>
                    <a:pt x="1" y="4514"/>
                  </a:lnTo>
                  <a:lnTo>
                    <a:pt x="903" y="3386"/>
                  </a:lnTo>
                  <a:lnTo>
                    <a:pt x="1693" y="2257"/>
                  </a:lnTo>
                  <a:lnTo>
                    <a:pt x="2483" y="1129"/>
                  </a:lnTo>
                  <a:lnTo>
                    <a:pt x="3160"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7" name="Google Shape;1957;p179"/>
            <p:cNvSpPr/>
            <p:nvPr/>
          </p:nvSpPr>
          <p:spPr>
            <a:xfrm>
              <a:off x="-2325549" y="1997781"/>
              <a:ext cx="45036" cy="64327"/>
            </a:xfrm>
            <a:custGeom>
              <a:rect b="b" l="l" r="r" t="t"/>
              <a:pathLst>
                <a:path extrusionOk="0" h="4515" w="3161">
                  <a:moveTo>
                    <a:pt x="3160" y="1"/>
                  </a:moveTo>
                  <a:lnTo>
                    <a:pt x="2258" y="1129"/>
                  </a:lnTo>
                  <a:lnTo>
                    <a:pt x="1468" y="2258"/>
                  </a:lnTo>
                  <a:lnTo>
                    <a:pt x="678" y="3386"/>
                  </a:lnTo>
                  <a:lnTo>
                    <a:pt x="1" y="4515"/>
                  </a:lnTo>
                  <a:lnTo>
                    <a:pt x="903" y="3499"/>
                  </a:lnTo>
                  <a:lnTo>
                    <a:pt x="1693" y="2371"/>
                  </a:lnTo>
                  <a:lnTo>
                    <a:pt x="2483" y="1242"/>
                  </a:lnTo>
                  <a:lnTo>
                    <a:pt x="3160"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8" name="Google Shape;1958;p179"/>
            <p:cNvSpPr/>
            <p:nvPr/>
          </p:nvSpPr>
          <p:spPr>
            <a:xfrm>
              <a:off x="-2325549" y="1658548"/>
              <a:ext cx="45036" cy="64327"/>
            </a:xfrm>
            <a:custGeom>
              <a:rect b="b" l="l" r="r" t="t"/>
              <a:pathLst>
                <a:path extrusionOk="0" h="4515" w="3161">
                  <a:moveTo>
                    <a:pt x="3160" y="1"/>
                  </a:moveTo>
                  <a:lnTo>
                    <a:pt x="2258" y="1129"/>
                  </a:lnTo>
                  <a:lnTo>
                    <a:pt x="1468" y="2258"/>
                  </a:lnTo>
                  <a:lnTo>
                    <a:pt x="678" y="3386"/>
                  </a:lnTo>
                  <a:lnTo>
                    <a:pt x="1" y="4515"/>
                  </a:lnTo>
                  <a:lnTo>
                    <a:pt x="903" y="3499"/>
                  </a:lnTo>
                  <a:lnTo>
                    <a:pt x="1693" y="2371"/>
                  </a:lnTo>
                  <a:lnTo>
                    <a:pt x="2483" y="1242"/>
                  </a:lnTo>
                  <a:lnTo>
                    <a:pt x="3160"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9" name="Google Shape;1959;p179"/>
            <p:cNvSpPr/>
            <p:nvPr/>
          </p:nvSpPr>
          <p:spPr>
            <a:xfrm>
              <a:off x="-2323939" y="1636051"/>
              <a:ext cx="25731" cy="38596"/>
            </a:xfrm>
            <a:custGeom>
              <a:rect b="b" l="l" r="r" t="t"/>
              <a:pathLst>
                <a:path extrusionOk="0" h="2709" w="1806">
                  <a:moveTo>
                    <a:pt x="1806" y="0"/>
                  </a:moveTo>
                  <a:lnTo>
                    <a:pt x="1242" y="564"/>
                  </a:lnTo>
                  <a:lnTo>
                    <a:pt x="790" y="1241"/>
                  </a:lnTo>
                  <a:lnTo>
                    <a:pt x="339" y="1918"/>
                  </a:lnTo>
                  <a:lnTo>
                    <a:pt x="0" y="2708"/>
                  </a:lnTo>
                  <a:lnTo>
                    <a:pt x="565" y="2031"/>
                  </a:lnTo>
                  <a:lnTo>
                    <a:pt x="1016" y="1354"/>
                  </a:lnTo>
                  <a:lnTo>
                    <a:pt x="1467" y="677"/>
                  </a:lnTo>
                  <a:lnTo>
                    <a:pt x="1806"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0" name="Google Shape;1960;p179"/>
            <p:cNvSpPr/>
            <p:nvPr/>
          </p:nvSpPr>
          <p:spPr>
            <a:xfrm>
              <a:off x="-2524900" y="1759848"/>
              <a:ext cx="67533" cy="135052"/>
            </a:xfrm>
            <a:custGeom>
              <a:rect b="b" l="l" r="r" t="t"/>
              <a:pathLst>
                <a:path extrusionOk="0" h="9479" w="4740">
                  <a:moveTo>
                    <a:pt x="3611" y="0"/>
                  </a:moveTo>
                  <a:lnTo>
                    <a:pt x="3273" y="113"/>
                  </a:lnTo>
                  <a:lnTo>
                    <a:pt x="2708" y="451"/>
                  </a:lnTo>
                  <a:lnTo>
                    <a:pt x="2257" y="1016"/>
                  </a:lnTo>
                  <a:lnTo>
                    <a:pt x="1129" y="2595"/>
                  </a:lnTo>
                  <a:lnTo>
                    <a:pt x="0" y="4175"/>
                  </a:lnTo>
                  <a:lnTo>
                    <a:pt x="2257" y="9479"/>
                  </a:lnTo>
                  <a:lnTo>
                    <a:pt x="2595" y="9140"/>
                  </a:lnTo>
                  <a:lnTo>
                    <a:pt x="2934" y="8576"/>
                  </a:lnTo>
                  <a:lnTo>
                    <a:pt x="3160" y="8125"/>
                  </a:lnTo>
                  <a:lnTo>
                    <a:pt x="3273" y="7561"/>
                  </a:lnTo>
                  <a:lnTo>
                    <a:pt x="3385" y="7109"/>
                  </a:lnTo>
                  <a:lnTo>
                    <a:pt x="3498" y="6545"/>
                  </a:lnTo>
                  <a:lnTo>
                    <a:pt x="3498" y="5981"/>
                  </a:lnTo>
                  <a:lnTo>
                    <a:pt x="3385" y="5417"/>
                  </a:lnTo>
                  <a:lnTo>
                    <a:pt x="3160" y="4739"/>
                  </a:lnTo>
                  <a:lnTo>
                    <a:pt x="3160" y="4062"/>
                  </a:lnTo>
                  <a:lnTo>
                    <a:pt x="3385" y="3385"/>
                  </a:lnTo>
                  <a:lnTo>
                    <a:pt x="3837" y="2708"/>
                  </a:lnTo>
                  <a:lnTo>
                    <a:pt x="4288" y="2144"/>
                  </a:lnTo>
                  <a:lnTo>
                    <a:pt x="4627" y="1580"/>
                  </a:lnTo>
                  <a:lnTo>
                    <a:pt x="4740" y="1241"/>
                  </a:lnTo>
                  <a:lnTo>
                    <a:pt x="4740" y="903"/>
                  </a:lnTo>
                  <a:lnTo>
                    <a:pt x="4740" y="564"/>
                  </a:lnTo>
                  <a:lnTo>
                    <a:pt x="4514" y="226"/>
                  </a:lnTo>
                  <a:lnTo>
                    <a:pt x="4175" y="113"/>
                  </a:lnTo>
                  <a:lnTo>
                    <a:pt x="3837" y="0"/>
                  </a:lnTo>
                  <a:close/>
                </a:path>
              </a:pathLst>
            </a:custGeom>
            <a:solidFill>
              <a:srgbClr val="BD8C8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1" name="Google Shape;1961;p179"/>
            <p:cNvSpPr/>
            <p:nvPr/>
          </p:nvSpPr>
          <p:spPr>
            <a:xfrm>
              <a:off x="-2524900" y="1759848"/>
              <a:ext cx="67533" cy="135052"/>
            </a:xfrm>
            <a:custGeom>
              <a:rect b="b" l="l" r="r" t="t"/>
              <a:pathLst>
                <a:path extrusionOk="0" fill="none" h="9479" w="4740">
                  <a:moveTo>
                    <a:pt x="0" y="4175"/>
                  </a:moveTo>
                  <a:lnTo>
                    <a:pt x="0" y="4175"/>
                  </a:lnTo>
                  <a:lnTo>
                    <a:pt x="1129" y="2595"/>
                  </a:lnTo>
                  <a:lnTo>
                    <a:pt x="2257" y="1016"/>
                  </a:lnTo>
                  <a:lnTo>
                    <a:pt x="2257" y="1016"/>
                  </a:lnTo>
                  <a:lnTo>
                    <a:pt x="2708" y="451"/>
                  </a:lnTo>
                  <a:lnTo>
                    <a:pt x="3273" y="113"/>
                  </a:lnTo>
                  <a:lnTo>
                    <a:pt x="3273" y="113"/>
                  </a:lnTo>
                  <a:lnTo>
                    <a:pt x="3611" y="0"/>
                  </a:lnTo>
                  <a:lnTo>
                    <a:pt x="3837" y="0"/>
                  </a:lnTo>
                  <a:lnTo>
                    <a:pt x="4175" y="113"/>
                  </a:lnTo>
                  <a:lnTo>
                    <a:pt x="4514" y="226"/>
                  </a:lnTo>
                  <a:lnTo>
                    <a:pt x="4514" y="226"/>
                  </a:lnTo>
                  <a:lnTo>
                    <a:pt x="4740" y="564"/>
                  </a:lnTo>
                  <a:lnTo>
                    <a:pt x="4740" y="903"/>
                  </a:lnTo>
                  <a:lnTo>
                    <a:pt x="4740" y="1241"/>
                  </a:lnTo>
                  <a:lnTo>
                    <a:pt x="4627" y="1580"/>
                  </a:lnTo>
                  <a:lnTo>
                    <a:pt x="4627" y="1580"/>
                  </a:lnTo>
                  <a:lnTo>
                    <a:pt x="4288" y="2144"/>
                  </a:lnTo>
                  <a:lnTo>
                    <a:pt x="3837" y="2708"/>
                  </a:lnTo>
                  <a:lnTo>
                    <a:pt x="3837" y="2708"/>
                  </a:lnTo>
                  <a:lnTo>
                    <a:pt x="3385" y="3385"/>
                  </a:lnTo>
                  <a:lnTo>
                    <a:pt x="3160" y="4062"/>
                  </a:lnTo>
                  <a:lnTo>
                    <a:pt x="3160" y="4062"/>
                  </a:lnTo>
                  <a:lnTo>
                    <a:pt x="3160" y="4739"/>
                  </a:lnTo>
                  <a:lnTo>
                    <a:pt x="3385" y="5417"/>
                  </a:lnTo>
                  <a:lnTo>
                    <a:pt x="3385" y="5417"/>
                  </a:lnTo>
                  <a:lnTo>
                    <a:pt x="3498" y="5981"/>
                  </a:lnTo>
                  <a:lnTo>
                    <a:pt x="3498" y="6545"/>
                  </a:lnTo>
                  <a:lnTo>
                    <a:pt x="3385" y="7109"/>
                  </a:lnTo>
                  <a:lnTo>
                    <a:pt x="3273" y="7561"/>
                  </a:lnTo>
                  <a:lnTo>
                    <a:pt x="3160" y="8125"/>
                  </a:lnTo>
                  <a:lnTo>
                    <a:pt x="2934" y="8576"/>
                  </a:lnTo>
                  <a:lnTo>
                    <a:pt x="2595" y="9140"/>
                  </a:lnTo>
                  <a:lnTo>
                    <a:pt x="2257" y="9479"/>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2" name="Google Shape;1962;p179"/>
            <p:cNvSpPr/>
            <p:nvPr/>
          </p:nvSpPr>
          <p:spPr>
            <a:xfrm>
              <a:off x="-2524900" y="1758238"/>
              <a:ext cx="70753" cy="136662"/>
            </a:xfrm>
            <a:custGeom>
              <a:rect b="b" l="l" r="r" t="t"/>
              <a:pathLst>
                <a:path extrusionOk="0" h="9592" w="4966">
                  <a:moveTo>
                    <a:pt x="3950" y="0"/>
                  </a:moveTo>
                  <a:lnTo>
                    <a:pt x="3498" y="113"/>
                  </a:lnTo>
                  <a:lnTo>
                    <a:pt x="3160" y="226"/>
                  </a:lnTo>
                  <a:lnTo>
                    <a:pt x="2483" y="677"/>
                  </a:lnTo>
                  <a:lnTo>
                    <a:pt x="2031" y="1241"/>
                  </a:lnTo>
                  <a:lnTo>
                    <a:pt x="1354" y="2257"/>
                  </a:lnTo>
                  <a:lnTo>
                    <a:pt x="339" y="3724"/>
                  </a:lnTo>
                  <a:lnTo>
                    <a:pt x="0" y="4401"/>
                  </a:lnTo>
                  <a:lnTo>
                    <a:pt x="451" y="3837"/>
                  </a:lnTo>
                  <a:lnTo>
                    <a:pt x="1467" y="2370"/>
                  </a:lnTo>
                  <a:lnTo>
                    <a:pt x="2257" y="1354"/>
                  </a:lnTo>
                  <a:lnTo>
                    <a:pt x="2708" y="903"/>
                  </a:lnTo>
                  <a:lnTo>
                    <a:pt x="3273" y="452"/>
                  </a:lnTo>
                  <a:lnTo>
                    <a:pt x="3498" y="226"/>
                  </a:lnTo>
                  <a:lnTo>
                    <a:pt x="3950" y="226"/>
                  </a:lnTo>
                  <a:lnTo>
                    <a:pt x="4288" y="339"/>
                  </a:lnTo>
                  <a:lnTo>
                    <a:pt x="4514" y="564"/>
                  </a:lnTo>
                  <a:lnTo>
                    <a:pt x="4627" y="903"/>
                  </a:lnTo>
                  <a:lnTo>
                    <a:pt x="4627" y="1241"/>
                  </a:lnTo>
                  <a:lnTo>
                    <a:pt x="4514" y="1693"/>
                  </a:lnTo>
                  <a:lnTo>
                    <a:pt x="4401" y="2031"/>
                  </a:lnTo>
                  <a:lnTo>
                    <a:pt x="3837" y="2596"/>
                  </a:lnTo>
                  <a:lnTo>
                    <a:pt x="3273" y="3273"/>
                  </a:lnTo>
                  <a:lnTo>
                    <a:pt x="3160" y="3724"/>
                  </a:lnTo>
                  <a:lnTo>
                    <a:pt x="3047" y="4063"/>
                  </a:lnTo>
                  <a:lnTo>
                    <a:pt x="3047" y="4514"/>
                  </a:lnTo>
                  <a:lnTo>
                    <a:pt x="3047" y="4965"/>
                  </a:lnTo>
                  <a:lnTo>
                    <a:pt x="3273" y="5530"/>
                  </a:lnTo>
                  <a:lnTo>
                    <a:pt x="3385" y="6319"/>
                  </a:lnTo>
                  <a:lnTo>
                    <a:pt x="3385" y="6884"/>
                  </a:lnTo>
                  <a:lnTo>
                    <a:pt x="3273" y="7448"/>
                  </a:lnTo>
                  <a:lnTo>
                    <a:pt x="3047" y="8351"/>
                  </a:lnTo>
                  <a:lnTo>
                    <a:pt x="2595" y="9141"/>
                  </a:lnTo>
                  <a:lnTo>
                    <a:pt x="2257" y="9592"/>
                  </a:lnTo>
                  <a:lnTo>
                    <a:pt x="2370" y="9592"/>
                  </a:lnTo>
                  <a:lnTo>
                    <a:pt x="2708" y="9141"/>
                  </a:lnTo>
                  <a:lnTo>
                    <a:pt x="3160" y="8351"/>
                  </a:lnTo>
                  <a:lnTo>
                    <a:pt x="3498" y="7561"/>
                  </a:lnTo>
                  <a:lnTo>
                    <a:pt x="3611" y="6884"/>
                  </a:lnTo>
                  <a:lnTo>
                    <a:pt x="3611" y="6319"/>
                  </a:lnTo>
                  <a:lnTo>
                    <a:pt x="3498" y="5530"/>
                  </a:lnTo>
                  <a:lnTo>
                    <a:pt x="3273" y="4852"/>
                  </a:lnTo>
                  <a:lnTo>
                    <a:pt x="3273" y="4514"/>
                  </a:lnTo>
                  <a:lnTo>
                    <a:pt x="3273" y="4175"/>
                  </a:lnTo>
                  <a:lnTo>
                    <a:pt x="3385" y="3724"/>
                  </a:lnTo>
                  <a:lnTo>
                    <a:pt x="3498" y="3498"/>
                  </a:lnTo>
                  <a:lnTo>
                    <a:pt x="4062" y="2821"/>
                  </a:lnTo>
                  <a:lnTo>
                    <a:pt x="4627" y="2144"/>
                  </a:lnTo>
                  <a:lnTo>
                    <a:pt x="4852" y="1693"/>
                  </a:lnTo>
                  <a:lnTo>
                    <a:pt x="4965" y="1241"/>
                  </a:lnTo>
                  <a:lnTo>
                    <a:pt x="4852" y="790"/>
                  </a:lnTo>
                  <a:lnTo>
                    <a:pt x="4740" y="452"/>
                  </a:lnTo>
                  <a:lnTo>
                    <a:pt x="4401" y="113"/>
                  </a:lnTo>
                  <a:lnTo>
                    <a:pt x="3950" y="0"/>
                  </a:lnTo>
                  <a:close/>
                </a:path>
              </a:pathLst>
            </a:custGeom>
            <a:solidFill>
              <a:srgbClr val="896360"/>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3" name="Google Shape;1963;p179"/>
            <p:cNvSpPr/>
            <p:nvPr/>
          </p:nvSpPr>
          <p:spPr>
            <a:xfrm>
              <a:off x="-1532932" y="2483322"/>
              <a:ext cx="175258" cy="91654"/>
            </a:xfrm>
            <a:custGeom>
              <a:rect b="b" l="l" r="r" t="t"/>
              <a:pathLst>
                <a:path extrusionOk="0" h="6433" w="12301">
                  <a:moveTo>
                    <a:pt x="6771" y="1"/>
                  </a:moveTo>
                  <a:lnTo>
                    <a:pt x="6207" y="113"/>
                  </a:lnTo>
                  <a:lnTo>
                    <a:pt x="5417" y="226"/>
                  </a:lnTo>
                  <a:lnTo>
                    <a:pt x="3160" y="339"/>
                  </a:lnTo>
                  <a:lnTo>
                    <a:pt x="0" y="452"/>
                  </a:lnTo>
                  <a:lnTo>
                    <a:pt x="226" y="5304"/>
                  </a:lnTo>
                  <a:lnTo>
                    <a:pt x="12300" y="6433"/>
                  </a:lnTo>
                  <a:lnTo>
                    <a:pt x="6771" y="1"/>
                  </a:lnTo>
                  <a:close/>
                </a:path>
              </a:pathLst>
            </a:custGeom>
            <a:solidFill>
              <a:schemeClr val="accen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4" name="Google Shape;1964;p179"/>
            <p:cNvSpPr/>
            <p:nvPr/>
          </p:nvSpPr>
          <p:spPr>
            <a:xfrm>
              <a:off x="-1532932" y="2483322"/>
              <a:ext cx="175258" cy="91654"/>
            </a:xfrm>
            <a:custGeom>
              <a:rect b="b" l="l" r="r" t="t"/>
              <a:pathLst>
                <a:path extrusionOk="0" fill="none" h="6433" w="12301">
                  <a:moveTo>
                    <a:pt x="6771" y="1"/>
                  </a:moveTo>
                  <a:lnTo>
                    <a:pt x="6771" y="1"/>
                  </a:lnTo>
                  <a:lnTo>
                    <a:pt x="6207" y="113"/>
                  </a:lnTo>
                  <a:lnTo>
                    <a:pt x="5417" y="226"/>
                  </a:lnTo>
                  <a:lnTo>
                    <a:pt x="3160" y="339"/>
                  </a:lnTo>
                  <a:lnTo>
                    <a:pt x="0" y="452"/>
                  </a:lnTo>
                  <a:lnTo>
                    <a:pt x="226" y="5304"/>
                  </a:lnTo>
                  <a:lnTo>
                    <a:pt x="12300" y="6433"/>
                  </a:lnTo>
                  <a:lnTo>
                    <a:pt x="6771"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5" name="Google Shape;1965;p179"/>
            <p:cNvSpPr/>
            <p:nvPr/>
          </p:nvSpPr>
          <p:spPr>
            <a:xfrm>
              <a:off x="-1904322" y="2430264"/>
              <a:ext cx="400341" cy="154357"/>
            </a:xfrm>
            <a:custGeom>
              <a:rect b="b" l="l" r="r" t="t"/>
              <a:pathLst>
                <a:path extrusionOk="0" h="10834" w="28099">
                  <a:moveTo>
                    <a:pt x="452" y="1"/>
                  </a:moveTo>
                  <a:lnTo>
                    <a:pt x="113" y="339"/>
                  </a:lnTo>
                  <a:lnTo>
                    <a:pt x="1" y="903"/>
                  </a:lnTo>
                  <a:lnTo>
                    <a:pt x="452" y="1355"/>
                  </a:lnTo>
                  <a:lnTo>
                    <a:pt x="1693" y="2370"/>
                  </a:lnTo>
                  <a:lnTo>
                    <a:pt x="5530" y="5304"/>
                  </a:lnTo>
                  <a:lnTo>
                    <a:pt x="12752" y="10608"/>
                  </a:lnTo>
                  <a:lnTo>
                    <a:pt x="13090" y="10834"/>
                  </a:lnTo>
                  <a:lnTo>
                    <a:pt x="27986" y="10834"/>
                  </a:lnTo>
                  <a:lnTo>
                    <a:pt x="28098" y="9705"/>
                  </a:lnTo>
                  <a:lnTo>
                    <a:pt x="21441" y="4966"/>
                  </a:lnTo>
                  <a:lnTo>
                    <a:pt x="16814" y="1806"/>
                  </a:lnTo>
                  <a:lnTo>
                    <a:pt x="14670" y="339"/>
                  </a:lnTo>
                  <a:lnTo>
                    <a:pt x="452"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6" name="Google Shape;1966;p179"/>
            <p:cNvSpPr/>
            <p:nvPr/>
          </p:nvSpPr>
          <p:spPr>
            <a:xfrm>
              <a:off x="-1878605" y="2439910"/>
              <a:ext cx="360148" cy="125421"/>
            </a:xfrm>
            <a:custGeom>
              <a:rect b="b" l="l" r="r" t="t"/>
              <a:pathLst>
                <a:path extrusionOk="0" h="8803" w="25278">
                  <a:moveTo>
                    <a:pt x="1" y="1"/>
                  </a:moveTo>
                  <a:lnTo>
                    <a:pt x="11285" y="8351"/>
                  </a:lnTo>
                  <a:lnTo>
                    <a:pt x="11624" y="8577"/>
                  </a:lnTo>
                  <a:lnTo>
                    <a:pt x="11962" y="8577"/>
                  </a:lnTo>
                  <a:lnTo>
                    <a:pt x="25278" y="8803"/>
                  </a:lnTo>
                  <a:lnTo>
                    <a:pt x="12865" y="114"/>
                  </a:lnTo>
                  <a:lnTo>
                    <a:pt x="1" y="1"/>
                  </a:lnTo>
                  <a:close/>
                </a:path>
              </a:pathLst>
            </a:custGeom>
            <a:solidFill>
              <a:schemeClr val="accent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7" name="Google Shape;1967;p179"/>
            <p:cNvSpPr/>
            <p:nvPr/>
          </p:nvSpPr>
          <p:spPr>
            <a:xfrm>
              <a:off x="-1878605" y="2439910"/>
              <a:ext cx="360148" cy="125421"/>
            </a:xfrm>
            <a:custGeom>
              <a:rect b="b" l="l" r="r" t="t"/>
              <a:pathLst>
                <a:path extrusionOk="0" fill="none" h="8803" w="25278">
                  <a:moveTo>
                    <a:pt x="12865" y="114"/>
                  </a:moveTo>
                  <a:lnTo>
                    <a:pt x="12865" y="114"/>
                  </a:lnTo>
                  <a:lnTo>
                    <a:pt x="1" y="1"/>
                  </a:lnTo>
                  <a:lnTo>
                    <a:pt x="1" y="1"/>
                  </a:lnTo>
                  <a:lnTo>
                    <a:pt x="11285" y="8351"/>
                  </a:lnTo>
                  <a:lnTo>
                    <a:pt x="11285" y="8351"/>
                  </a:lnTo>
                  <a:lnTo>
                    <a:pt x="11624" y="8577"/>
                  </a:lnTo>
                  <a:lnTo>
                    <a:pt x="11962" y="8577"/>
                  </a:lnTo>
                  <a:lnTo>
                    <a:pt x="25278" y="8803"/>
                  </a:lnTo>
                  <a:lnTo>
                    <a:pt x="12865" y="114"/>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8" name="Google Shape;1968;p179"/>
            <p:cNvSpPr/>
            <p:nvPr/>
          </p:nvSpPr>
          <p:spPr>
            <a:xfrm>
              <a:off x="-1692105" y="2454385"/>
              <a:ext cx="162393" cy="94874"/>
            </a:xfrm>
            <a:custGeom>
              <a:rect b="b" l="l" r="r" t="t"/>
              <a:pathLst>
                <a:path extrusionOk="0" h="6659" w="11398">
                  <a:moveTo>
                    <a:pt x="3160" y="0"/>
                  </a:moveTo>
                  <a:lnTo>
                    <a:pt x="1" y="1242"/>
                  </a:lnTo>
                  <a:lnTo>
                    <a:pt x="1" y="1354"/>
                  </a:lnTo>
                  <a:lnTo>
                    <a:pt x="114" y="1580"/>
                  </a:lnTo>
                  <a:lnTo>
                    <a:pt x="339" y="1806"/>
                  </a:lnTo>
                  <a:lnTo>
                    <a:pt x="678" y="1919"/>
                  </a:lnTo>
                  <a:lnTo>
                    <a:pt x="1129" y="2032"/>
                  </a:lnTo>
                  <a:lnTo>
                    <a:pt x="1806" y="2032"/>
                  </a:lnTo>
                  <a:lnTo>
                    <a:pt x="2483" y="1919"/>
                  </a:lnTo>
                  <a:lnTo>
                    <a:pt x="3160" y="1693"/>
                  </a:lnTo>
                  <a:lnTo>
                    <a:pt x="3837" y="1467"/>
                  </a:lnTo>
                  <a:lnTo>
                    <a:pt x="5304" y="2934"/>
                  </a:lnTo>
                  <a:lnTo>
                    <a:pt x="6659" y="4176"/>
                  </a:lnTo>
                  <a:lnTo>
                    <a:pt x="7787" y="4965"/>
                  </a:lnTo>
                  <a:lnTo>
                    <a:pt x="10044" y="6094"/>
                  </a:lnTo>
                  <a:lnTo>
                    <a:pt x="11398" y="6658"/>
                  </a:lnTo>
                  <a:lnTo>
                    <a:pt x="11172" y="3160"/>
                  </a:lnTo>
                  <a:lnTo>
                    <a:pt x="10157" y="3160"/>
                  </a:lnTo>
                  <a:lnTo>
                    <a:pt x="8351" y="1806"/>
                  </a:lnTo>
                  <a:lnTo>
                    <a:pt x="6884" y="903"/>
                  </a:lnTo>
                  <a:lnTo>
                    <a:pt x="6094" y="452"/>
                  </a:lnTo>
                  <a:lnTo>
                    <a:pt x="3160" y="0"/>
                  </a:lnTo>
                  <a:close/>
                </a:path>
              </a:pathLst>
            </a:custGeom>
            <a:solidFill>
              <a:srgbClr val="FFBE9D"/>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9" name="Google Shape;1969;p179"/>
            <p:cNvSpPr/>
            <p:nvPr/>
          </p:nvSpPr>
          <p:spPr>
            <a:xfrm>
              <a:off x="-1692105" y="2454385"/>
              <a:ext cx="162393" cy="94874"/>
            </a:xfrm>
            <a:custGeom>
              <a:rect b="b" l="l" r="r" t="t"/>
              <a:pathLst>
                <a:path extrusionOk="0" fill="none" h="6659" w="11398">
                  <a:moveTo>
                    <a:pt x="11172" y="3160"/>
                  </a:moveTo>
                  <a:lnTo>
                    <a:pt x="10157" y="3160"/>
                  </a:lnTo>
                  <a:lnTo>
                    <a:pt x="10157" y="3160"/>
                  </a:lnTo>
                  <a:lnTo>
                    <a:pt x="8351" y="1806"/>
                  </a:lnTo>
                  <a:lnTo>
                    <a:pt x="6884" y="903"/>
                  </a:lnTo>
                  <a:lnTo>
                    <a:pt x="6094" y="452"/>
                  </a:lnTo>
                  <a:lnTo>
                    <a:pt x="6094" y="452"/>
                  </a:lnTo>
                  <a:lnTo>
                    <a:pt x="3160" y="0"/>
                  </a:lnTo>
                  <a:lnTo>
                    <a:pt x="1" y="1242"/>
                  </a:lnTo>
                  <a:lnTo>
                    <a:pt x="1" y="1242"/>
                  </a:lnTo>
                  <a:lnTo>
                    <a:pt x="1" y="1354"/>
                  </a:lnTo>
                  <a:lnTo>
                    <a:pt x="114" y="1580"/>
                  </a:lnTo>
                  <a:lnTo>
                    <a:pt x="339" y="1806"/>
                  </a:lnTo>
                  <a:lnTo>
                    <a:pt x="678" y="1919"/>
                  </a:lnTo>
                  <a:lnTo>
                    <a:pt x="1129" y="2032"/>
                  </a:lnTo>
                  <a:lnTo>
                    <a:pt x="1129" y="2032"/>
                  </a:lnTo>
                  <a:lnTo>
                    <a:pt x="1806" y="2032"/>
                  </a:lnTo>
                  <a:lnTo>
                    <a:pt x="2483" y="1919"/>
                  </a:lnTo>
                  <a:lnTo>
                    <a:pt x="3160" y="1693"/>
                  </a:lnTo>
                  <a:lnTo>
                    <a:pt x="3837" y="1467"/>
                  </a:lnTo>
                  <a:lnTo>
                    <a:pt x="3837" y="1467"/>
                  </a:lnTo>
                  <a:lnTo>
                    <a:pt x="5304" y="2934"/>
                  </a:lnTo>
                  <a:lnTo>
                    <a:pt x="6659" y="4176"/>
                  </a:lnTo>
                  <a:lnTo>
                    <a:pt x="7787" y="4965"/>
                  </a:lnTo>
                  <a:lnTo>
                    <a:pt x="7787" y="4965"/>
                  </a:lnTo>
                  <a:lnTo>
                    <a:pt x="10044" y="6094"/>
                  </a:lnTo>
                  <a:lnTo>
                    <a:pt x="11398" y="6658"/>
                  </a:lnTo>
                  <a:lnTo>
                    <a:pt x="11172" y="316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0" name="Google Shape;1970;p179"/>
            <p:cNvSpPr/>
            <p:nvPr/>
          </p:nvSpPr>
          <p:spPr>
            <a:xfrm>
              <a:off x="-1529727" y="2550841"/>
              <a:ext cx="14490" cy="9674"/>
            </a:xfrm>
            <a:custGeom>
              <a:rect b="b" l="l" r="r" t="t"/>
              <a:pathLst>
                <a:path extrusionOk="0" h="679" w="1017">
                  <a:moveTo>
                    <a:pt x="1" y="1"/>
                  </a:moveTo>
                  <a:lnTo>
                    <a:pt x="1" y="565"/>
                  </a:lnTo>
                  <a:lnTo>
                    <a:pt x="114" y="565"/>
                  </a:lnTo>
                  <a:lnTo>
                    <a:pt x="1017" y="678"/>
                  </a:lnTo>
                  <a:lnTo>
                    <a:pt x="1" y="1"/>
                  </a:lnTo>
                  <a:close/>
                </a:path>
              </a:pathLst>
            </a:custGeom>
            <a:solidFill>
              <a:srgbClr val="1B2327"/>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1" name="Google Shape;1971;p179"/>
            <p:cNvSpPr/>
            <p:nvPr/>
          </p:nvSpPr>
          <p:spPr>
            <a:xfrm>
              <a:off x="-1529727" y="2550841"/>
              <a:ext cx="14490" cy="9674"/>
            </a:xfrm>
            <a:custGeom>
              <a:rect b="b" l="l" r="r" t="t"/>
              <a:pathLst>
                <a:path extrusionOk="0" fill="none" h="679" w="1017">
                  <a:moveTo>
                    <a:pt x="1" y="1"/>
                  </a:moveTo>
                  <a:lnTo>
                    <a:pt x="1" y="565"/>
                  </a:lnTo>
                  <a:lnTo>
                    <a:pt x="114" y="565"/>
                  </a:lnTo>
                  <a:lnTo>
                    <a:pt x="1017" y="678"/>
                  </a:lnTo>
                  <a:lnTo>
                    <a:pt x="1017" y="678"/>
                  </a:lnTo>
                  <a:lnTo>
                    <a:pt x="1"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2" name="Google Shape;1972;p179"/>
            <p:cNvSpPr/>
            <p:nvPr/>
          </p:nvSpPr>
          <p:spPr>
            <a:xfrm>
              <a:off x="-1529727" y="2558890"/>
              <a:ext cx="1624" cy="14"/>
            </a:xfrm>
            <a:custGeom>
              <a:rect b="b" l="l" r="r" t="t"/>
              <a:pathLst>
                <a:path extrusionOk="0" h="1" w="114">
                  <a:moveTo>
                    <a:pt x="1" y="0"/>
                  </a:moveTo>
                  <a:lnTo>
                    <a:pt x="1" y="0"/>
                  </a:lnTo>
                  <a:lnTo>
                    <a:pt x="114" y="0"/>
                  </a:lnTo>
                  <a:lnTo>
                    <a:pt x="1" y="0"/>
                  </a:lnTo>
                  <a:close/>
                </a:path>
              </a:pathLst>
            </a:custGeom>
            <a:solidFill>
              <a:srgbClr val="AFAFAF"/>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3" name="Google Shape;1973;p179"/>
            <p:cNvSpPr/>
            <p:nvPr/>
          </p:nvSpPr>
          <p:spPr>
            <a:xfrm>
              <a:off x="-1529727" y="2558890"/>
              <a:ext cx="1624" cy="14"/>
            </a:xfrm>
            <a:custGeom>
              <a:rect b="b" l="l" r="r" t="t"/>
              <a:pathLst>
                <a:path extrusionOk="0" fill="none" h="1" w="114">
                  <a:moveTo>
                    <a:pt x="1" y="0"/>
                  </a:moveTo>
                  <a:lnTo>
                    <a:pt x="1" y="0"/>
                  </a:lnTo>
                  <a:lnTo>
                    <a:pt x="114" y="0"/>
                  </a:lnTo>
                  <a:lnTo>
                    <a:pt x="1"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4" name="Google Shape;1974;p179"/>
            <p:cNvSpPr/>
            <p:nvPr/>
          </p:nvSpPr>
          <p:spPr>
            <a:xfrm>
              <a:off x="-1433257" y="3377224"/>
              <a:ext cx="247607" cy="303871"/>
            </a:xfrm>
            <a:custGeom>
              <a:rect b="b" l="l" r="r" t="t"/>
              <a:pathLst>
                <a:path extrusionOk="0" h="21328" w="17379">
                  <a:moveTo>
                    <a:pt x="11510" y="0"/>
                  </a:moveTo>
                  <a:lnTo>
                    <a:pt x="2934" y="3724"/>
                  </a:lnTo>
                  <a:lnTo>
                    <a:pt x="6997" y="12526"/>
                  </a:lnTo>
                  <a:lnTo>
                    <a:pt x="5755" y="13654"/>
                  </a:lnTo>
                  <a:lnTo>
                    <a:pt x="3273" y="16250"/>
                  </a:lnTo>
                  <a:lnTo>
                    <a:pt x="1919" y="17830"/>
                  </a:lnTo>
                  <a:lnTo>
                    <a:pt x="790" y="19184"/>
                  </a:lnTo>
                  <a:lnTo>
                    <a:pt x="339" y="19861"/>
                  </a:lnTo>
                  <a:lnTo>
                    <a:pt x="113" y="20425"/>
                  </a:lnTo>
                  <a:lnTo>
                    <a:pt x="0" y="20989"/>
                  </a:lnTo>
                  <a:lnTo>
                    <a:pt x="0" y="21328"/>
                  </a:lnTo>
                  <a:lnTo>
                    <a:pt x="17378" y="13993"/>
                  </a:lnTo>
                  <a:lnTo>
                    <a:pt x="11510" y="0"/>
                  </a:lnTo>
                  <a:close/>
                </a:path>
              </a:pathLst>
            </a:custGeom>
            <a:solidFill>
              <a:schemeClr val="accent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5" name="Google Shape;1975;p179"/>
            <p:cNvSpPr/>
            <p:nvPr/>
          </p:nvSpPr>
          <p:spPr>
            <a:xfrm>
              <a:off x="-1433257" y="3377224"/>
              <a:ext cx="247607" cy="303871"/>
            </a:xfrm>
            <a:custGeom>
              <a:rect b="b" l="l" r="r" t="t"/>
              <a:pathLst>
                <a:path extrusionOk="0" fill="none" h="21328" w="17379">
                  <a:moveTo>
                    <a:pt x="11510" y="0"/>
                  </a:moveTo>
                  <a:lnTo>
                    <a:pt x="17378" y="13993"/>
                  </a:lnTo>
                  <a:lnTo>
                    <a:pt x="0" y="21328"/>
                  </a:lnTo>
                  <a:lnTo>
                    <a:pt x="0" y="21328"/>
                  </a:lnTo>
                  <a:lnTo>
                    <a:pt x="0" y="20989"/>
                  </a:lnTo>
                  <a:lnTo>
                    <a:pt x="113" y="20425"/>
                  </a:lnTo>
                  <a:lnTo>
                    <a:pt x="339" y="19861"/>
                  </a:lnTo>
                  <a:lnTo>
                    <a:pt x="790" y="19184"/>
                  </a:lnTo>
                  <a:lnTo>
                    <a:pt x="1919" y="17830"/>
                  </a:lnTo>
                  <a:lnTo>
                    <a:pt x="3273" y="16250"/>
                  </a:lnTo>
                  <a:lnTo>
                    <a:pt x="5755" y="13654"/>
                  </a:lnTo>
                  <a:lnTo>
                    <a:pt x="6997" y="12526"/>
                  </a:lnTo>
                  <a:lnTo>
                    <a:pt x="2934" y="3724"/>
                  </a:lnTo>
                  <a:lnTo>
                    <a:pt x="11510"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6" name="Google Shape;1976;p179"/>
            <p:cNvSpPr/>
            <p:nvPr/>
          </p:nvSpPr>
          <p:spPr>
            <a:xfrm>
              <a:off x="-1270878" y="3512276"/>
              <a:ext cx="20915" cy="20915"/>
            </a:xfrm>
            <a:custGeom>
              <a:rect b="b" l="l" r="r" t="t"/>
              <a:pathLst>
                <a:path extrusionOk="0" h="1468" w="1468">
                  <a:moveTo>
                    <a:pt x="678" y="0"/>
                  </a:moveTo>
                  <a:lnTo>
                    <a:pt x="452" y="113"/>
                  </a:lnTo>
                  <a:lnTo>
                    <a:pt x="226" y="339"/>
                  </a:lnTo>
                  <a:lnTo>
                    <a:pt x="1" y="564"/>
                  </a:lnTo>
                  <a:lnTo>
                    <a:pt x="1" y="790"/>
                  </a:lnTo>
                  <a:lnTo>
                    <a:pt x="113" y="1129"/>
                  </a:lnTo>
                  <a:lnTo>
                    <a:pt x="226" y="1242"/>
                  </a:lnTo>
                  <a:lnTo>
                    <a:pt x="452" y="1467"/>
                  </a:lnTo>
                  <a:lnTo>
                    <a:pt x="903" y="1467"/>
                  </a:lnTo>
                  <a:lnTo>
                    <a:pt x="1129" y="1354"/>
                  </a:lnTo>
                  <a:lnTo>
                    <a:pt x="1355" y="1129"/>
                  </a:lnTo>
                  <a:lnTo>
                    <a:pt x="1468" y="903"/>
                  </a:lnTo>
                  <a:lnTo>
                    <a:pt x="1468" y="677"/>
                  </a:lnTo>
                  <a:lnTo>
                    <a:pt x="1355" y="452"/>
                  </a:lnTo>
                  <a:lnTo>
                    <a:pt x="1242" y="226"/>
                  </a:lnTo>
                  <a:lnTo>
                    <a:pt x="1016" y="113"/>
                  </a:lnTo>
                  <a:lnTo>
                    <a:pt x="678" y="0"/>
                  </a:lnTo>
                  <a:close/>
                </a:path>
              </a:pathLst>
            </a:custGeom>
            <a:solidFill>
              <a:schemeClr val="accen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7" name="Google Shape;1977;p179"/>
            <p:cNvSpPr/>
            <p:nvPr/>
          </p:nvSpPr>
          <p:spPr>
            <a:xfrm>
              <a:off x="-1434867" y="3557284"/>
              <a:ext cx="249217" cy="123811"/>
            </a:xfrm>
            <a:custGeom>
              <a:rect b="b" l="l" r="r" t="t"/>
              <a:pathLst>
                <a:path extrusionOk="0" h="8690" w="17492">
                  <a:moveTo>
                    <a:pt x="16814" y="1"/>
                  </a:moveTo>
                  <a:lnTo>
                    <a:pt x="452" y="7561"/>
                  </a:lnTo>
                  <a:lnTo>
                    <a:pt x="113" y="7900"/>
                  </a:lnTo>
                  <a:lnTo>
                    <a:pt x="1" y="8238"/>
                  </a:lnTo>
                  <a:lnTo>
                    <a:pt x="1" y="8464"/>
                  </a:lnTo>
                  <a:lnTo>
                    <a:pt x="113" y="8690"/>
                  </a:lnTo>
                  <a:lnTo>
                    <a:pt x="17491" y="1355"/>
                  </a:lnTo>
                  <a:lnTo>
                    <a:pt x="16814"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8" name="Google Shape;1978;p179"/>
            <p:cNvSpPr/>
            <p:nvPr/>
          </p:nvSpPr>
          <p:spPr>
            <a:xfrm>
              <a:off x="-1338397" y="3552468"/>
              <a:ext cx="28951" cy="8050"/>
            </a:xfrm>
            <a:custGeom>
              <a:rect b="b" l="l" r="r" t="t"/>
              <a:pathLst>
                <a:path extrusionOk="0" h="565" w="2032">
                  <a:moveTo>
                    <a:pt x="226" y="0"/>
                  </a:moveTo>
                  <a:lnTo>
                    <a:pt x="0" y="113"/>
                  </a:lnTo>
                  <a:lnTo>
                    <a:pt x="0" y="226"/>
                  </a:lnTo>
                  <a:lnTo>
                    <a:pt x="339" y="226"/>
                  </a:lnTo>
                  <a:lnTo>
                    <a:pt x="1016" y="339"/>
                  </a:lnTo>
                  <a:lnTo>
                    <a:pt x="1693" y="452"/>
                  </a:lnTo>
                  <a:lnTo>
                    <a:pt x="2031" y="565"/>
                  </a:lnTo>
                  <a:lnTo>
                    <a:pt x="1919" y="452"/>
                  </a:lnTo>
                  <a:lnTo>
                    <a:pt x="1806" y="339"/>
                  </a:lnTo>
                  <a:lnTo>
                    <a:pt x="1467" y="113"/>
                  </a:lnTo>
                  <a:lnTo>
                    <a:pt x="1129"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9" name="Google Shape;1979;p179"/>
            <p:cNvSpPr/>
            <p:nvPr/>
          </p:nvSpPr>
          <p:spPr>
            <a:xfrm>
              <a:off x="-1359298" y="3576575"/>
              <a:ext cx="22525" cy="12880"/>
            </a:xfrm>
            <a:custGeom>
              <a:rect b="b" l="l" r="r" t="t"/>
              <a:pathLst>
                <a:path extrusionOk="0" h="904" w="1581">
                  <a:moveTo>
                    <a:pt x="0" y="1"/>
                  </a:moveTo>
                  <a:lnTo>
                    <a:pt x="0" y="114"/>
                  </a:lnTo>
                  <a:lnTo>
                    <a:pt x="226" y="227"/>
                  </a:lnTo>
                  <a:lnTo>
                    <a:pt x="790" y="340"/>
                  </a:lnTo>
                  <a:lnTo>
                    <a:pt x="1354" y="791"/>
                  </a:lnTo>
                  <a:lnTo>
                    <a:pt x="1580" y="904"/>
                  </a:lnTo>
                  <a:lnTo>
                    <a:pt x="1580" y="791"/>
                  </a:lnTo>
                  <a:lnTo>
                    <a:pt x="1580" y="565"/>
                  </a:lnTo>
                  <a:lnTo>
                    <a:pt x="1354" y="340"/>
                  </a:lnTo>
                  <a:lnTo>
                    <a:pt x="1016" y="114"/>
                  </a:lnTo>
                  <a:lnTo>
                    <a:pt x="564"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0" name="Google Shape;1980;p179"/>
            <p:cNvSpPr/>
            <p:nvPr/>
          </p:nvSpPr>
          <p:spPr>
            <a:xfrm>
              <a:off x="-1380199" y="3597476"/>
              <a:ext cx="19305" cy="17710"/>
            </a:xfrm>
            <a:custGeom>
              <a:rect b="b" l="l" r="r" t="t"/>
              <a:pathLst>
                <a:path extrusionOk="0" h="1243" w="1355">
                  <a:moveTo>
                    <a:pt x="0" y="1"/>
                  </a:moveTo>
                  <a:lnTo>
                    <a:pt x="226" y="227"/>
                  </a:lnTo>
                  <a:lnTo>
                    <a:pt x="677" y="565"/>
                  </a:lnTo>
                  <a:lnTo>
                    <a:pt x="1129" y="1017"/>
                  </a:lnTo>
                  <a:lnTo>
                    <a:pt x="1242" y="1242"/>
                  </a:lnTo>
                  <a:lnTo>
                    <a:pt x="1354" y="1129"/>
                  </a:lnTo>
                  <a:lnTo>
                    <a:pt x="1242" y="904"/>
                  </a:lnTo>
                  <a:lnTo>
                    <a:pt x="1129" y="678"/>
                  </a:lnTo>
                  <a:lnTo>
                    <a:pt x="903" y="339"/>
                  </a:lnTo>
                  <a:lnTo>
                    <a:pt x="565" y="114"/>
                  </a:lnTo>
                  <a:lnTo>
                    <a:pt x="339"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1" name="Google Shape;1981;p179"/>
            <p:cNvSpPr/>
            <p:nvPr/>
          </p:nvSpPr>
          <p:spPr>
            <a:xfrm>
              <a:off x="-1348042" y="3515482"/>
              <a:ext cx="25731" cy="11270"/>
            </a:xfrm>
            <a:custGeom>
              <a:rect b="b" l="l" r="r" t="t"/>
              <a:pathLst>
                <a:path extrusionOk="0" h="791" w="1806">
                  <a:moveTo>
                    <a:pt x="790" y="1"/>
                  </a:moveTo>
                  <a:lnTo>
                    <a:pt x="339" y="227"/>
                  </a:lnTo>
                  <a:lnTo>
                    <a:pt x="113" y="452"/>
                  </a:lnTo>
                  <a:lnTo>
                    <a:pt x="0" y="678"/>
                  </a:lnTo>
                  <a:lnTo>
                    <a:pt x="0" y="791"/>
                  </a:lnTo>
                  <a:lnTo>
                    <a:pt x="226" y="678"/>
                  </a:lnTo>
                  <a:lnTo>
                    <a:pt x="903" y="339"/>
                  </a:lnTo>
                  <a:lnTo>
                    <a:pt x="1467" y="227"/>
                  </a:lnTo>
                  <a:lnTo>
                    <a:pt x="1806" y="114"/>
                  </a:lnTo>
                  <a:lnTo>
                    <a:pt x="1693"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2" name="Google Shape;1982;p179"/>
            <p:cNvSpPr/>
            <p:nvPr/>
          </p:nvSpPr>
          <p:spPr>
            <a:xfrm>
              <a:off x="-1354482" y="3460828"/>
              <a:ext cx="30561" cy="33767"/>
            </a:xfrm>
            <a:custGeom>
              <a:rect b="b" l="l" r="r" t="t"/>
              <a:pathLst>
                <a:path extrusionOk="0" h="2370" w="2145">
                  <a:moveTo>
                    <a:pt x="1581" y="0"/>
                  </a:moveTo>
                  <a:lnTo>
                    <a:pt x="1242" y="226"/>
                  </a:lnTo>
                  <a:lnTo>
                    <a:pt x="791" y="677"/>
                  </a:lnTo>
                  <a:lnTo>
                    <a:pt x="452" y="1016"/>
                  </a:lnTo>
                  <a:lnTo>
                    <a:pt x="226" y="1467"/>
                  </a:lnTo>
                  <a:lnTo>
                    <a:pt x="1" y="1919"/>
                  </a:lnTo>
                  <a:lnTo>
                    <a:pt x="1" y="2370"/>
                  </a:lnTo>
                  <a:lnTo>
                    <a:pt x="114" y="2144"/>
                  </a:lnTo>
                  <a:lnTo>
                    <a:pt x="452" y="1580"/>
                  </a:lnTo>
                  <a:lnTo>
                    <a:pt x="1016" y="790"/>
                  </a:lnTo>
                  <a:lnTo>
                    <a:pt x="1468" y="452"/>
                  </a:lnTo>
                  <a:lnTo>
                    <a:pt x="1693" y="339"/>
                  </a:lnTo>
                  <a:lnTo>
                    <a:pt x="1919" y="339"/>
                  </a:lnTo>
                  <a:lnTo>
                    <a:pt x="1919" y="452"/>
                  </a:lnTo>
                  <a:lnTo>
                    <a:pt x="1806" y="677"/>
                  </a:lnTo>
                  <a:lnTo>
                    <a:pt x="1468" y="1129"/>
                  </a:lnTo>
                  <a:lnTo>
                    <a:pt x="678" y="1806"/>
                  </a:lnTo>
                  <a:lnTo>
                    <a:pt x="1" y="2370"/>
                  </a:lnTo>
                  <a:lnTo>
                    <a:pt x="452" y="2257"/>
                  </a:lnTo>
                  <a:lnTo>
                    <a:pt x="791" y="1919"/>
                  </a:lnTo>
                  <a:lnTo>
                    <a:pt x="1468" y="1467"/>
                  </a:lnTo>
                  <a:lnTo>
                    <a:pt x="2032" y="790"/>
                  </a:lnTo>
                  <a:lnTo>
                    <a:pt x="2145" y="564"/>
                  </a:lnTo>
                  <a:lnTo>
                    <a:pt x="2145" y="226"/>
                  </a:lnTo>
                  <a:lnTo>
                    <a:pt x="2032" y="113"/>
                  </a:lnTo>
                  <a:lnTo>
                    <a:pt x="1806"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3" name="Google Shape;1983;p179"/>
            <p:cNvSpPr/>
            <p:nvPr/>
          </p:nvSpPr>
          <p:spPr>
            <a:xfrm>
              <a:off x="-1381809" y="3459218"/>
              <a:ext cx="28951" cy="35377"/>
            </a:xfrm>
            <a:custGeom>
              <a:rect b="b" l="l" r="r" t="t"/>
              <a:pathLst>
                <a:path extrusionOk="0" h="2483" w="2032">
                  <a:moveTo>
                    <a:pt x="226" y="0"/>
                  </a:moveTo>
                  <a:lnTo>
                    <a:pt x="0" y="226"/>
                  </a:lnTo>
                  <a:lnTo>
                    <a:pt x="0" y="452"/>
                  </a:lnTo>
                  <a:lnTo>
                    <a:pt x="0" y="790"/>
                  </a:lnTo>
                  <a:lnTo>
                    <a:pt x="226" y="1355"/>
                  </a:lnTo>
                  <a:lnTo>
                    <a:pt x="565" y="1806"/>
                  </a:lnTo>
                  <a:lnTo>
                    <a:pt x="1016" y="2144"/>
                  </a:lnTo>
                  <a:lnTo>
                    <a:pt x="1467" y="2370"/>
                  </a:lnTo>
                  <a:lnTo>
                    <a:pt x="1919" y="2370"/>
                  </a:lnTo>
                  <a:lnTo>
                    <a:pt x="1129" y="1919"/>
                  </a:lnTo>
                  <a:lnTo>
                    <a:pt x="790" y="1580"/>
                  </a:lnTo>
                  <a:lnTo>
                    <a:pt x="452" y="1242"/>
                  </a:lnTo>
                  <a:lnTo>
                    <a:pt x="339" y="677"/>
                  </a:lnTo>
                  <a:lnTo>
                    <a:pt x="226" y="452"/>
                  </a:lnTo>
                  <a:lnTo>
                    <a:pt x="339" y="339"/>
                  </a:lnTo>
                  <a:lnTo>
                    <a:pt x="565" y="339"/>
                  </a:lnTo>
                  <a:lnTo>
                    <a:pt x="790" y="452"/>
                  </a:lnTo>
                  <a:lnTo>
                    <a:pt x="1129" y="903"/>
                  </a:lnTo>
                  <a:lnTo>
                    <a:pt x="1467" y="1242"/>
                  </a:lnTo>
                  <a:lnTo>
                    <a:pt x="1693" y="1693"/>
                  </a:lnTo>
                  <a:lnTo>
                    <a:pt x="1919" y="2257"/>
                  </a:lnTo>
                  <a:lnTo>
                    <a:pt x="2032" y="2483"/>
                  </a:lnTo>
                  <a:lnTo>
                    <a:pt x="2032" y="2032"/>
                  </a:lnTo>
                  <a:lnTo>
                    <a:pt x="1919" y="1580"/>
                  </a:lnTo>
                  <a:lnTo>
                    <a:pt x="1693" y="1129"/>
                  </a:lnTo>
                  <a:lnTo>
                    <a:pt x="1355" y="677"/>
                  </a:lnTo>
                  <a:lnTo>
                    <a:pt x="903" y="226"/>
                  </a:lnTo>
                  <a:lnTo>
                    <a:pt x="565"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4" name="Google Shape;1984;p179"/>
            <p:cNvSpPr/>
            <p:nvPr/>
          </p:nvSpPr>
          <p:spPr>
            <a:xfrm>
              <a:off x="-1722652" y="3459218"/>
              <a:ext cx="252437" cy="294225"/>
            </a:xfrm>
            <a:custGeom>
              <a:rect b="b" l="l" r="r" t="t"/>
              <a:pathLst>
                <a:path extrusionOk="0" h="20651" w="17718">
                  <a:moveTo>
                    <a:pt x="12639" y="0"/>
                  </a:moveTo>
                  <a:lnTo>
                    <a:pt x="3725" y="3160"/>
                  </a:lnTo>
                  <a:lnTo>
                    <a:pt x="7336" y="12187"/>
                  </a:lnTo>
                  <a:lnTo>
                    <a:pt x="6207" y="13316"/>
                  </a:lnTo>
                  <a:lnTo>
                    <a:pt x="3499" y="15798"/>
                  </a:lnTo>
                  <a:lnTo>
                    <a:pt x="2145" y="17265"/>
                  </a:lnTo>
                  <a:lnTo>
                    <a:pt x="904" y="18620"/>
                  </a:lnTo>
                  <a:lnTo>
                    <a:pt x="452" y="19184"/>
                  </a:lnTo>
                  <a:lnTo>
                    <a:pt x="114" y="19748"/>
                  </a:lnTo>
                  <a:lnTo>
                    <a:pt x="1" y="20312"/>
                  </a:lnTo>
                  <a:lnTo>
                    <a:pt x="1" y="20651"/>
                  </a:lnTo>
                  <a:lnTo>
                    <a:pt x="17717" y="14219"/>
                  </a:lnTo>
                  <a:lnTo>
                    <a:pt x="12639" y="0"/>
                  </a:lnTo>
                  <a:close/>
                </a:path>
              </a:pathLst>
            </a:custGeom>
            <a:solidFill>
              <a:schemeClr val="accent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5" name="Google Shape;1985;p179"/>
            <p:cNvSpPr/>
            <p:nvPr/>
          </p:nvSpPr>
          <p:spPr>
            <a:xfrm>
              <a:off x="-1722652" y="3459218"/>
              <a:ext cx="252437" cy="294225"/>
            </a:xfrm>
            <a:custGeom>
              <a:rect b="b" l="l" r="r" t="t"/>
              <a:pathLst>
                <a:path extrusionOk="0" fill="none" h="20651" w="17718">
                  <a:moveTo>
                    <a:pt x="12639" y="0"/>
                  </a:moveTo>
                  <a:lnTo>
                    <a:pt x="17717" y="14219"/>
                  </a:lnTo>
                  <a:lnTo>
                    <a:pt x="1" y="20651"/>
                  </a:lnTo>
                  <a:lnTo>
                    <a:pt x="1" y="20651"/>
                  </a:lnTo>
                  <a:lnTo>
                    <a:pt x="1" y="20312"/>
                  </a:lnTo>
                  <a:lnTo>
                    <a:pt x="114" y="19748"/>
                  </a:lnTo>
                  <a:lnTo>
                    <a:pt x="452" y="19184"/>
                  </a:lnTo>
                  <a:lnTo>
                    <a:pt x="904" y="18620"/>
                  </a:lnTo>
                  <a:lnTo>
                    <a:pt x="2145" y="17265"/>
                  </a:lnTo>
                  <a:lnTo>
                    <a:pt x="3499" y="15798"/>
                  </a:lnTo>
                  <a:lnTo>
                    <a:pt x="6207" y="13316"/>
                  </a:lnTo>
                  <a:lnTo>
                    <a:pt x="7336" y="12187"/>
                  </a:lnTo>
                  <a:lnTo>
                    <a:pt x="3725" y="3160"/>
                  </a:lnTo>
                  <a:lnTo>
                    <a:pt x="12639"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6" name="Google Shape;1986;p179"/>
            <p:cNvSpPr/>
            <p:nvPr/>
          </p:nvSpPr>
          <p:spPr>
            <a:xfrm>
              <a:off x="-1552223" y="3594271"/>
              <a:ext cx="20915" cy="20915"/>
            </a:xfrm>
            <a:custGeom>
              <a:rect b="b" l="l" r="r" t="t"/>
              <a:pathLst>
                <a:path extrusionOk="0" h="1468" w="1468">
                  <a:moveTo>
                    <a:pt x="339" y="0"/>
                  </a:moveTo>
                  <a:lnTo>
                    <a:pt x="113" y="226"/>
                  </a:lnTo>
                  <a:lnTo>
                    <a:pt x="0" y="452"/>
                  </a:lnTo>
                  <a:lnTo>
                    <a:pt x="0" y="790"/>
                  </a:lnTo>
                  <a:lnTo>
                    <a:pt x="0" y="1016"/>
                  </a:lnTo>
                  <a:lnTo>
                    <a:pt x="226" y="1242"/>
                  </a:lnTo>
                  <a:lnTo>
                    <a:pt x="451" y="1354"/>
                  </a:lnTo>
                  <a:lnTo>
                    <a:pt x="790" y="1467"/>
                  </a:lnTo>
                  <a:lnTo>
                    <a:pt x="1016" y="1354"/>
                  </a:lnTo>
                  <a:lnTo>
                    <a:pt x="1241" y="1129"/>
                  </a:lnTo>
                  <a:lnTo>
                    <a:pt x="1354" y="903"/>
                  </a:lnTo>
                  <a:lnTo>
                    <a:pt x="1467" y="677"/>
                  </a:lnTo>
                  <a:lnTo>
                    <a:pt x="1354" y="339"/>
                  </a:lnTo>
                  <a:lnTo>
                    <a:pt x="1129" y="226"/>
                  </a:lnTo>
                  <a:lnTo>
                    <a:pt x="903" y="0"/>
                  </a:lnTo>
                  <a:close/>
                </a:path>
              </a:pathLst>
            </a:custGeom>
            <a:solidFill>
              <a:schemeClr val="accen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7" name="Google Shape;1987;p179"/>
            <p:cNvSpPr/>
            <p:nvPr/>
          </p:nvSpPr>
          <p:spPr>
            <a:xfrm>
              <a:off x="-1552223" y="3594271"/>
              <a:ext cx="20915" cy="20915"/>
            </a:xfrm>
            <a:custGeom>
              <a:rect b="b" l="l" r="r" t="t"/>
              <a:pathLst>
                <a:path extrusionOk="0" fill="none" h="1468" w="1468">
                  <a:moveTo>
                    <a:pt x="677" y="0"/>
                  </a:moveTo>
                  <a:lnTo>
                    <a:pt x="677" y="0"/>
                  </a:lnTo>
                  <a:lnTo>
                    <a:pt x="339" y="0"/>
                  </a:lnTo>
                  <a:lnTo>
                    <a:pt x="113" y="226"/>
                  </a:lnTo>
                  <a:lnTo>
                    <a:pt x="0" y="452"/>
                  </a:lnTo>
                  <a:lnTo>
                    <a:pt x="0" y="790"/>
                  </a:lnTo>
                  <a:lnTo>
                    <a:pt x="0" y="790"/>
                  </a:lnTo>
                  <a:lnTo>
                    <a:pt x="0" y="1016"/>
                  </a:lnTo>
                  <a:lnTo>
                    <a:pt x="226" y="1242"/>
                  </a:lnTo>
                  <a:lnTo>
                    <a:pt x="451" y="1354"/>
                  </a:lnTo>
                  <a:lnTo>
                    <a:pt x="790" y="1467"/>
                  </a:lnTo>
                  <a:lnTo>
                    <a:pt x="790" y="1467"/>
                  </a:lnTo>
                  <a:lnTo>
                    <a:pt x="790" y="1467"/>
                  </a:lnTo>
                  <a:lnTo>
                    <a:pt x="790" y="1467"/>
                  </a:lnTo>
                  <a:lnTo>
                    <a:pt x="1016" y="1354"/>
                  </a:lnTo>
                  <a:lnTo>
                    <a:pt x="1241" y="1129"/>
                  </a:lnTo>
                  <a:lnTo>
                    <a:pt x="1354" y="903"/>
                  </a:lnTo>
                  <a:lnTo>
                    <a:pt x="1467" y="677"/>
                  </a:lnTo>
                  <a:lnTo>
                    <a:pt x="1467" y="677"/>
                  </a:lnTo>
                  <a:lnTo>
                    <a:pt x="1354" y="339"/>
                  </a:lnTo>
                  <a:lnTo>
                    <a:pt x="1129" y="226"/>
                  </a:lnTo>
                  <a:lnTo>
                    <a:pt x="903" y="0"/>
                  </a:lnTo>
                  <a:lnTo>
                    <a:pt x="677" y="0"/>
                  </a:lnTo>
                  <a:lnTo>
                    <a:pt x="677" y="0"/>
                  </a:lnTo>
                  <a:lnTo>
                    <a:pt x="677"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8" name="Google Shape;1988;p179"/>
            <p:cNvSpPr/>
            <p:nvPr/>
          </p:nvSpPr>
          <p:spPr>
            <a:xfrm>
              <a:off x="-1724262" y="3640888"/>
              <a:ext cx="254047" cy="112555"/>
            </a:xfrm>
            <a:custGeom>
              <a:rect b="b" l="l" r="r" t="t"/>
              <a:pathLst>
                <a:path extrusionOk="0" h="7900" w="17831">
                  <a:moveTo>
                    <a:pt x="17266" y="1"/>
                  </a:moveTo>
                  <a:lnTo>
                    <a:pt x="452" y="6771"/>
                  </a:lnTo>
                  <a:lnTo>
                    <a:pt x="114" y="7110"/>
                  </a:lnTo>
                  <a:lnTo>
                    <a:pt x="1" y="7561"/>
                  </a:lnTo>
                  <a:lnTo>
                    <a:pt x="1" y="7674"/>
                  </a:lnTo>
                  <a:lnTo>
                    <a:pt x="114" y="7900"/>
                  </a:lnTo>
                  <a:lnTo>
                    <a:pt x="17830" y="1468"/>
                  </a:lnTo>
                  <a:lnTo>
                    <a:pt x="17266"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9" name="Google Shape;1989;p179"/>
            <p:cNvSpPr/>
            <p:nvPr/>
          </p:nvSpPr>
          <p:spPr>
            <a:xfrm>
              <a:off x="-1621366" y="3629633"/>
              <a:ext cx="27355" cy="9660"/>
            </a:xfrm>
            <a:custGeom>
              <a:rect b="b" l="l" r="r" t="t"/>
              <a:pathLst>
                <a:path extrusionOk="0" h="678" w="1920">
                  <a:moveTo>
                    <a:pt x="565" y="1"/>
                  </a:moveTo>
                  <a:lnTo>
                    <a:pt x="227" y="114"/>
                  </a:lnTo>
                  <a:lnTo>
                    <a:pt x="1" y="226"/>
                  </a:lnTo>
                  <a:lnTo>
                    <a:pt x="227" y="339"/>
                  </a:lnTo>
                  <a:lnTo>
                    <a:pt x="1016" y="339"/>
                  </a:lnTo>
                  <a:lnTo>
                    <a:pt x="1581" y="565"/>
                  </a:lnTo>
                  <a:lnTo>
                    <a:pt x="1919" y="678"/>
                  </a:lnTo>
                  <a:lnTo>
                    <a:pt x="1919" y="565"/>
                  </a:lnTo>
                  <a:lnTo>
                    <a:pt x="1694" y="452"/>
                  </a:lnTo>
                  <a:lnTo>
                    <a:pt x="1468" y="226"/>
                  </a:lnTo>
                  <a:lnTo>
                    <a:pt x="1016"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0" name="Google Shape;1990;p179"/>
            <p:cNvSpPr/>
            <p:nvPr/>
          </p:nvSpPr>
          <p:spPr>
            <a:xfrm>
              <a:off x="-1643863" y="3652144"/>
              <a:ext cx="22511" cy="14490"/>
            </a:xfrm>
            <a:custGeom>
              <a:rect b="b" l="l" r="r" t="t"/>
              <a:pathLst>
                <a:path extrusionOk="0" h="1017" w="1580">
                  <a:moveTo>
                    <a:pt x="226" y="1"/>
                  </a:moveTo>
                  <a:lnTo>
                    <a:pt x="0" y="113"/>
                  </a:lnTo>
                  <a:lnTo>
                    <a:pt x="226" y="226"/>
                  </a:lnTo>
                  <a:lnTo>
                    <a:pt x="790" y="452"/>
                  </a:lnTo>
                  <a:lnTo>
                    <a:pt x="1354" y="903"/>
                  </a:lnTo>
                  <a:lnTo>
                    <a:pt x="1580" y="1016"/>
                  </a:lnTo>
                  <a:lnTo>
                    <a:pt x="1467" y="791"/>
                  </a:lnTo>
                  <a:lnTo>
                    <a:pt x="1354" y="452"/>
                  </a:lnTo>
                  <a:lnTo>
                    <a:pt x="1016" y="226"/>
                  </a:lnTo>
                  <a:lnTo>
                    <a:pt x="564" y="113"/>
                  </a:lnTo>
                  <a:lnTo>
                    <a:pt x="226"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1" name="Google Shape;1991;p179"/>
            <p:cNvSpPr/>
            <p:nvPr/>
          </p:nvSpPr>
          <p:spPr>
            <a:xfrm>
              <a:off x="-1664764" y="3673045"/>
              <a:ext cx="17695" cy="17695"/>
            </a:xfrm>
            <a:custGeom>
              <a:rect b="b" l="l" r="r" t="t"/>
              <a:pathLst>
                <a:path extrusionOk="0" h="1242" w="1242">
                  <a:moveTo>
                    <a:pt x="0" y="1"/>
                  </a:moveTo>
                  <a:lnTo>
                    <a:pt x="113" y="226"/>
                  </a:lnTo>
                  <a:lnTo>
                    <a:pt x="564" y="565"/>
                  </a:lnTo>
                  <a:lnTo>
                    <a:pt x="1016" y="1016"/>
                  </a:lnTo>
                  <a:lnTo>
                    <a:pt x="1129" y="1242"/>
                  </a:lnTo>
                  <a:lnTo>
                    <a:pt x="1241" y="1242"/>
                  </a:lnTo>
                  <a:lnTo>
                    <a:pt x="1241" y="1016"/>
                  </a:lnTo>
                  <a:lnTo>
                    <a:pt x="1016" y="678"/>
                  </a:lnTo>
                  <a:lnTo>
                    <a:pt x="790" y="339"/>
                  </a:lnTo>
                  <a:lnTo>
                    <a:pt x="564" y="113"/>
                  </a:lnTo>
                  <a:lnTo>
                    <a:pt x="226"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2" name="Google Shape;1992;p179"/>
            <p:cNvSpPr/>
            <p:nvPr/>
          </p:nvSpPr>
          <p:spPr>
            <a:xfrm>
              <a:off x="-1631012" y="3592661"/>
              <a:ext cx="27355" cy="9660"/>
            </a:xfrm>
            <a:custGeom>
              <a:rect b="b" l="l" r="r" t="t"/>
              <a:pathLst>
                <a:path extrusionOk="0" h="678" w="1920">
                  <a:moveTo>
                    <a:pt x="1242" y="0"/>
                  </a:moveTo>
                  <a:lnTo>
                    <a:pt x="904" y="113"/>
                  </a:lnTo>
                  <a:lnTo>
                    <a:pt x="452" y="226"/>
                  </a:lnTo>
                  <a:lnTo>
                    <a:pt x="226" y="452"/>
                  </a:lnTo>
                  <a:lnTo>
                    <a:pt x="1" y="677"/>
                  </a:lnTo>
                  <a:lnTo>
                    <a:pt x="339" y="677"/>
                  </a:lnTo>
                  <a:lnTo>
                    <a:pt x="904" y="339"/>
                  </a:lnTo>
                  <a:lnTo>
                    <a:pt x="1581" y="226"/>
                  </a:lnTo>
                  <a:lnTo>
                    <a:pt x="1919" y="113"/>
                  </a:lnTo>
                  <a:lnTo>
                    <a:pt x="1806" y="113"/>
                  </a:lnTo>
                  <a:lnTo>
                    <a:pt x="1581"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3" name="Google Shape;1993;p179"/>
            <p:cNvSpPr/>
            <p:nvPr/>
          </p:nvSpPr>
          <p:spPr>
            <a:xfrm>
              <a:off x="-1635828" y="3537993"/>
              <a:ext cx="33767" cy="33781"/>
            </a:xfrm>
            <a:custGeom>
              <a:rect b="b" l="l" r="r" t="t"/>
              <a:pathLst>
                <a:path extrusionOk="0" h="2371" w="2370">
                  <a:moveTo>
                    <a:pt x="2031" y="339"/>
                  </a:moveTo>
                  <a:lnTo>
                    <a:pt x="2144" y="452"/>
                  </a:lnTo>
                  <a:lnTo>
                    <a:pt x="2031" y="452"/>
                  </a:lnTo>
                  <a:lnTo>
                    <a:pt x="1919" y="678"/>
                  </a:lnTo>
                  <a:lnTo>
                    <a:pt x="1580" y="1129"/>
                  </a:lnTo>
                  <a:lnTo>
                    <a:pt x="790" y="1806"/>
                  </a:lnTo>
                  <a:lnTo>
                    <a:pt x="264" y="2107"/>
                  </a:lnTo>
                  <a:lnTo>
                    <a:pt x="264" y="2107"/>
                  </a:lnTo>
                  <a:lnTo>
                    <a:pt x="564" y="1581"/>
                  </a:lnTo>
                  <a:lnTo>
                    <a:pt x="1242" y="791"/>
                  </a:lnTo>
                  <a:lnTo>
                    <a:pt x="1693" y="452"/>
                  </a:lnTo>
                  <a:lnTo>
                    <a:pt x="1919" y="339"/>
                  </a:lnTo>
                  <a:close/>
                  <a:moveTo>
                    <a:pt x="2031" y="1"/>
                  </a:moveTo>
                  <a:lnTo>
                    <a:pt x="1806" y="114"/>
                  </a:lnTo>
                  <a:lnTo>
                    <a:pt x="1467" y="226"/>
                  </a:lnTo>
                  <a:lnTo>
                    <a:pt x="1016" y="565"/>
                  </a:lnTo>
                  <a:lnTo>
                    <a:pt x="677" y="1016"/>
                  </a:lnTo>
                  <a:lnTo>
                    <a:pt x="339" y="1468"/>
                  </a:lnTo>
                  <a:lnTo>
                    <a:pt x="226" y="1919"/>
                  </a:lnTo>
                  <a:lnTo>
                    <a:pt x="165" y="2164"/>
                  </a:lnTo>
                  <a:lnTo>
                    <a:pt x="165" y="2164"/>
                  </a:lnTo>
                  <a:lnTo>
                    <a:pt x="0" y="2258"/>
                  </a:lnTo>
                  <a:lnTo>
                    <a:pt x="141" y="2258"/>
                  </a:lnTo>
                  <a:lnTo>
                    <a:pt x="113" y="2370"/>
                  </a:lnTo>
                  <a:lnTo>
                    <a:pt x="178" y="2258"/>
                  </a:lnTo>
                  <a:lnTo>
                    <a:pt x="564" y="2258"/>
                  </a:lnTo>
                  <a:lnTo>
                    <a:pt x="903" y="2032"/>
                  </a:lnTo>
                  <a:lnTo>
                    <a:pt x="1806" y="1355"/>
                  </a:lnTo>
                  <a:lnTo>
                    <a:pt x="2144" y="903"/>
                  </a:lnTo>
                  <a:lnTo>
                    <a:pt x="2370" y="565"/>
                  </a:lnTo>
                  <a:lnTo>
                    <a:pt x="2370" y="339"/>
                  </a:lnTo>
                  <a:lnTo>
                    <a:pt x="2257" y="114"/>
                  </a:lnTo>
                  <a:lnTo>
                    <a:pt x="2031"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4" name="Google Shape;1994;p179"/>
            <p:cNvSpPr/>
            <p:nvPr/>
          </p:nvSpPr>
          <p:spPr>
            <a:xfrm>
              <a:off x="-1661559" y="3536383"/>
              <a:ext cx="28951" cy="35391"/>
            </a:xfrm>
            <a:custGeom>
              <a:rect b="b" l="l" r="r" t="t"/>
              <a:pathLst>
                <a:path extrusionOk="0" h="2484" w="2032">
                  <a:moveTo>
                    <a:pt x="339" y="1"/>
                  </a:moveTo>
                  <a:lnTo>
                    <a:pt x="114" y="114"/>
                  </a:lnTo>
                  <a:lnTo>
                    <a:pt x="1" y="339"/>
                  </a:lnTo>
                  <a:lnTo>
                    <a:pt x="1" y="678"/>
                  </a:lnTo>
                  <a:lnTo>
                    <a:pt x="226" y="1242"/>
                  </a:lnTo>
                  <a:lnTo>
                    <a:pt x="565" y="1694"/>
                  </a:lnTo>
                  <a:lnTo>
                    <a:pt x="1016" y="2032"/>
                  </a:lnTo>
                  <a:lnTo>
                    <a:pt x="1355" y="2258"/>
                  </a:lnTo>
                  <a:lnTo>
                    <a:pt x="1919" y="2371"/>
                  </a:lnTo>
                  <a:lnTo>
                    <a:pt x="1129" y="1919"/>
                  </a:lnTo>
                  <a:lnTo>
                    <a:pt x="791" y="1581"/>
                  </a:lnTo>
                  <a:lnTo>
                    <a:pt x="452" y="1129"/>
                  </a:lnTo>
                  <a:lnTo>
                    <a:pt x="339" y="678"/>
                  </a:lnTo>
                  <a:lnTo>
                    <a:pt x="339" y="339"/>
                  </a:lnTo>
                  <a:lnTo>
                    <a:pt x="339" y="227"/>
                  </a:lnTo>
                  <a:lnTo>
                    <a:pt x="565" y="339"/>
                  </a:lnTo>
                  <a:lnTo>
                    <a:pt x="791" y="452"/>
                  </a:lnTo>
                  <a:lnTo>
                    <a:pt x="1242" y="791"/>
                  </a:lnTo>
                  <a:lnTo>
                    <a:pt x="1693" y="1694"/>
                  </a:lnTo>
                  <a:lnTo>
                    <a:pt x="1919" y="2258"/>
                  </a:lnTo>
                  <a:lnTo>
                    <a:pt x="2032" y="2483"/>
                  </a:lnTo>
                  <a:lnTo>
                    <a:pt x="2032" y="2032"/>
                  </a:lnTo>
                  <a:lnTo>
                    <a:pt x="1919" y="1581"/>
                  </a:lnTo>
                  <a:lnTo>
                    <a:pt x="1581" y="791"/>
                  </a:lnTo>
                  <a:lnTo>
                    <a:pt x="1016" y="227"/>
                  </a:lnTo>
                  <a:lnTo>
                    <a:pt x="678"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5" name="Google Shape;1995;p179"/>
            <p:cNvSpPr/>
            <p:nvPr/>
          </p:nvSpPr>
          <p:spPr>
            <a:xfrm>
              <a:off x="-1460583" y="1729301"/>
              <a:ext cx="118981" cy="366574"/>
            </a:xfrm>
            <a:custGeom>
              <a:rect b="b" l="l" r="r" t="t"/>
              <a:pathLst>
                <a:path extrusionOk="0" h="25729" w="8351">
                  <a:moveTo>
                    <a:pt x="1241" y="0"/>
                  </a:moveTo>
                  <a:lnTo>
                    <a:pt x="903" y="451"/>
                  </a:lnTo>
                  <a:lnTo>
                    <a:pt x="564" y="1128"/>
                  </a:lnTo>
                  <a:lnTo>
                    <a:pt x="452" y="1806"/>
                  </a:lnTo>
                  <a:lnTo>
                    <a:pt x="564" y="2483"/>
                  </a:lnTo>
                  <a:lnTo>
                    <a:pt x="677" y="3837"/>
                  </a:lnTo>
                  <a:lnTo>
                    <a:pt x="903" y="5078"/>
                  </a:lnTo>
                  <a:lnTo>
                    <a:pt x="790" y="5755"/>
                  </a:lnTo>
                  <a:lnTo>
                    <a:pt x="790" y="6432"/>
                  </a:lnTo>
                  <a:lnTo>
                    <a:pt x="452" y="7673"/>
                  </a:lnTo>
                  <a:lnTo>
                    <a:pt x="113" y="8915"/>
                  </a:lnTo>
                  <a:lnTo>
                    <a:pt x="113" y="9592"/>
                  </a:lnTo>
                  <a:lnTo>
                    <a:pt x="0" y="10269"/>
                  </a:lnTo>
                  <a:lnTo>
                    <a:pt x="113" y="10946"/>
                  </a:lnTo>
                  <a:lnTo>
                    <a:pt x="226" y="11510"/>
                  </a:lnTo>
                  <a:lnTo>
                    <a:pt x="564" y="12751"/>
                  </a:lnTo>
                  <a:lnTo>
                    <a:pt x="903" y="14105"/>
                  </a:lnTo>
                  <a:lnTo>
                    <a:pt x="1241" y="15347"/>
                  </a:lnTo>
                  <a:lnTo>
                    <a:pt x="1354" y="15911"/>
                  </a:lnTo>
                  <a:lnTo>
                    <a:pt x="1580" y="16475"/>
                  </a:lnTo>
                  <a:lnTo>
                    <a:pt x="2257" y="17604"/>
                  </a:lnTo>
                  <a:lnTo>
                    <a:pt x="2596" y="18168"/>
                  </a:lnTo>
                  <a:lnTo>
                    <a:pt x="2821" y="18732"/>
                  </a:lnTo>
                  <a:lnTo>
                    <a:pt x="2934" y="19296"/>
                  </a:lnTo>
                  <a:lnTo>
                    <a:pt x="2821" y="19860"/>
                  </a:lnTo>
                  <a:lnTo>
                    <a:pt x="2596" y="20425"/>
                  </a:lnTo>
                  <a:lnTo>
                    <a:pt x="2257" y="21102"/>
                  </a:lnTo>
                  <a:lnTo>
                    <a:pt x="1241" y="22456"/>
                  </a:lnTo>
                  <a:lnTo>
                    <a:pt x="790" y="23133"/>
                  </a:lnTo>
                  <a:lnTo>
                    <a:pt x="452" y="23810"/>
                  </a:lnTo>
                  <a:lnTo>
                    <a:pt x="339" y="24487"/>
                  </a:lnTo>
                  <a:lnTo>
                    <a:pt x="452" y="24713"/>
                  </a:lnTo>
                  <a:lnTo>
                    <a:pt x="564" y="25051"/>
                  </a:lnTo>
                  <a:lnTo>
                    <a:pt x="790" y="25390"/>
                  </a:lnTo>
                  <a:lnTo>
                    <a:pt x="1241" y="25728"/>
                  </a:lnTo>
                  <a:lnTo>
                    <a:pt x="2144" y="25728"/>
                  </a:lnTo>
                  <a:lnTo>
                    <a:pt x="6207" y="24938"/>
                  </a:lnTo>
                  <a:lnTo>
                    <a:pt x="6996" y="24713"/>
                  </a:lnTo>
                  <a:lnTo>
                    <a:pt x="7673" y="24374"/>
                  </a:lnTo>
                  <a:lnTo>
                    <a:pt x="7899" y="24036"/>
                  </a:lnTo>
                  <a:lnTo>
                    <a:pt x="8125" y="23584"/>
                  </a:lnTo>
                  <a:lnTo>
                    <a:pt x="8238" y="23133"/>
                  </a:lnTo>
                  <a:lnTo>
                    <a:pt x="8238" y="22794"/>
                  </a:lnTo>
                  <a:lnTo>
                    <a:pt x="8351" y="21440"/>
                  </a:lnTo>
                  <a:lnTo>
                    <a:pt x="8351" y="20086"/>
                  </a:lnTo>
                  <a:lnTo>
                    <a:pt x="8125" y="17491"/>
                  </a:lnTo>
                  <a:lnTo>
                    <a:pt x="7335" y="12300"/>
                  </a:lnTo>
                  <a:lnTo>
                    <a:pt x="7109" y="9253"/>
                  </a:lnTo>
                  <a:lnTo>
                    <a:pt x="6996" y="6206"/>
                  </a:lnTo>
                  <a:lnTo>
                    <a:pt x="6996" y="3160"/>
                  </a:lnTo>
                  <a:lnTo>
                    <a:pt x="7335" y="113"/>
                  </a:lnTo>
                  <a:lnTo>
                    <a:pt x="1241"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6" name="Google Shape;1996;p179"/>
            <p:cNvSpPr/>
            <p:nvPr/>
          </p:nvSpPr>
          <p:spPr>
            <a:xfrm>
              <a:off x="-1460583" y="1729301"/>
              <a:ext cx="118981" cy="366574"/>
            </a:xfrm>
            <a:custGeom>
              <a:rect b="b" l="l" r="r" t="t"/>
              <a:pathLst>
                <a:path extrusionOk="0" fill="none" h="25729" w="8351">
                  <a:moveTo>
                    <a:pt x="1241" y="0"/>
                  </a:moveTo>
                  <a:lnTo>
                    <a:pt x="1241" y="0"/>
                  </a:lnTo>
                  <a:lnTo>
                    <a:pt x="903" y="451"/>
                  </a:lnTo>
                  <a:lnTo>
                    <a:pt x="564" y="1128"/>
                  </a:lnTo>
                  <a:lnTo>
                    <a:pt x="452" y="1806"/>
                  </a:lnTo>
                  <a:lnTo>
                    <a:pt x="564" y="2483"/>
                  </a:lnTo>
                  <a:lnTo>
                    <a:pt x="564" y="2483"/>
                  </a:lnTo>
                  <a:lnTo>
                    <a:pt x="677" y="3837"/>
                  </a:lnTo>
                  <a:lnTo>
                    <a:pt x="903" y="5078"/>
                  </a:lnTo>
                  <a:lnTo>
                    <a:pt x="903" y="5078"/>
                  </a:lnTo>
                  <a:lnTo>
                    <a:pt x="790" y="5755"/>
                  </a:lnTo>
                  <a:lnTo>
                    <a:pt x="790" y="6432"/>
                  </a:lnTo>
                  <a:lnTo>
                    <a:pt x="452" y="7673"/>
                  </a:lnTo>
                  <a:lnTo>
                    <a:pt x="113" y="8915"/>
                  </a:lnTo>
                  <a:lnTo>
                    <a:pt x="113" y="9592"/>
                  </a:lnTo>
                  <a:lnTo>
                    <a:pt x="0" y="10269"/>
                  </a:lnTo>
                  <a:lnTo>
                    <a:pt x="0" y="10269"/>
                  </a:lnTo>
                  <a:lnTo>
                    <a:pt x="113" y="10946"/>
                  </a:lnTo>
                  <a:lnTo>
                    <a:pt x="226" y="11510"/>
                  </a:lnTo>
                  <a:lnTo>
                    <a:pt x="564" y="12751"/>
                  </a:lnTo>
                  <a:lnTo>
                    <a:pt x="903" y="14105"/>
                  </a:lnTo>
                  <a:lnTo>
                    <a:pt x="1241" y="15347"/>
                  </a:lnTo>
                  <a:lnTo>
                    <a:pt x="1241" y="15347"/>
                  </a:lnTo>
                  <a:lnTo>
                    <a:pt x="1354" y="15911"/>
                  </a:lnTo>
                  <a:lnTo>
                    <a:pt x="1580" y="16475"/>
                  </a:lnTo>
                  <a:lnTo>
                    <a:pt x="2257" y="17604"/>
                  </a:lnTo>
                  <a:lnTo>
                    <a:pt x="2596" y="18168"/>
                  </a:lnTo>
                  <a:lnTo>
                    <a:pt x="2821" y="18732"/>
                  </a:lnTo>
                  <a:lnTo>
                    <a:pt x="2934" y="19296"/>
                  </a:lnTo>
                  <a:lnTo>
                    <a:pt x="2821" y="19860"/>
                  </a:lnTo>
                  <a:lnTo>
                    <a:pt x="2821" y="19860"/>
                  </a:lnTo>
                  <a:lnTo>
                    <a:pt x="2596" y="20425"/>
                  </a:lnTo>
                  <a:lnTo>
                    <a:pt x="2257" y="21102"/>
                  </a:lnTo>
                  <a:lnTo>
                    <a:pt x="1241" y="22456"/>
                  </a:lnTo>
                  <a:lnTo>
                    <a:pt x="790" y="23133"/>
                  </a:lnTo>
                  <a:lnTo>
                    <a:pt x="452" y="23810"/>
                  </a:lnTo>
                  <a:lnTo>
                    <a:pt x="339" y="24487"/>
                  </a:lnTo>
                  <a:lnTo>
                    <a:pt x="452" y="24713"/>
                  </a:lnTo>
                  <a:lnTo>
                    <a:pt x="564" y="25051"/>
                  </a:lnTo>
                  <a:lnTo>
                    <a:pt x="564" y="25051"/>
                  </a:lnTo>
                  <a:lnTo>
                    <a:pt x="790" y="25390"/>
                  </a:lnTo>
                  <a:lnTo>
                    <a:pt x="1241" y="25728"/>
                  </a:lnTo>
                  <a:lnTo>
                    <a:pt x="1241" y="25728"/>
                  </a:lnTo>
                  <a:lnTo>
                    <a:pt x="1693" y="25728"/>
                  </a:lnTo>
                  <a:lnTo>
                    <a:pt x="2144" y="25728"/>
                  </a:lnTo>
                  <a:lnTo>
                    <a:pt x="6207" y="24938"/>
                  </a:lnTo>
                  <a:lnTo>
                    <a:pt x="6207" y="24938"/>
                  </a:lnTo>
                  <a:lnTo>
                    <a:pt x="6996" y="24713"/>
                  </a:lnTo>
                  <a:lnTo>
                    <a:pt x="7673" y="24374"/>
                  </a:lnTo>
                  <a:lnTo>
                    <a:pt x="7673" y="24374"/>
                  </a:lnTo>
                  <a:lnTo>
                    <a:pt x="7899" y="24036"/>
                  </a:lnTo>
                  <a:lnTo>
                    <a:pt x="8125" y="23584"/>
                  </a:lnTo>
                  <a:lnTo>
                    <a:pt x="8238" y="23133"/>
                  </a:lnTo>
                  <a:lnTo>
                    <a:pt x="8238" y="22794"/>
                  </a:lnTo>
                  <a:lnTo>
                    <a:pt x="8238" y="22794"/>
                  </a:lnTo>
                  <a:lnTo>
                    <a:pt x="8351" y="21440"/>
                  </a:lnTo>
                  <a:lnTo>
                    <a:pt x="8351" y="20086"/>
                  </a:lnTo>
                  <a:lnTo>
                    <a:pt x="8125" y="17491"/>
                  </a:lnTo>
                  <a:lnTo>
                    <a:pt x="7335" y="12300"/>
                  </a:lnTo>
                  <a:lnTo>
                    <a:pt x="7335" y="12300"/>
                  </a:lnTo>
                  <a:lnTo>
                    <a:pt x="7109" y="9253"/>
                  </a:lnTo>
                  <a:lnTo>
                    <a:pt x="6996" y="6206"/>
                  </a:lnTo>
                  <a:lnTo>
                    <a:pt x="6996" y="3160"/>
                  </a:lnTo>
                  <a:lnTo>
                    <a:pt x="7335" y="113"/>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7" name="Google Shape;1997;p179"/>
            <p:cNvSpPr/>
            <p:nvPr/>
          </p:nvSpPr>
          <p:spPr>
            <a:xfrm>
              <a:off x="-1438087" y="1677854"/>
              <a:ext cx="226706" cy="411582"/>
            </a:xfrm>
            <a:custGeom>
              <a:rect b="b" l="l" r="r" t="t"/>
              <a:pathLst>
                <a:path extrusionOk="0" h="28888" w="15912">
                  <a:moveTo>
                    <a:pt x="7674" y="0"/>
                  </a:moveTo>
                  <a:lnTo>
                    <a:pt x="6884" y="113"/>
                  </a:lnTo>
                  <a:lnTo>
                    <a:pt x="6094" y="339"/>
                  </a:lnTo>
                  <a:lnTo>
                    <a:pt x="5417" y="564"/>
                  </a:lnTo>
                  <a:lnTo>
                    <a:pt x="4628" y="790"/>
                  </a:lnTo>
                  <a:lnTo>
                    <a:pt x="4063" y="1128"/>
                  </a:lnTo>
                  <a:lnTo>
                    <a:pt x="3386" y="1580"/>
                  </a:lnTo>
                  <a:lnTo>
                    <a:pt x="2822" y="2031"/>
                  </a:lnTo>
                  <a:lnTo>
                    <a:pt x="2258" y="2595"/>
                  </a:lnTo>
                  <a:lnTo>
                    <a:pt x="1806" y="3160"/>
                  </a:lnTo>
                  <a:lnTo>
                    <a:pt x="1355" y="3724"/>
                  </a:lnTo>
                  <a:lnTo>
                    <a:pt x="1017" y="4401"/>
                  </a:lnTo>
                  <a:lnTo>
                    <a:pt x="678" y="5078"/>
                  </a:lnTo>
                  <a:lnTo>
                    <a:pt x="452" y="5755"/>
                  </a:lnTo>
                  <a:lnTo>
                    <a:pt x="227" y="6432"/>
                  </a:lnTo>
                  <a:lnTo>
                    <a:pt x="114" y="7222"/>
                  </a:lnTo>
                  <a:lnTo>
                    <a:pt x="1" y="8012"/>
                  </a:lnTo>
                  <a:lnTo>
                    <a:pt x="114" y="13203"/>
                  </a:lnTo>
                  <a:lnTo>
                    <a:pt x="114" y="15347"/>
                  </a:lnTo>
                  <a:lnTo>
                    <a:pt x="227" y="16701"/>
                  </a:lnTo>
                  <a:lnTo>
                    <a:pt x="565" y="18055"/>
                  </a:lnTo>
                  <a:lnTo>
                    <a:pt x="1017" y="19183"/>
                  </a:lnTo>
                  <a:lnTo>
                    <a:pt x="1581" y="20086"/>
                  </a:lnTo>
                  <a:lnTo>
                    <a:pt x="2258" y="20763"/>
                  </a:lnTo>
                  <a:lnTo>
                    <a:pt x="2822" y="21327"/>
                  </a:lnTo>
                  <a:lnTo>
                    <a:pt x="3499" y="21779"/>
                  </a:lnTo>
                  <a:lnTo>
                    <a:pt x="4515" y="22230"/>
                  </a:lnTo>
                  <a:lnTo>
                    <a:pt x="5643" y="22343"/>
                  </a:lnTo>
                  <a:lnTo>
                    <a:pt x="5417" y="26293"/>
                  </a:lnTo>
                  <a:lnTo>
                    <a:pt x="5417" y="26631"/>
                  </a:lnTo>
                  <a:lnTo>
                    <a:pt x="5530" y="27082"/>
                  </a:lnTo>
                  <a:lnTo>
                    <a:pt x="5756" y="27308"/>
                  </a:lnTo>
                  <a:lnTo>
                    <a:pt x="6094" y="27647"/>
                  </a:lnTo>
                  <a:lnTo>
                    <a:pt x="7110" y="28211"/>
                  </a:lnTo>
                  <a:lnTo>
                    <a:pt x="8239" y="28662"/>
                  </a:lnTo>
                  <a:lnTo>
                    <a:pt x="9480" y="28888"/>
                  </a:lnTo>
                  <a:lnTo>
                    <a:pt x="10608" y="28888"/>
                  </a:lnTo>
                  <a:lnTo>
                    <a:pt x="11285" y="28775"/>
                  </a:lnTo>
                  <a:lnTo>
                    <a:pt x="11962" y="28662"/>
                  </a:lnTo>
                  <a:lnTo>
                    <a:pt x="13316" y="28098"/>
                  </a:lnTo>
                  <a:lnTo>
                    <a:pt x="14445" y="27308"/>
                  </a:lnTo>
                  <a:lnTo>
                    <a:pt x="15009" y="26857"/>
                  </a:lnTo>
                  <a:lnTo>
                    <a:pt x="15460" y="26293"/>
                  </a:lnTo>
                  <a:lnTo>
                    <a:pt x="15686" y="25841"/>
                  </a:lnTo>
                  <a:lnTo>
                    <a:pt x="15799" y="25390"/>
                  </a:lnTo>
                  <a:lnTo>
                    <a:pt x="15912" y="7673"/>
                  </a:lnTo>
                  <a:lnTo>
                    <a:pt x="15912" y="7448"/>
                  </a:lnTo>
                  <a:lnTo>
                    <a:pt x="15799" y="6658"/>
                  </a:lnTo>
                  <a:lnTo>
                    <a:pt x="15686" y="5868"/>
                  </a:lnTo>
                  <a:lnTo>
                    <a:pt x="15460" y="5078"/>
                  </a:lnTo>
                  <a:lnTo>
                    <a:pt x="15122" y="4401"/>
                  </a:lnTo>
                  <a:lnTo>
                    <a:pt x="14783" y="3724"/>
                  </a:lnTo>
                  <a:lnTo>
                    <a:pt x="14332" y="3160"/>
                  </a:lnTo>
                  <a:lnTo>
                    <a:pt x="13881" y="2483"/>
                  </a:lnTo>
                  <a:lnTo>
                    <a:pt x="13316" y="2031"/>
                  </a:lnTo>
                  <a:lnTo>
                    <a:pt x="12752" y="1580"/>
                  </a:lnTo>
                  <a:lnTo>
                    <a:pt x="12075" y="1128"/>
                  </a:lnTo>
                  <a:lnTo>
                    <a:pt x="11398" y="790"/>
                  </a:lnTo>
                  <a:lnTo>
                    <a:pt x="10721" y="451"/>
                  </a:lnTo>
                  <a:lnTo>
                    <a:pt x="10044" y="226"/>
                  </a:lnTo>
                  <a:lnTo>
                    <a:pt x="9254" y="113"/>
                  </a:lnTo>
                  <a:lnTo>
                    <a:pt x="8464" y="0"/>
                  </a:lnTo>
                  <a:close/>
                </a:path>
              </a:pathLst>
            </a:custGeom>
            <a:solidFill>
              <a:srgbClr val="FFBE9D"/>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8" name="Google Shape;1998;p179"/>
            <p:cNvSpPr/>
            <p:nvPr/>
          </p:nvSpPr>
          <p:spPr>
            <a:xfrm>
              <a:off x="-1438087" y="1677854"/>
              <a:ext cx="226706" cy="411582"/>
            </a:xfrm>
            <a:custGeom>
              <a:rect b="b" l="l" r="r" t="t"/>
              <a:pathLst>
                <a:path extrusionOk="0" fill="none" h="28888" w="15912">
                  <a:moveTo>
                    <a:pt x="1" y="8012"/>
                  </a:moveTo>
                  <a:lnTo>
                    <a:pt x="1" y="8012"/>
                  </a:lnTo>
                  <a:lnTo>
                    <a:pt x="114" y="7222"/>
                  </a:lnTo>
                  <a:lnTo>
                    <a:pt x="227" y="6432"/>
                  </a:lnTo>
                  <a:lnTo>
                    <a:pt x="452" y="5755"/>
                  </a:lnTo>
                  <a:lnTo>
                    <a:pt x="678" y="5078"/>
                  </a:lnTo>
                  <a:lnTo>
                    <a:pt x="1017" y="4401"/>
                  </a:lnTo>
                  <a:lnTo>
                    <a:pt x="1355" y="3724"/>
                  </a:lnTo>
                  <a:lnTo>
                    <a:pt x="1806" y="3160"/>
                  </a:lnTo>
                  <a:lnTo>
                    <a:pt x="2258" y="2595"/>
                  </a:lnTo>
                  <a:lnTo>
                    <a:pt x="2822" y="2031"/>
                  </a:lnTo>
                  <a:lnTo>
                    <a:pt x="3386" y="1580"/>
                  </a:lnTo>
                  <a:lnTo>
                    <a:pt x="4063" y="1128"/>
                  </a:lnTo>
                  <a:lnTo>
                    <a:pt x="4628" y="790"/>
                  </a:lnTo>
                  <a:lnTo>
                    <a:pt x="5417" y="564"/>
                  </a:lnTo>
                  <a:lnTo>
                    <a:pt x="6094" y="339"/>
                  </a:lnTo>
                  <a:lnTo>
                    <a:pt x="6884" y="113"/>
                  </a:lnTo>
                  <a:lnTo>
                    <a:pt x="7674" y="0"/>
                  </a:lnTo>
                  <a:lnTo>
                    <a:pt x="7674" y="0"/>
                  </a:lnTo>
                  <a:lnTo>
                    <a:pt x="8464" y="0"/>
                  </a:lnTo>
                  <a:lnTo>
                    <a:pt x="9254" y="113"/>
                  </a:lnTo>
                  <a:lnTo>
                    <a:pt x="10044" y="226"/>
                  </a:lnTo>
                  <a:lnTo>
                    <a:pt x="10721" y="451"/>
                  </a:lnTo>
                  <a:lnTo>
                    <a:pt x="11398" y="790"/>
                  </a:lnTo>
                  <a:lnTo>
                    <a:pt x="12075" y="1128"/>
                  </a:lnTo>
                  <a:lnTo>
                    <a:pt x="12752" y="1580"/>
                  </a:lnTo>
                  <a:lnTo>
                    <a:pt x="13316" y="2031"/>
                  </a:lnTo>
                  <a:lnTo>
                    <a:pt x="13881" y="2483"/>
                  </a:lnTo>
                  <a:lnTo>
                    <a:pt x="14332" y="3160"/>
                  </a:lnTo>
                  <a:lnTo>
                    <a:pt x="14783" y="3724"/>
                  </a:lnTo>
                  <a:lnTo>
                    <a:pt x="15122" y="4401"/>
                  </a:lnTo>
                  <a:lnTo>
                    <a:pt x="15460" y="5078"/>
                  </a:lnTo>
                  <a:lnTo>
                    <a:pt x="15686" y="5868"/>
                  </a:lnTo>
                  <a:lnTo>
                    <a:pt x="15799" y="6658"/>
                  </a:lnTo>
                  <a:lnTo>
                    <a:pt x="15912" y="7448"/>
                  </a:lnTo>
                  <a:lnTo>
                    <a:pt x="15912" y="7448"/>
                  </a:lnTo>
                  <a:lnTo>
                    <a:pt x="15912" y="7673"/>
                  </a:lnTo>
                  <a:lnTo>
                    <a:pt x="15799" y="25390"/>
                  </a:lnTo>
                  <a:lnTo>
                    <a:pt x="15799" y="25390"/>
                  </a:lnTo>
                  <a:lnTo>
                    <a:pt x="15686" y="25841"/>
                  </a:lnTo>
                  <a:lnTo>
                    <a:pt x="15460" y="26293"/>
                  </a:lnTo>
                  <a:lnTo>
                    <a:pt x="15460" y="26293"/>
                  </a:lnTo>
                  <a:lnTo>
                    <a:pt x="15009" y="26857"/>
                  </a:lnTo>
                  <a:lnTo>
                    <a:pt x="14445" y="27308"/>
                  </a:lnTo>
                  <a:lnTo>
                    <a:pt x="13316" y="28098"/>
                  </a:lnTo>
                  <a:lnTo>
                    <a:pt x="11962" y="28662"/>
                  </a:lnTo>
                  <a:lnTo>
                    <a:pt x="11285" y="28775"/>
                  </a:lnTo>
                  <a:lnTo>
                    <a:pt x="10608" y="28888"/>
                  </a:lnTo>
                  <a:lnTo>
                    <a:pt x="10608" y="28888"/>
                  </a:lnTo>
                  <a:lnTo>
                    <a:pt x="9480" y="28888"/>
                  </a:lnTo>
                  <a:lnTo>
                    <a:pt x="8239" y="28662"/>
                  </a:lnTo>
                  <a:lnTo>
                    <a:pt x="7110" y="28211"/>
                  </a:lnTo>
                  <a:lnTo>
                    <a:pt x="6094" y="27647"/>
                  </a:lnTo>
                  <a:lnTo>
                    <a:pt x="6094" y="27647"/>
                  </a:lnTo>
                  <a:lnTo>
                    <a:pt x="5756" y="27308"/>
                  </a:lnTo>
                  <a:lnTo>
                    <a:pt x="5530" y="27082"/>
                  </a:lnTo>
                  <a:lnTo>
                    <a:pt x="5417" y="26631"/>
                  </a:lnTo>
                  <a:lnTo>
                    <a:pt x="5417" y="26293"/>
                  </a:lnTo>
                  <a:lnTo>
                    <a:pt x="5643" y="22343"/>
                  </a:lnTo>
                  <a:lnTo>
                    <a:pt x="5643" y="22343"/>
                  </a:lnTo>
                  <a:lnTo>
                    <a:pt x="5643" y="22343"/>
                  </a:lnTo>
                  <a:lnTo>
                    <a:pt x="4515" y="22230"/>
                  </a:lnTo>
                  <a:lnTo>
                    <a:pt x="4515" y="22230"/>
                  </a:lnTo>
                  <a:lnTo>
                    <a:pt x="3499" y="21779"/>
                  </a:lnTo>
                  <a:lnTo>
                    <a:pt x="2822" y="21327"/>
                  </a:lnTo>
                  <a:lnTo>
                    <a:pt x="2258" y="20763"/>
                  </a:lnTo>
                  <a:lnTo>
                    <a:pt x="1581" y="20086"/>
                  </a:lnTo>
                  <a:lnTo>
                    <a:pt x="1017" y="19183"/>
                  </a:lnTo>
                  <a:lnTo>
                    <a:pt x="565" y="18055"/>
                  </a:lnTo>
                  <a:lnTo>
                    <a:pt x="227" y="16701"/>
                  </a:lnTo>
                  <a:lnTo>
                    <a:pt x="227" y="16701"/>
                  </a:lnTo>
                  <a:lnTo>
                    <a:pt x="114" y="15347"/>
                  </a:lnTo>
                  <a:lnTo>
                    <a:pt x="114" y="13203"/>
                  </a:lnTo>
                  <a:lnTo>
                    <a:pt x="1" y="8012"/>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9" name="Google Shape;1999;p179"/>
            <p:cNvSpPr/>
            <p:nvPr/>
          </p:nvSpPr>
          <p:spPr>
            <a:xfrm>
              <a:off x="-1385029" y="1798430"/>
              <a:ext cx="28951" cy="82009"/>
            </a:xfrm>
            <a:custGeom>
              <a:rect b="b" l="l" r="r" t="t"/>
              <a:pathLst>
                <a:path extrusionOk="0" h="5756" w="2032">
                  <a:moveTo>
                    <a:pt x="2032" y="0"/>
                  </a:moveTo>
                  <a:lnTo>
                    <a:pt x="1581" y="1016"/>
                  </a:lnTo>
                  <a:lnTo>
                    <a:pt x="565" y="3386"/>
                  </a:lnTo>
                  <a:lnTo>
                    <a:pt x="114" y="4740"/>
                  </a:lnTo>
                  <a:lnTo>
                    <a:pt x="1" y="5078"/>
                  </a:lnTo>
                  <a:lnTo>
                    <a:pt x="1" y="5417"/>
                  </a:lnTo>
                  <a:lnTo>
                    <a:pt x="114" y="5642"/>
                  </a:lnTo>
                  <a:lnTo>
                    <a:pt x="226" y="5755"/>
                  </a:lnTo>
                  <a:lnTo>
                    <a:pt x="1693" y="5755"/>
                  </a:lnTo>
                  <a:lnTo>
                    <a:pt x="1129" y="5642"/>
                  </a:lnTo>
                  <a:lnTo>
                    <a:pt x="565" y="5530"/>
                  </a:lnTo>
                  <a:lnTo>
                    <a:pt x="339" y="5530"/>
                  </a:lnTo>
                  <a:lnTo>
                    <a:pt x="226" y="5417"/>
                  </a:lnTo>
                  <a:lnTo>
                    <a:pt x="226" y="5078"/>
                  </a:lnTo>
                  <a:lnTo>
                    <a:pt x="339" y="4853"/>
                  </a:lnTo>
                  <a:lnTo>
                    <a:pt x="904" y="3498"/>
                  </a:lnTo>
                  <a:lnTo>
                    <a:pt x="1806" y="1129"/>
                  </a:lnTo>
                  <a:lnTo>
                    <a:pt x="2032"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0" name="Google Shape;2000;p179"/>
            <p:cNvSpPr/>
            <p:nvPr/>
          </p:nvSpPr>
          <p:spPr>
            <a:xfrm>
              <a:off x="-1422001" y="1827367"/>
              <a:ext cx="17695" cy="17695"/>
            </a:xfrm>
            <a:custGeom>
              <a:rect b="b" l="l" r="r" t="t"/>
              <a:pathLst>
                <a:path extrusionOk="0" h="1242" w="1242">
                  <a:moveTo>
                    <a:pt x="452" y="0"/>
                  </a:moveTo>
                  <a:lnTo>
                    <a:pt x="226" y="113"/>
                  </a:lnTo>
                  <a:lnTo>
                    <a:pt x="113" y="339"/>
                  </a:lnTo>
                  <a:lnTo>
                    <a:pt x="0" y="565"/>
                  </a:lnTo>
                  <a:lnTo>
                    <a:pt x="0" y="790"/>
                  </a:lnTo>
                  <a:lnTo>
                    <a:pt x="226" y="1016"/>
                  </a:lnTo>
                  <a:lnTo>
                    <a:pt x="339" y="1129"/>
                  </a:lnTo>
                  <a:lnTo>
                    <a:pt x="565" y="1242"/>
                  </a:lnTo>
                  <a:lnTo>
                    <a:pt x="903" y="1129"/>
                  </a:lnTo>
                  <a:lnTo>
                    <a:pt x="1016" y="1016"/>
                  </a:lnTo>
                  <a:lnTo>
                    <a:pt x="1242" y="903"/>
                  </a:lnTo>
                  <a:lnTo>
                    <a:pt x="1242" y="678"/>
                  </a:lnTo>
                  <a:lnTo>
                    <a:pt x="1242" y="339"/>
                  </a:lnTo>
                  <a:lnTo>
                    <a:pt x="1129" y="226"/>
                  </a:lnTo>
                  <a:lnTo>
                    <a:pt x="903"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1" name="Google Shape;2001;p179"/>
            <p:cNvSpPr/>
            <p:nvPr/>
          </p:nvSpPr>
          <p:spPr>
            <a:xfrm>
              <a:off x="-1420391" y="1803246"/>
              <a:ext cx="36987" cy="12880"/>
            </a:xfrm>
            <a:custGeom>
              <a:rect b="b" l="l" r="r" t="t"/>
              <a:pathLst>
                <a:path extrusionOk="0" h="904" w="2596">
                  <a:moveTo>
                    <a:pt x="903" y="1"/>
                  </a:moveTo>
                  <a:lnTo>
                    <a:pt x="339" y="227"/>
                  </a:lnTo>
                  <a:lnTo>
                    <a:pt x="113" y="565"/>
                  </a:lnTo>
                  <a:lnTo>
                    <a:pt x="0" y="678"/>
                  </a:lnTo>
                  <a:lnTo>
                    <a:pt x="226" y="678"/>
                  </a:lnTo>
                  <a:lnTo>
                    <a:pt x="452" y="565"/>
                  </a:lnTo>
                  <a:lnTo>
                    <a:pt x="903" y="452"/>
                  </a:lnTo>
                  <a:lnTo>
                    <a:pt x="1354" y="452"/>
                  </a:lnTo>
                  <a:lnTo>
                    <a:pt x="1806" y="565"/>
                  </a:lnTo>
                  <a:lnTo>
                    <a:pt x="2257" y="678"/>
                  </a:lnTo>
                  <a:lnTo>
                    <a:pt x="2483" y="791"/>
                  </a:lnTo>
                  <a:lnTo>
                    <a:pt x="2596" y="904"/>
                  </a:lnTo>
                  <a:lnTo>
                    <a:pt x="2596" y="678"/>
                  </a:lnTo>
                  <a:lnTo>
                    <a:pt x="2370" y="452"/>
                  </a:lnTo>
                  <a:lnTo>
                    <a:pt x="1919" y="114"/>
                  </a:lnTo>
                  <a:lnTo>
                    <a:pt x="1354"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2" name="Google Shape;2002;p179"/>
            <p:cNvSpPr/>
            <p:nvPr/>
          </p:nvSpPr>
          <p:spPr>
            <a:xfrm>
              <a:off x="-1327141" y="1827367"/>
              <a:ext cx="17695" cy="17695"/>
            </a:xfrm>
            <a:custGeom>
              <a:rect b="b" l="l" r="r" t="t"/>
              <a:pathLst>
                <a:path extrusionOk="0" h="1242" w="1242">
                  <a:moveTo>
                    <a:pt x="677" y="0"/>
                  </a:moveTo>
                  <a:lnTo>
                    <a:pt x="339" y="113"/>
                  </a:lnTo>
                  <a:lnTo>
                    <a:pt x="113" y="226"/>
                  </a:lnTo>
                  <a:lnTo>
                    <a:pt x="0" y="339"/>
                  </a:lnTo>
                  <a:lnTo>
                    <a:pt x="0" y="678"/>
                  </a:lnTo>
                  <a:lnTo>
                    <a:pt x="0" y="903"/>
                  </a:lnTo>
                  <a:lnTo>
                    <a:pt x="113" y="1129"/>
                  </a:lnTo>
                  <a:lnTo>
                    <a:pt x="339" y="1242"/>
                  </a:lnTo>
                  <a:lnTo>
                    <a:pt x="790" y="1242"/>
                  </a:lnTo>
                  <a:lnTo>
                    <a:pt x="1016" y="1129"/>
                  </a:lnTo>
                  <a:lnTo>
                    <a:pt x="1129" y="903"/>
                  </a:lnTo>
                  <a:lnTo>
                    <a:pt x="1241" y="678"/>
                  </a:lnTo>
                  <a:lnTo>
                    <a:pt x="1241" y="452"/>
                  </a:lnTo>
                  <a:lnTo>
                    <a:pt x="1016" y="226"/>
                  </a:lnTo>
                  <a:lnTo>
                    <a:pt x="903" y="113"/>
                  </a:lnTo>
                  <a:lnTo>
                    <a:pt x="677"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3" name="Google Shape;2003;p179"/>
            <p:cNvSpPr/>
            <p:nvPr/>
          </p:nvSpPr>
          <p:spPr>
            <a:xfrm>
              <a:off x="-1323936" y="1803246"/>
              <a:ext cx="38611" cy="12880"/>
            </a:xfrm>
            <a:custGeom>
              <a:rect b="b" l="l" r="r" t="t"/>
              <a:pathLst>
                <a:path extrusionOk="0" h="904" w="2710">
                  <a:moveTo>
                    <a:pt x="1355" y="1"/>
                  </a:moveTo>
                  <a:lnTo>
                    <a:pt x="791" y="114"/>
                  </a:lnTo>
                  <a:lnTo>
                    <a:pt x="227" y="452"/>
                  </a:lnTo>
                  <a:lnTo>
                    <a:pt x="1" y="791"/>
                  </a:lnTo>
                  <a:lnTo>
                    <a:pt x="1" y="904"/>
                  </a:lnTo>
                  <a:lnTo>
                    <a:pt x="114" y="904"/>
                  </a:lnTo>
                  <a:lnTo>
                    <a:pt x="452" y="791"/>
                  </a:lnTo>
                  <a:lnTo>
                    <a:pt x="791" y="565"/>
                  </a:lnTo>
                  <a:lnTo>
                    <a:pt x="1355" y="452"/>
                  </a:lnTo>
                  <a:lnTo>
                    <a:pt x="1806" y="565"/>
                  </a:lnTo>
                  <a:lnTo>
                    <a:pt x="2258" y="678"/>
                  </a:lnTo>
                  <a:lnTo>
                    <a:pt x="2709" y="678"/>
                  </a:lnTo>
                  <a:lnTo>
                    <a:pt x="2709" y="565"/>
                  </a:lnTo>
                  <a:lnTo>
                    <a:pt x="2483" y="339"/>
                  </a:lnTo>
                  <a:lnTo>
                    <a:pt x="1919"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4" name="Google Shape;2004;p179"/>
            <p:cNvSpPr/>
            <p:nvPr/>
          </p:nvSpPr>
          <p:spPr>
            <a:xfrm>
              <a:off x="-1359298" y="1970454"/>
              <a:ext cx="88434" cy="43426"/>
            </a:xfrm>
            <a:custGeom>
              <a:rect b="b" l="l" r="r" t="t"/>
              <a:pathLst>
                <a:path extrusionOk="0" h="3048" w="6207">
                  <a:moveTo>
                    <a:pt x="6207" y="1"/>
                  </a:moveTo>
                  <a:lnTo>
                    <a:pt x="4965" y="678"/>
                  </a:lnTo>
                  <a:lnTo>
                    <a:pt x="3837" y="1129"/>
                  </a:lnTo>
                  <a:lnTo>
                    <a:pt x="2709" y="1467"/>
                  </a:lnTo>
                  <a:lnTo>
                    <a:pt x="1806" y="1580"/>
                  </a:lnTo>
                  <a:lnTo>
                    <a:pt x="564" y="1806"/>
                  </a:lnTo>
                  <a:lnTo>
                    <a:pt x="113" y="1806"/>
                  </a:lnTo>
                  <a:lnTo>
                    <a:pt x="0" y="3047"/>
                  </a:lnTo>
                  <a:lnTo>
                    <a:pt x="1693" y="3047"/>
                  </a:lnTo>
                  <a:lnTo>
                    <a:pt x="2483" y="2934"/>
                  </a:lnTo>
                  <a:lnTo>
                    <a:pt x="3160" y="2709"/>
                  </a:lnTo>
                  <a:lnTo>
                    <a:pt x="3724" y="2483"/>
                  </a:lnTo>
                  <a:lnTo>
                    <a:pt x="4175" y="2257"/>
                  </a:lnTo>
                  <a:lnTo>
                    <a:pt x="4965" y="1693"/>
                  </a:lnTo>
                  <a:lnTo>
                    <a:pt x="5530" y="1129"/>
                  </a:lnTo>
                  <a:lnTo>
                    <a:pt x="5868" y="565"/>
                  </a:lnTo>
                  <a:lnTo>
                    <a:pt x="6207" y="1"/>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5" name="Google Shape;2005;p179"/>
            <p:cNvSpPr/>
            <p:nvPr/>
          </p:nvSpPr>
          <p:spPr>
            <a:xfrm>
              <a:off x="-1357688" y="1896496"/>
              <a:ext cx="30561" cy="22525"/>
            </a:xfrm>
            <a:custGeom>
              <a:rect b="b" l="l" r="r" t="t"/>
              <a:pathLst>
                <a:path extrusionOk="0" h="1581" w="2145">
                  <a:moveTo>
                    <a:pt x="903" y="1"/>
                  </a:moveTo>
                  <a:lnTo>
                    <a:pt x="564" y="114"/>
                  </a:lnTo>
                  <a:lnTo>
                    <a:pt x="339" y="339"/>
                  </a:lnTo>
                  <a:lnTo>
                    <a:pt x="113" y="452"/>
                  </a:lnTo>
                  <a:lnTo>
                    <a:pt x="0" y="565"/>
                  </a:lnTo>
                  <a:lnTo>
                    <a:pt x="0" y="678"/>
                  </a:lnTo>
                  <a:lnTo>
                    <a:pt x="0" y="791"/>
                  </a:lnTo>
                  <a:lnTo>
                    <a:pt x="226" y="1016"/>
                  </a:lnTo>
                  <a:lnTo>
                    <a:pt x="677" y="1242"/>
                  </a:lnTo>
                  <a:lnTo>
                    <a:pt x="1129" y="1468"/>
                  </a:lnTo>
                  <a:lnTo>
                    <a:pt x="1354" y="1581"/>
                  </a:lnTo>
                  <a:lnTo>
                    <a:pt x="1580" y="1581"/>
                  </a:lnTo>
                  <a:lnTo>
                    <a:pt x="1806" y="1468"/>
                  </a:lnTo>
                  <a:lnTo>
                    <a:pt x="2031" y="1242"/>
                  </a:lnTo>
                  <a:lnTo>
                    <a:pt x="2144" y="1129"/>
                  </a:lnTo>
                  <a:lnTo>
                    <a:pt x="2144" y="903"/>
                  </a:lnTo>
                  <a:lnTo>
                    <a:pt x="2144" y="678"/>
                  </a:lnTo>
                  <a:lnTo>
                    <a:pt x="2031" y="452"/>
                  </a:lnTo>
                  <a:lnTo>
                    <a:pt x="1693" y="226"/>
                  </a:lnTo>
                  <a:lnTo>
                    <a:pt x="1241"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6" name="Google Shape;2006;p179"/>
            <p:cNvSpPr/>
            <p:nvPr/>
          </p:nvSpPr>
          <p:spPr>
            <a:xfrm>
              <a:off x="-1357688" y="1896496"/>
              <a:ext cx="30561" cy="22525"/>
            </a:xfrm>
            <a:custGeom>
              <a:rect b="b" l="l" r="r" t="t"/>
              <a:pathLst>
                <a:path extrusionOk="0" fill="none" h="1581" w="2145">
                  <a:moveTo>
                    <a:pt x="113" y="452"/>
                  </a:moveTo>
                  <a:lnTo>
                    <a:pt x="113" y="452"/>
                  </a:lnTo>
                  <a:lnTo>
                    <a:pt x="339" y="339"/>
                  </a:lnTo>
                  <a:lnTo>
                    <a:pt x="564" y="114"/>
                  </a:lnTo>
                  <a:lnTo>
                    <a:pt x="903" y="1"/>
                  </a:lnTo>
                  <a:lnTo>
                    <a:pt x="1241" y="1"/>
                  </a:lnTo>
                  <a:lnTo>
                    <a:pt x="1241" y="1"/>
                  </a:lnTo>
                  <a:lnTo>
                    <a:pt x="1693" y="226"/>
                  </a:lnTo>
                  <a:lnTo>
                    <a:pt x="2031" y="452"/>
                  </a:lnTo>
                  <a:lnTo>
                    <a:pt x="2031" y="452"/>
                  </a:lnTo>
                  <a:lnTo>
                    <a:pt x="2144" y="678"/>
                  </a:lnTo>
                  <a:lnTo>
                    <a:pt x="2144" y="903"/>
                  </a:lnTo>
                  <a:lnTo>
                    <a:pt x="2144" y="1129"/>
                  </a:lnTo>
                  <a:lnTo>
                    <a:pt x="2031" y="1242"/>
                  </a:lnTo>
                  <a:lnTo>
                    <a:pt x="2031" y="1242"/>
                  </a:lnTo>
                  <a:lnTo>
                    <a:pt x="1806" y="1468"/>
                  </a:lnTo>
                  <a:lnTo>
                    <a:pt x="1580" y="1581"/>
                  </a:lnTo>
                  <a:lnTo>
                    <a:pt x="1354" y="1581"/>
                  </a:lnTo>
                  <a:lnTo>
                    <a:pt x="1129" y="1468"/>
                  </a:lnTo>
                  <a:lnTo>
                    <a:pt x="1129" y="1468"/>
                  </a:lnTo>
                  <a:lnTo>
                    <a:pt x="677" y="1242"/>
                  </a:lnTo>
                  <a:lnTo>
                    <a:pt x="226" y="1016"/>
                  </a:lnTo>
                  <a:lnTo>
                    <a:pt x="226" y="1016"/>
                  </a:lnTo>
                  <a:lnTo>
                    <a:pt x="0" y="791"/>
                  </a:lnTo>
                  <a:lnTo>
                    <a:pt x="0" y="791"/>
                  </a:lnTo>
                  <a:lnTo>
                    <a:pt x="0" y="678"/>
                  </a:lnTo>
                  <a:lnTo>
                    <a:pt x="0" y="565"/>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7" name="Google Shape;2007;p179"/>
            <p:cNvSpPr/>
            <p:nvPr/>
          </p:nvSpPr>
          <p:spPr>
            <a:xfrm>
              <a:off x="-1362518" y="1886850"/>
              <a:ext cx="32171" cy="27355"/>
            </a:xfrm>
            <a:custGeom>
              <a:rect b="b" l="l" r="r" t="t"/>
              <a:pathLst>
                <a:path extrusionOk="0" h="1920" w="2258">
                  <a:moveTo>
                    <a:pt x="2145" y="1"/>
                  </a:moveTo>
                  <a:lnTo>
                    <a:pt x="2145" y="114"/>
                  </a:lnTo>
                  <a:lnTo>
                    <a:pt x="2032" y="452"/>
                  </a:lnTo>
                  <a:lnTo>
                    <a:pt x="1806" y="903"/>
                  </a:lnTo>
                  <a:lnTo>
                    <a:pt x="1355" y="1242"/>
                  </a:lnTo>
                  <a:lnTo>
                    <a:pt x="903" y="1580"/>
                  </a:lnTo>
                  <a:lnTo>
                    <a:pt x="452" y="1693"/>
                  </a:lnTo>
                  <a:lnTo>
                    <a:pt x="113" y="1806"/>
                  </a:lnTo>
                  <a:lnTo>
                    <a:pt x="1" y="1806"/>
                  </a:lnTo>
                  <a:lnTo>
                    <a:pt x="113" y="1919"/>
                  </a:lnTo>
                  <a:lnTo>
                    <a:pt x="1129" y="1919"/>
                  </a:lnTo>
                  <a:lnTo>
                    <a:pt x="1693" y="1580"/>
                  </a:lnTo>
                  <a:lnTo>
                    <a:pt x="2145" y="1129"/>
                  </a:lnTo>
                  <a:lnTo>
                    <a:pt x="2257" y="452"/>
                  </a:lnTo>
                  <a:lnTo>
                    <a:pt x="2257" y="114"/>
                  </a:lnTo>
                  <a:lnTo>
                    <a:pt x="2145"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8" name="Google Shape;2008;p179"/>
            <p:cNvSpPr/>
            <p:nvPr/>
          </p:nvSpPr>
          <p:spPr>
            <a:xfrm>
              <a:off x="-1327141" y="1774309"/>
              <a:ext cx="45022" cy="14490"/>
            </a:xfrm>
            <a:custGeom>
              <a:rect b="b" l="l" r="r" t="t"/>
              <a:pathLst>
                <a:path extrusionOk="0" h="1017" w="3160">
                  <a:moveTo>
                    <a:pt x="1016" y="1"/>
                  </a:moveTo>
                  <a:lnTo>
                    <a:pt x="339" y="113"/>
                  </a:lnTo>
                  <a:lnTo>
                    <a:pt x="0" y="339"/>
                  </a:lnTo>
                  <a:lnTo>
                    <a:pt x="0" y="565"/>
                  </a:lnTo>
                  <a:lnTo>
                    <a:pt x="113" y="565"/>
                  </a:lnTo>
                  <a:lnTo>
                    <a:pt x="452" y="678"/>
                  </a:lnTo>
                  <a:lnTo>
                    <a:pt x="1580" y="791"/>
                  </a:lnTo>
                  <a:lnTo>
                    <a:pt x="2596" y="903"/>
                  </a:lnTo>
                  <a:lnTo>
                    <a:pt x="2934" y="1016"/>
                  </a:lnTo>
                  <a:lnTo>
                    <a:pt x="3160" y="903"/>
                  </a:lnTo>
                  <a:lnTo>
                    <a:pt x="3047" y="678"/>
                  </a:lnTo>
                  <a:lnTo>
                    <a:pt x="2821" y="452"/>
                  </a:lnTo>
                  <a:lnTo>
                    <a:pt x="2257" y="226"/>
                  </a:lnTo>
                  <a:lnTo>
                    <a:pt x="1580"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9" name="Google Shape;2009;p179"/>
            <p:cNvSpPr/>
            <p:nvPr/>
          </p:nvSpPr>
          <p:spPr>
            <a:xfrm>
              <a:off x="-1418781" y="1771089"/>
              <a:ext cx="33767" cy="11270"/>
            </a:xfrm>
            <a:custGeom>
              <a:rect b="b" l="l" r="r" t="t"/>
              <a:pathLst>
                <a:path extrusionOk="0" h="791" w="2370">
                  <a:moveTo>
                    <a:pt x="1129" y="1"/>
                  </a:moveTo>
                  <a:lnTo>
                    <a:pt x="677" y="114"/>
                  </a:lnTo>
                  <a:lnTo>
                    <a:pt x="226" y="339"/>
                  </a:lnTo>
                  <a:lnTo>
                    <a:pt x="0" y="565"/>
                  </a:lnTo>
                  <a:lnTo>
                    <a:pt x="0" y="678"/>
                  </a:lnTo>
                  <a:lnTo>
                    <a:pt x="226" y="791"/>
                  </a:lnTo>
                  <a:lnTo>
                    <a:pt x="451" y="791"/>
                  </a:lnTo>
                  <a:lnTo>
                    <a:pt x="1241" y="678"/>
                  </a:lnTo>
                  <a:lnTo>
                    <a:pt x="1918" y="678"/>
                  </a:lnTo>
                  <a:lnTo>
                    <a:pt x="2257" y="565"/>
                  </a:lnTo>
                  <a:lnTo>
                    <a:pt x="2370" y="565"/>
                  </a:lnTo>
                  <a:lnTo>
                    <a:pt x="2370" y="339"/>
                  </a:lnTo>
                  <a:lnTo>
                    <a:pt x="2144" y="114"/>
                  </a:lnTo>
                  <a:lnTo>
                    <a:pt x="1580"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0" name="Google Shape;2010;p179"/>
            <p:cNvSpPr/>
            <p:nvPr/>
          </p:nvSpPr>
          <p:spPr>
            <a:xfrm>
              <a:off x="-1346432" y="1652123"/>
              <a:ext cx="163989" cy="200975"/>
            </a:xfrm>
            <a:custGeom>
              <a:rect b="b" l="l" r="r" t="t"/>
              <a:pathLst>
                <a:path extrusionOk="0" h="14106" w="11510">
                  <a:moveTo>
                    <a:pt x="2483" y="1"/>
                  </a:moveTo>
                  <a:lnTo>
                    <a:pt x="2031" y="113"/>
                  </a:lnTo>
                  <a:lnTo>
                    <a:pt x="1467" y="226"/>
                  </a:lnTo>
                  <a:lnTo>
                    <a:pt x="1016" y="565"/>
                  </a:lnTo>
                  <a:lnTo>
                    <a:pt x="677" y="903"/>
                  </a:lnTo>
                  <a:lnTo>
                    <a:pt x="339" y="1355"/>
                  </a:lnTo>
                  <a:lnTo>
                    <a:pt x="113" y="1919"/>
                  </a:lnTo>
                  <a:lnTo>
                    <a:pt x="0" y="2370"/>
                  </a:lnTo>
                  <a:lnTo>
                    <a:pt x="0" y="2596"/>
                  </a:lnTo>
                  <a:lnTo>
                    <a:pt x="113" y="2822"/>
                  </a:lnTo>
                  <a:lnTo>
                    <a:pt x="1354" y="4401"/>
                  </a:lnTo>
                  <a:lnTo>
                    <a:pt x="2483" y="6207"/>
                  </a:lnTo>
                  <a:lnTo>
                    <a:pt x="4965" y="9818"/>
                  </a:lnTo>
                  <a:lnTo>
                    <a:pt x="6094" y="11398"/>
                  </a:lnTo>
                  <a:lnTo>
                    <a:pt x="7222" y="12752"/>
                  </a:lnTo>
                  <a:lnTo>
                    <a:pt x="7786" y="13203"/>
                  </a:lnTo>
                  <a:lnTo>
                    <a:pt x="8238" y="13655"/>
                  </a:lnTo>
                  <a:lnTo>
                    <a:pt x="8802" y="13880"/>
                  </a:lnTo>
                  <a:lnTo>
                    <a:pt x="9253" y="14106"/>
                  </a:lnTo>
                  <a:lnTo>
                    <a:pt x="10382" y="13993"/>
                  </a:lnTo>
                  <a:lnTo>
                    <a:pt x="10833" y="12865"/>
                  </a:lnTo>
                  <a:lnTo>
                    <a:pt x="11284" y="11736"/>
                  </a:lnTo>
                  <a:lnTo>
                    <a:pt x="11510" y="10495"/>
                  </a:lnTo>
                  <a:lnTo>
                    <a:pt x="11510" y="9254"/>
                  </a:lnTo>
                  <a:lnTo>
                    <a:pt x="11510" y="8012"/>
                  </a:lnTo>
                  <a:lnTo>
                    <a:pt x="11284" y="6771"/>
                  </a:lnTo>
                  <a:lnTo>
                    <a:pt x="10946" y="5643"/>
                  </a:lnTo>
                  <a:lnTo>
                    <a:pt x="10494" y="4627"/>
                  </a:lnTo>
                  <a:lnTo>
                    <a:pt x="9817" y="3612"/>
                  </a:lnTo>
                  <a:lnTo>
                    <a:pt x="9027" y="2709"/>
                  </a:lnTo>
                  <a:lnTo>
                    <a:pt x="8125" y="1919"/>
                  </a:lnTo>
                  <a:lnTo>
                    <a:pt x="7109" y="1242"/>
                  </a:lnTo>
                  <a:lnTo>
                    <a:pt x="5981" y="678"/>
                  </a:lnTo>
                  <a:lnTo>
                    <a:pt x="4852" y="226"/>
                  </a:lnTo>
                  <a:lnTo>
                    <a:pt x="3724"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1" name="Google Shape;2011;p179"/>
            <p:cNvSpPr/>
            <p:nvPr/>
          </p:nvSpPr>
          <p:spPr>
            <a:xfrm>
              <a:off x="-1450938" y="1656952"/>
              <a:ext cx="117371" cy="138272"/>
            </a:xfrm>
            <a:custGeom>
              <a:rect b="b" l="l" r="r" t="t"/>
              <a:pathLst>
                <a:path extrusionOk="0" h="9705" w="8238">
                  <a:moveTo>
                    <a:pt x="6319" y="0"/>
                  </a:moveTo>
                  <a:lnTo>
                    <a:pt x="5417" y="113"/>
                  </a:lnTo>
                  <a:lnTo>
                    <a:pt x="4627" y="339"/>
                  </a:lnTo>
                  <a:lnTo>
                    <a:pt x="3837" y="677"/>
                  </a:lnTo>
                  <a:lnTo>
                    <a:pt x="3160" y="1129"/>
                  </a:lnTo>
                  <a:lnTo>
                    <a:pt x="1919" y="2144"/>
                  </a:lnTo>
                  <a:lnTo>
                    <a:pt x="1016" y="3273"/>
                  </a:lnTo>
                  <a:lnTo>
                    <a:pt x="677" y="3837"/>
                  </a:lnTo>
                  <a:lnTo>
                    <a:pt x="339" y="4401"/>
                  </a:lnTo>
                  <a:lnTo>
                    <a:pt x="113" y="5078"/>
                  </a:lnTo>
                  <a:lnTo>
                    <a:pt x="0" y="5755"/>
                  </a:lnTo>
                  <a:lnTo>
                    <a:pt x="0" y="6658"/>
                  </a:lnTo>
                  <a:lnTo>
                    <a:pt x="0" y="7561"/>
                  </a:lnTo>
                  <a:lnTo>
                    <a:pt x="113" y="8350"/>
                  </a:lnTo>
                  <a:lnTo>
                    <a:pt x="339" y="9028"/>
                  </a:lnTo>
                  <a:lnTo>
                    <a:pt x="564" y="9592"/>
                  </a:lnTo>
                  <a:lnTo>
                    <a:pt x="677" y="9705"/>
                  </a:lnTo>
                  <a:lnTo>
                    <a:pt x="903" y="9705"/>
                  </a:lnTo>
                  <a:lnTo>
                    <a:pt x="903" y="9592"/>
                  </a:lnTo>
                  <a:lnTo>
                    <a:pt x="1129" y="8802"/>
                  </a:lnTo>
                  <a:lnTo>
                    <a:pt x="1354" y="8012"/>
                  </a:lnTo>
                  <a:lnTo>
                    <a:pt x="1806" y="7335"/>
                  </a:lnTo>
                  <a:lnTo>
                    <a:pt x="2257" y="6545"/>
                  </a:lnTo>
                  <a:lnTo>
                    <a:pt x="3273" y="5417"/>
                  </a:lnTo>
                  <a:lnTo>
                    <a:pt x="4288" y="4401"/>
                  </a:lnTo>
                  <a:lnTo>
                    <a:pt x="5530" y="3611"/>
                  </a:lnTo>
                  <a:lnTo>
                    <a:pt x="6884" y="2595"/>
                  </a:lnTo>
                  <a:lnTo>
                    <a:pt x="7448" y="2144"/>
                  </a:lnTo>
                  <a:lnTo>
                    <a:pt x="7899" y="1580"/>
                  </a:lnTo>
                  <a:lnTo>
                    <a:pt x="8238" y="1016"/>
                  </a:lnTo>
                  <a:lnTo>
                    <a:pt x="8238" y="677"/>
                  </a:lnTo>
                  <a:lnTo>
                    <a:pt x="8125" y="339"/>
                  </a:lnTo>
                  <a:lnTo>
                    <a:pt x="7222" y="113"/>
                  </a:lnTo>
                  <a:lnTo>
                    <a:pt x="6319"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2" name="Google Shape;2012;p179"/>
            <p:cNvSpPr/>
            <p:nvPr/>
          </p:nvSpPr>
          <p:spPr>
            <a:xfrm>
              <a:off x="-1225856" y="1828977"/>
              <a:ext cx="43412" cy="65923"/>
            </a:xfrm>
            <a:custGeom>
              <a:rect b="b" l="l" r="r" t="t"/>
              <a:pathLst>
                <a:path extrusionOk="0" h="4627" w="3047">
                  <a:moveTo>
                    <a:pt x="1016" y="0"/>
                  </a:moveTo>
                  <a:lnTo>
                    <a:pt x="564" y="113"/>
                  </a:lnTo>
                  <a:lnTo>
                    <a:pt x="113" y="226"/>
                  </a:lnTo>
                  <a:lnTo>
                    <a:pt x="0" y="4514"/>
                  </a:lnTo>
                  <a:lnTo>
                    <a:pt x="452" y="4627"/>
                  </a:lnTo>
                  <a:lnTo>
                    <a:pt x="1016" y="4627"/>
                  </a:lnTo>
                  <a:lnTo>
                    <a:pt x="1580" y="4514"/>
                  </a:lnTo>
                  <a:lnTo>
                    <a:pt x="2031" y="4288"/>
                  </a:lnTo>
                  <a:lnTo>
                    <a:pt x="2596" y="3950"/>
                  </a:lnTo>
                  <a:lnTo>
                    <a:pt x="2821" y="3611"/>
                  </a:lnTo>
                  <a:lnTo>
                    <a:pt x="2934" y="3273"/>
                  </a:lnTo>
                  <a:lnTo>
                    <a:pt x="3047" y="2821"/>
                  </a:lnTo>
                  <a:lnTo>
                    <a:pt x="3047" y="2257"/>
                  </a:lnTo>
                  <a:lnTo>
                    <a:pt x="3047" y="1693"/>
                  </a:lnTo>
                  <a:lnTo>
                    <a:pt x="2934" y="1354"/>
                  </a:lnTo>
                  <a:lnTo>
                    <a:pt x="2821" y="903"/>
                  </a:lnTo>
                  <a:lnTo>
                    <a:pt x="2596" y="677"/>
                  </a:lnTo>
                  <a:lnTo>
                    <a:pt x="2144" y="226"/>
                  </a:lnTo>
                  <a:lnTo>
                    <a:pt x="1580" y="113"/>
                  </a:lnTo>
                  <a:lnTo>
                    <a:pt x="1016" y="0"/>
                  </a:lnTo>
                  <a:close/>
                </a:path>
              </a:pathLst>
            </a:custGeom>
            <a:solidFill>
              <a:srgbClr val="FFBE9D"/>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3" name="Google Shape;2013;p179"/>
            <p:cNvSpPr/>
            <p:nvPr/>
          </p:nvSpPr>
          <p:spPr>
            <a:xfrm>
              <a:off x="-1213005" y="1843438"/>
              <a:ext cx="19320" cy="37001"/>
            </a:xfrm>
            <a:custGeom>
              <a:rect b="b" l="l" r="r" t="t"/>
              <a:pathLst>
                <a:path extrusionOk="0" h="2597" w="1356">
                  <a:moveTo>
                    <a:pt x="678" y="1"/>
                  </a:moveTo>
                  <a:lnTo>
                    <a:pt x="340" y="114"/>
                  </a:lnTo>
                  <a:lnTo>
                    <a:pt x="227" y="227"/>
                  </a:lnTo>
                  <a:lnTo>
                    <a:pt x="227" y="339"/>
                  </a:lnTo>
                  <a:lnTo>
                    <a:pt x="340" y="452"/>
                  </a:lnTo>
                  <a:lnTo>
                    <a:pt x="340" y="339"/>
                  </a:lnTo>
                  <a:lnTo>
                    <a:pt x="452" y="114"/>
                  </a:lnTo>
                  <a:lnTo>
                    <a:pt x="678" y="114"/>
                  </a:lnTo>
                  <a:lnTo>
                    <a:pt x="904" y="339"/>
                  </a:lnTo>
                  <a:lnTo>
                    <a:pt x="1017" y="565"/>
                  </a:lnTo>
                  <a:lnTo>
                    <a:pt x="1129" y="904"/>
                  </a:lnTo>
                  <a:lnTo>
                    <a:pt x="1129" y="1355"/>
                  </a:lnTo>
                  <a:lnTo>
                    <a:pt x="1129" y="1694"/>
                  </a:lnTo>
                  <a:lnTo>
                    <a:pt x="1017" y="1919"/>
                  </a:lnTo>
                  <a:lnTo>
                    <a:pt x="791" y="2258"/>
                  </a:lnTo>
                  <a:lnTo>
                    <a:pt x="565" y="2483"/>
                  </a:lnTo>
                  <a:lnTo>
                    <a:pt x="227" y="2483"/>
                  </a:lnTo>
                  <a:lnTo>
                    <a:pt x="1" y="2371"/>
                  </a:lnTo>
                  <a:lnTo>
                    <a:pt x="114" y="2483"/>
                  </a:lnTo>
                  <a:lnTo>
                    <a:pt x="340" y="2596"/>
                  </a:lnTo>
                  <a:lnTo>
                    <a:pt x="565" y="2596"/>
                  </a:lnTo>
                  <a:lnTo>
                    <a:pt x="904" y="2371"/>
                  </a:lnTo>
                  <a:lnTo>
                    <a:pt x="1242" y="2032"/>
                  </a:lnTo>
                  <a:lnTo>
                    <a:pt x="1355" y="1694"/>
                  </a:lnTo>
                  <a:lnTo>
                    <a:pt x="1355" y="1242"/>
                  </a:lnTo>
                  <a:lnTo>
                    <a:pt x="1355" y="904"/>
                  </a:lnTo>
                  <a:lnTo>
                    <a:pt x="1242" y="452"/>
                  </a:lnTo>
                  <a:lnTo>
                    <a:pt x="1017" y="114"/>
                  </a:lnTo>
                  <a:lnTo>
                    <a:pt x="678"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4" name="Google Shape;2014;p179"/>
            <p:cNvSpPr/>
            <p:nvPr/>
          </p:nvSpPr>
          <p:spPr>
            <a:xfrm>
              <a:off x="-1910747" y="1828977"/>
              <a:ext cx="162393" cy="247607"/>
            </a:xfrm>
            <a:custGeom>
              <a:rect b="b" l="l" r="r" t="t"/>
              <a:pathLst>
                <a:path extrusionOk="0" h="17379" w="11398">
                  <a:moveTo>
                    <a:pt x="452" y="0"/>
                  </a:moveTo>
                  <a:lnTo>
                    <a:pt x="226" y="113"/>
                  </a:lnTo>
                  <a:lnTo>
                    <a:pt x="0" y="339"/>
                  </a:lnTo>
                  <a:lnTo>
                    <a:pt x="0" y="565"/>
                  </a:lnTo>
                  <a:lnTo>
                    <a:pt x="0" y="903"/>
                  </a:lnTo>
                  <a:lnTo>
                    <a:pt x="113" y="1129"/>
                  </a:lnTo>
                  <a:lnTo>
                    <a:pt x="1693" y="4627"/>
                  </a:lnTo>
                  <a:lnTo>
                    <a:pt x="1467" y="5417"/>
                  </a:lnTo>
                  <a:lnTo>
                    <a:pt x="1241" y="5981"/>
                  </a:lnTo>
                  <a:lnTo>
                    <a:pt x="1241" y="6658"/>
                  </a:lnTo>
                  <a:lnTo>
                    <a:pt x="1354" y="7787"/>
                  </a:lnTo>
                  <a:lnTo>
                    <a:pt x="1467" y="8464"/>
                  </a:lnTo>
                  <a:lnTo>
                    <a:pt x="1016" y="9253"/>
                  </a:lnTo>
                  <a:lnTo>
                    <a:pt x="903" y="9479"/>
                  </a:lnTo>
                  <a:lnTo>
                    <a:pt x="903" y="9818"/>
                  </a:lnTo>
                  <a:lnTo>
                    <a:pt x="903" y="10269"/>
                  </a:lnTo>
                  <a:lnTo>
                    <a:pt x="1129" y="10608"/>
                  </a:lnTo>
                  <a:lnTo>
                    <a:pt x="1354" y="10946"/>
                  </a:lnTo>
                  <a:lnTo>
                    <a:pt x="2934" y="12752"/>
                  </a:lnTo>
                  <a:lnTo>
                    <a:pt x="4062" y="13654"/>
                  </a:lnTo>
                  <a:lnTo>
                    <a:pt x="5191" y="14444"/>
                  </a:lnTo>
                  <a:lnTo>
                    <a:pt x="6996" y="17378"/>
                  </a:lnTo>
                  <a:lnTo>
                    <a:pt x="11397" y="15121"/>
                  </a:lnTo>
                  <a:lnTo>
                    <a:pt x="9592" y="11623"/>
                  </a:lnTo>
                  <a:lnTo>
                    <a:pt x="9366" y="11172"/>
                  </a:lnTo>
                  <a:lnTo>
                    <a:pt x="9253" y="10495"/>
                  </a:lnTo>
                  <a:lnTo>
                    <a:pt x="8915" y="8915"/>
                  </a:lnTo>
                  <a:lnTo>
                    <a:pt x="8689" y="6884"/>
                  </a:lnTo>
                  <a:lnTo>
                    <a:pt x="6884" y="4288"/>
                  </a:lnTo>
                  <a:lnTo>
                    <a:pt x="4627" y="2709"/>
                  </a:lnTo>
                  <a:lnTo>
                    <a:pt x="4401" y="2821"/>
                  </a:lnTo>
                  <a:lnTo>
                    <a:pt x="4401" y="2934"/>
                  </a:lnTo>
                  <a:lnTo>
                    <a:pt x="4288" y="3386"/>
                  </a:lnTo>
                  <a:lnTo>
                    <a:pt x="4288" y="4063"/>
                  </a:lnTo>
                  <a:lnTo>
                    <a:pt x="3611" y="3837"/>
                  </a:lnTo>
                  <a:lnTo>
                    <a:pt x="2934" y="3273"/>
                  </a:lnTo>
                  <a:lnTo>
                    <a:pt x="2031" y="1806"/>
                  </a:lnTo>
                  <a:lnTo>
                    <a:pt x="1354" y="677"/>
                  </a:lnTo>
                  <a:lnTo>
                    <a:pt x="790" y="0"/>
                  </a:lnTo>
                  <a:close/>
                </a:path>
              </a:pathLst>
            </a:custGeom>
            <a:solidFill>
              <a:srgbClr val="FFBE9D"/>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5" name="Google Shape;2015;p179"/>
            <p:cNvSpPr/>
            <p:nvPr/>
          </p:nvSpPr>
          <p:spPr>
            <a:xfrm>
              <a:off x="-1886641" y="1896496"/>
              <a:ext cx="17710" cy="38596"/>
            </a:xfrm>
            <a:custGeom>
              <a:rect b="b" l="l" r="r" t="t"/>
              <a:pathLst>
                <a:path extrusionOk="0" h="2709" w="1243">
                  <a:moveTo>
                    <a:pt x="1" y="1"/>
                  </a:moveTo>
                  <a:lnTo>
                    <a:pt x="114" y="678"/>
                  </a:lnTo>
                  <a:lnTo>
                    <a:pt x="452" y="1468"/>
                  </a:lnTo>
                  <a:lnTo>
                    <a:pt x="791" y="2145"/>
                  </a:lnTo>
                  <a:lnTo>
                    <a:pt x="1242" y="2709"/>
                  </a:lnTo>
                  <a:lnTo>
                    <a:pt x="565" y="1355"/>
                  </a:lnTo>
                  <a:lnTo>
                    <a:pt x="1"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6" name="Google Shape;2016;p179"/>
            <p:cNvSpPr/>
            <p:nvPr/>
          </p:nvSpPr>
          <p:spPr>
            <a:xfrm>
              <a:off x="-1891456" y="1938298"/>
              <a:ext cx="6440" cy="22525"/>
            </a:xfrm>
            <a:custGeom>
              <a:rect b="b" l="l" r="r" t="t"/>
              <a:pathLst>
                <a:path extrusionOk="0" h="1581" w="452">
                  <a:moveTo>
                    <a:pt x="0" y="1"/>
                  </a:moveTo>
                  <a:lnTo>
                    <a:pt x="0" y="452"/>
                  </a:lnTo>
                  <a:lnTo>
                    <a:pt x="113" y="791"/>
                  </a:lnTo>
                  <a:lnTo>
                    <a:pt x="226" y="1242"/>
                  </a:lnTo>
                  <a:lnTo>
                    <a:pt x="452" y="1580"/>
                  </a:lnTo>
                  <a:lnTo>
                    <a:pt x="339" y="791"/>
                  </a:lnTo>
                  <a:lnTo>
                    <a:pt x="0"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7" name="Google Shape;2017;p179"/>
            <p:cNvSpPr/>
            <p:nvPr/>
          </p:nvSpPr>
          <p:spPr>
            <a:xfrm>
              <a:off x="-1873775" y="1867559"/>
              <a:ext cx="51462" cy="59498"/>
            </a:xfrm>
            <a:custGeom>
              <a:rect b="b" l="l" r="r" t="t"/>
              <a:pathLst>
                <a:path extrusionOk="0" h="4176" w="3612">
                  <a:moveTo>
                    <a:pt x="1" y="1"/>
                  </a:moveTo>
                  <a:lnTo>
                    <a:pt x="452" y="790"/>
                  </a:lnTo>
                  <a:lnTo>
                    <a:pt x="1693" y="2483"/>
                  </a:lnTo>
                  <a:lnTo>
                    <a:pt x="2370" y="3386"/>
                  </a:lnTo>
                  <a:lnTo>
                    <a:pt x="2709" y="3724"/>
                  </a:lnTo>
                  <a:lnTo>
                    <a:pt x="3160" y="4063"/>
                  </a:lnTo>
                  <a:lnTo>
                    <a:pt x="3386" y="4176"/>
                  </a:lnTo>
                  <a:lnTo>
                    <a:pt x="3611" y="4176"/>
                  </a:lnTo>
                  <a:lnTo>
                    <a:pt x="3160" y="3950"/>
                  </a:lnTo>
                  <a:lnTo>
                    <a:pt x="2822" y="3612"/>
                  </a:lnTo>
                  <a:lnTo>
                    <a:pt x="2483" y="3273"/>
                  </a:lnTo>
                  <a:lnTo>
                    <a:pt x="1806" y="2370"/>
                  </a:lnTo>
                  <a:lnTo>
                    <a:pt x="452" y="678"/>
                  </a:lnTo>
                  <a:lnTo>
                    <a:pt x="1"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8" name="Google Shape;2018;p179"/>
            <p:cNvSpPr/>
            <p:nvPr/>
          </p:nvSpPr>
          <p:spPr>
            <a:xfrm>
              <a:off x="-1849654" y="1875595"/>
              <a:ext cx="25731" cy="46646"/>
            </a:xfrm>
            <a:custGeom>
              <a:rect b="b" l="l" r="r" t="t"/>
              <a:pathLst>
                <a:path extrusionOk="0" h="3274" w="1806">
                  <a:moveTo>
                    <a:pt x="0" y="1"/>
                  </a:moveTo>
                  <a:lnTo>
                    <a:pt x="0" y="226"/>
                  </a:lnTo>
                  <a:lnTo>
                    <a:pt x="0" y="565"/>
                  </a:lnTo>
                  <a:lnTo>
                    <a:pt x="0" y="904"/>
                  </a:lnTo>
                  <a:lnTo>
                    <a:pt x="226" y="1129"/>
                  </a:lnTo>
                  <a:lnTo>
                    <a:pt x="790" y="1693"/>
                  </a:lnTo>
                  <a:lnTo>
                    <a:pt x="1241" y="2145"/>
                  </a:lnTo>
                  <a:lnTo>
                    <a:pt x="1580" y="2822"/>
                  </a:lnTo>
                  <a:lnTo>
                    <a:pt x="1806" y="3273"/>
                  </a:lnTo>
                  <a:lnTo>
                    <a:pt x="1693" y="2709"/>
                  </a:lnTo>
                  <a:lnTo>
                    <a:pt x="1354" y="2145"/>
                  </a:lnTo>
                  <a:lnTo>
                    <a:pt x="903" y="1581"/>
                  </a:lnTo>
                  <a:lnTo>
                    <a:pt x="339" y="1016"/>
                  </a:lnTo>
                  <a:lnTo>
                    <a:pt x="113" y="791"/>
                  </a:lnTo>
                  <a:lnTo>
                    <a:pt x="113" y="565"/>
                  </a:lnTo>
                  <a:lnTo>
                    <a:pt x="0"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9" name="Google Shape;2019;p179"/>
            <p:cNvSpPr/>
            <p:nvPr/>
          </p:nvSpPr>
          <p:spPr>
            <a:xfrm>
              <a:off x="-1508825" y="2029938"/>
              <a:ext cx="389085" cy="537003"/>
            </a:xfrm>
            <a:custGeom>
              <a:rect b="b" l="l" r="r" t="t"/>
              <a:pathLst>
                <a:path extrusionOk="0" h="37691" w="27309">
                  <a:moveTo>
                    <a:pt x="22908" y="1"/>
                  </a:moveTo>
                  <a:lnTo>
                    <a:pt x="15686" y="226"/>
                  </a:lnTo>
                  <a:lnTo>
                    <a:pt x="10382" y="339"/>
                  </a:lnTo>
                  <a:lnTo>
                    <a:pt x="1581" y="8803"/>
                  </a:lnTo>
                  <a:lnTo>
                    <a:pt x="1129" y="10157"/>
                  </a:lnTo>
                  <a:lnTo>
                    <a:pt x="678" y="11511"/>
                  </a:lnTo>
                  <a:lnTo>
                    <a:pt x="452" y="12865"/>
                  </a:lnTo>
                  <a:lnTo>
                    <a:pt x="227" y="14219"/>
                  </a:lnTo>
                  <a:lnTo>
                    <a:pt x="1" y="15573"/>
                  </a:lnTo>
                  <a:lnTo>
                    <a:pt x="1" y="16927"/>
                  </a:lnTo>
                  <a:lnTo>
                    <a:pt x="1" y="18394"/>
                  </a:lnTo>
                  <a:lnTo>
                    <a:pt x="1" y="19748"/>
                  </a:lnTo>
                  <a:lnTo>
                    <a:pt x="339" y="21328"/>
                  </a:lnTo>
                  <a:lnTo>
                    <a:pt x="678" y="22795"/>
                  </a:lnTo>
                  <a:lnTo>
                    <a:pt x="2596" y="30243"/>
                  </a:lnTo>
                  <a:lnTo>
                    <a:pt x="3950" y="36788"/>
                  </a:lnTo>
                  <a:lnTo>
                    <a:pt x="4063" y="36900"/>
                  </a:lnTo>
                  <a:lnTo>
                    <a:pt x="4176" y="37013"/>
                  </a:lnTo>
                  <a:lnTo>
                    <a:pt x="4740" y="37239"/>
                  </a:lnTo>
                  <a:lnTo>
                    <a:pt x="5530" y="37352"/>
                  </a:lnTo>
                  <a:lnTo>
                    <a:pt x="6546" y="37465"/>
                  </a:lnTo>
                  <a:lnTo>
                    <a:pt x="9254" y="37578"/>
                  </a:lnTo>
                  <a:lnTo>
                    <a:pt x="12526" y="37690"/>
                  </a:lnTo>
                  <a:lnTo>
                    <a:pt x="19523" y="37578"/>
                  </a:lnTo>
                  <a:lnTo>
                    <a:pt x="25616" y="37352"/>
                  </a:lnTo>
                  <a:lnTo>
                    <a:pt x="26068" y="37352"/>
                  </a:lnTo>
                  <a:lnTo>
                    <a:pt x="26406" y="37126"/>
                  </a:lnTo>
                  <a:lnTo>
                    <a:pt x="26632" y="36900"/>
                  </a:lnTo>
                  <a:lnTo>
                    <a:pt x="26632" y="36562"/>
                  </a:lnTo>
                  <a:lnTo>
                    <a:pt x="26632" y="35998"/>
                  </a:lnTo>
                  <a:lnTo>
                    <a:pt x="26519" y="35772"/>
                  </a:lnTo>
                  <a:lnTo>
                    <a:pt x="26519" y="27986"/>
                  </a:lnTo>
                  <a:lnTo>
                    <a:pt x="26970" y="21441"/>
                  </a:lnTo>
                  <a:lnTo>
                    <a:pt x="27196" y="16137"/>
                  </a:lnTo>
                  <a:lnTo>
                    <a:pt x="27309" y="12075"/>
                  </a:lnTo>
                  <a:lnTo>
                    <a:pt x="27309" y="11285"/>
                  </a:lnTo>
                  <a:lnTo>
                    <a:pt x="27196" y="10495"/>
                  </a:lnTo>
                  <a:lnTo>
                    <a:pt x="26632" y="8577"/>
                  </a:lnTo>
                  <a:lnTo>
                    <a:pt x="25955" y="6546"/>
                  </a:lnTo>
                  <a:lnTo>
                    <a:pt x="25165" y="4627"/>
                  </a:lnTo>
                  <a:lnTo>
                    <a:pt x="23585" y="1355"/>
                  </a:lnTo>
                  <a:lnTo>
                    <a:pt x="22908"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0" name="Google Shape;2020;p179"/>
            <p:cNvSpPr/>
            <p:nvPr/>
          </p:nvSpPr>
          <p:spPr>
            <a:xfrm>
              <a:off x="-1508825" y="2029938"/>
              <a:ext cx="389085" cy="537003"/>
            </a:xfrm>
            <a:custGeom>
              <a:rect b="b" l="l" r="r" t="t"/>
              <a:pathLst>
                <a:path extrusionOk="0" fill="none" h="37691" w="27309">
                  <a:moveTo>
                    <a:pt x="26519" y="35772"/>
                  </a:moveTo>
                  <a:lnTo>
                    <a:pt x="26519" y="27986"/>
                  </a:lnTo>
                  <a:lnTo>
                    <a:pt x="26519" y="27986"/>
                  </a:lnTo>
                  <a:lnTo>
                    <a:pt x="26970" y="21441"/>
                  </a:lnTo>
                  <a:lnTo>
                    <a:pt x="27196" y="16137"/>
                  </a:lnTo>
                  <a:lnTo>
                    <a:pt x="27309" y="12075"/>
                  </a:lnTo>
                  <a:lnTo>
                    <a:pt x="27309" y="12075"/>
                  </a:lnTo>
                  <a:lnTo>
                    <a:pt x="27309" y="11285"/>
                  </a:lnTo>
                  <a:lnTo>
                    <a:pt x="27196" y="10495"/>
                  </a:lnTo>
                  <a:lnTo>
                    <a:pt x="26632" y="8577"/>
                  </a:lnTo>
                  <a:lnTo>
                    <a:pt x="25955" y="6546"/>
                  </a:lnTo>
                  <a:lnTo>
                    <a:pt x="25165" y="4627"/>
                  </a:lnTo>
                  <a:lnTo>
                    <a:pt x="23585" y="1355"/>
                  </a:lnTo>
                  <a:lnTo>
                    <a:pt x="22908" y="1"/>
                  </a:lnTo>
                  <a:lnTo>
                    <a:pt x="15686" y="226"/>
                  </a:lnTo>
                  <a:lnTo>
                    <a:pt x="10382" y="339"/>
                  </a:lnTo>
                  <a:lnTo>
                    <a:pt x="10382" y="339"/>
                  </a:lnTo>
                  <a:lnTo>
                    <a:pt x="1581" y="8803"/>
                  </a:lnTo>
                  <a:lnTo>
                    <a:pt x="1581" y="8803"/>
                  </a:lnTo>
                  <a:lnTo>
                    <a:pt x="1129" y="10157"/>
                  </a:lnTo>
                  <a:lnTo>
                    <a:pt x="678" y="11511"/>
                  </a:lnTo>
                  <a:lnTo>
                    <a:pt x="452" y="12865"/>
                  </a:lnTo>
                  <a:lnTo>
                    <a:pt x="227" y="14219"/>
                  </a:lnTo>
                  <a:lnTo>
                    <a:pt x="1" y="15573"/>
                  </a:lnTo>
                  <a:lnTo>
                    <a:pt x="1" y="16927"/>
                  </a:lnTo>
                  <a:lnTo>
                    <a:pt x="1" y="18394"/>
                  </a:lnTo>
                  <a:lnTo>
                    <a:pt x="1" y="19748"/>
                  </a:lnTo>
                  <a:lnTo>
                    <a:pt x="1" y="19748"/>
                  </a:lnTo>
                  <a:lnTo>
                    <a:pt x="339" y="21328"/>
                  </a:lnTo>
                  <a:lnTo>
                    <a:pt x="678" y="22795"/>
                  </a:lnTo>
                  <a:lnTo>
                    <a:pt x="2596" y="30243"/>
                  </a:lnTo>
                  <a:lnTo>
                    <a:pt x="2596" y="30243"/>
                  </a:lnTo>
                  <a:lnTo>
                    <a:pt x="3950" y="36788"/>
                  </a:lnTo>
                  <a:lnTo>
                    <a:pt x="3950" y="36788"/>
                  </a:lnTo>
                  <a:lnTo>
                    <a:pt x="4063" y="36900"/>
                  </a:lnTo>
                  <a:lnTo>
                    <a:pt x="4176" y="37013"/>
                  </a:lnTo>
                  <a:lnTo>
                    <a:pt x="4740" y="37239"/>
                  </a:lnTo>
                  <a:lnTo>
                    <a:pt x="5530" y="37352"/>
                  </a:lnTo>
                  <a:lnTo>
                    <a:pt x="6546" y="37465"/>
                  </a:lnTo>
                  <a:lnTo>
                    <a:pt x="9254" y="37578"/>
                  </a:lnTo>
                  <a:lnTo>
                    <a:pt x="12526" y="37690"/>
                  </a:lnTo>
                  <a:lnTo>
                    <a:pt x="19523" y="37578"/>
                  </a:lnTo>
                  <a:lnTo>
                    <a:pt x="25616" y="37352"/>
                  </a:lnTo>
                  <a:lnTo>
                    <a:pt x="25616" y="37352"/>
                  </a:lnTo>
                  <a:lnTo>
                    <a:pt x="26068" y="37352"/>
                  </a:lnTo>
                  <a:lnTo>
                    <a:pt x="26406" y="37126"/>
                  </a:lnTo>
                  <a:lnTo>
                    <a:pt x="26632" y="36900"/>
                  </a:lnTo>
                  <a:lnTo>
                    <a:pt x="26632" y="36562"/>
                  </a:lnTo>
                  <a:lnTo>
                    <a:pt x="26632" y="35998"/>
                  </a:lnTo>
                  <a:lnTo>
                    <a:pt x="26519" y="35772"/>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1" name="Google Shape;2021;p179"/>
            <p:cNvSpPr/>
            <p:nvPr/>
          </p:nvSpPr>
          <p:spPr>
            <a:xfrm>
              <a:off x="-1830363" y="1996185"/>
              <a:ext cx="487151" cy="355318"/>
            </a:xfrm>
            <a:custGeom>
              <a:rect b="b" l="l" r="r" t="t"/>
              <a:pathLst>
                <a:path extrusionOk="0" h="24939" w="34192">
                  <a:moveTo>
                    <a:pt x="4627" y="0"/>
                  </a:moveTo>
                  <a:lnTo>
                    <a:pt x="0" y="4175"/>
                  </a:lnTo>
                  <a:lnTo>
                    <a:pt x="903" y="5304"/>
                  </a:lnTo>
                  <a:lnTo>
                    <a:pt x="2031" y="8463"/>
                  </a:lnTo>
                  <a:lnTo>
                    <a:pt x="3160" y="11623"/>
                  </a:lnTo>
                  <a:lnTo>
                    <a:pt x="4740" y="15347"/>
                  </a:lnTo>
                  <a:lnTo>
                    <a:pt x="5642" y="17152"/>
                  </a:lnTo>
                  <a:lnTo>
                    <a:pt x="6545" y="18958"/>
                  </a:lnTo>
                  <a:lnTo>
                    <a:pt x="7448" y="20650"/>
                  </a:lnTo>
                  <a:lnTo>
                    <a:pt x="8464" y="22117"/>
                  </a:lnTo>
                  <a:lnTo>
                    <a:pt x="9479" y="23359"/>
                  </a:lnTo>
                  <a:lnTo>
                    <a:pt x="10495" y="24261"/>
                  </a:lnTo>
                  <a:lnTo>
                    <a:pt x="10946" y="24600"/>
                  </a:lnTo>
                  <a:lnTo>
                    <a:pt x="11397" y="24826"/>
                  </a:lnTo>
                  <a:lnTo>
                    <a:pt x="11849" y="24938"/>
                  </a:lnTo>
                  <a:lnTo>
                    <a:pt x="12413" y="24938"/>
                  </a:lnTo>
                  <a:lnTo>
                    <a:pt x="13429" y="24826"/>
                  </a:lnTo>
                  <a:lnTo>
                    <a:pt x="14670" y="24487"/>
                  </a:lnTo>
                  <a:lnTo>
                    <a:pt x="16024" y="24036"/>
                  </a:lnTo>
                  <a:lnTo>
                    <a:pt x="17604" y="23359"/>
                  </a:lnTo>
                  <a:lnTo>
                    <a:pt x="20876" y="22004"/>
                  </a:lnTo>
                  <a:lnTo>
                    <a:pt x="24149" y="20425"/>
                  </a:lnTo>
                  <a:lnTo>
                    <a:pt x="29904" y="17378"/>
                  </a:lnTo>
                  <a:lnTo>
                    <a:pt x="32273" y="16137"/>
                  </a:lnTo>
                  <a:lnTo>
                    <a:pt x="32838" y="14105"/>
                  </a:lnTo>
                  <a:lnTo>
                    <a:pt x="33289" y="12074"/>
                  </a:lnTo>
                  <a:lnTo>
                    <a:pt x="33740" y="9705"/>
                  </a:lnTo>
                  <a:lnTo>
                    <a:pt x="34079" y="7222"/>
                  </a:lnTo>
                  <a:lnTo>
                    <a:pt x="34192" y="6094"/>
                  </a:lnTo>
                  <a:lnTo>
                    <a:pt x="34192" y="5078"/>
                  </a:lnTo>
                  <a:lnTo>
                    <a:pt x="34079" y="4175"/>
                  </a:lnTo>
                  <a:lnTo>
                    <a:pt x="33853" y="3498"/>
                  </a:lnTo>
                  <a:lnTo>
                    <a:pt x="33515" y="3047"/>
                  </a:lnTo>
                  <a:lnTo>
                    <a:pt x="33289" y="2821"/>
                  </a:lnTo>
                  <a:lnTo>
                    <a:pt x="33063" y="2708"/>
                  </a:lnTo>
                  <a:lnTo>
                    <a:pt x="31935" y="2708"/>
                  </a:lnTo>
                  <a:lnTo>
                    <a:pt x="30694" y="2934"/>
                  </a:lnTo>
                  <a:lnTo>
                    <a:pt x="29339" y="3385"/>
                  </a:lnTo>
                  <a:lnTo>
                    <a:pt x="28211" y="3950"/>
                  </a:lnTo>
                  <a:lnTo>
                    <a:pt x="27083" y="4514"/>
                  </a:lnTo>
                  <a:lnTo>
                    <a:pt x="26180" y="5078"/>
                  </a:lnTo>
                  <a:lnTo>
                    <a:pt x="25390" y="5642"/>
                  </a:lnTo>
                  <a:lnTo>
                    <a:pt x="19973" y="9479"/>
                  </a:lnTo>
                  <a:lnTo>
                    <a:pt x="16137" y="12074"/>
                  </a:lnTo>
                  <a:lnTo>
                    <a:pt x="14218" y="13316"/>
                  </a:lnTo>
                  <a:lnTo>
                    <a:pt x="13767" y="12751"/>
                  </a:lnTo>
                  <a:lnTo>
                    <a:pt x="12639" y="11172"/>
                  </a:lnTo>
                  <a:lnTo>
                    <a:pt x="9366" y="6658"/>
                  </a:lnTo>
                  <a:lnTo>
                    <a:pt x="4627" y="0"/>
                  </a:lnTo>
                  <a:close/>
                </a:path>
              </a:pathLst>
            </a:custGeom>
            <a:solidFill>
              <a:schemeClr val="accent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2" name="Google Shape;2022;p179"/>
            <p:cNvSpPr/>
            <p:nvPr/>
          </p:nvSpPr>
          <p:spPr>
            <a:xfrm>
              <a:off x="-1830363" y="1996185"/>
              <a:ext cx="487151" cy="355318"/>
            </a:xfrm>
            <a:custGeom>
              <a:rect b="b" l="l" r="r" t="t"/>
              <a:pathLst>
                <a:path extrusionOk="0" fill="none" h="24939" w="34192">
                  <a:moveTo>
                    <a:pt x="4627" y="0"/>
                  </a:moveTo>
                  <a:lnTo>
                    <a:pt x="4627" y="0"/>
                  </a:lnTo>
                  <a:lnTo>
                    <a:pt x="9366" y="6658"/>
                  </a:lnTo>
                  <a:lnTo>
                    <a:pt x="12639" y="11172"/>
                  </a:lnTo>
                  <a:lnTo>
                    <a:pt x="13767" y="12751"/>
                  </a:lnTo>
                  <a:lnTo>
                    <a:pt x="14218" y="13316"/>
                  </a:lnTo>
                  <a:lnTo>
                    <a:pt x="14218" y="13316"/>
                  </a:lnTo>
                  <a:lnTo>
                    <a:pt x="16137" y="12074"/>
                  </a:lnTo>
                  <a:lnTo>
                    <a:pt x="19973" y="9479"/>
                  </a:lnTo>
                  <a:lnTo>
                    <a:pt x="25390" y="5642"/>
                  </a:lnTo>
                  <a:lnTo>
                    <a:pt x="25390" y="5642"/>
                  </a:lnTo>
                  <a:lnTo>
                    <a:pt x="26180" y="5078"/>
                  </a:lnTo>
                  <a:lnTo>
                    <a:pt x="27083" y="4514"/>
                  </a:lnTo>
                  <a:lnTo>
                    <a:pt x="28211" y="3950"/>
                  </a:lnTo>
                  <a:lnTo>
                    <a:pt x="29339" y="3385"/>
                  </a:lnTo>
                  <a:lnTo>
                    <a:pt x="30694" y="2934"/>
                  </a:lnTo>
                  <a:lnTo>
                    <a:pt x="31935" y="2708"/>
                  </a:lnTo>
                  <a:lnTo>
                    <a:pt x="32499" y="2708"/>
                  </a:lnTo>
                  <a:lnTo>
                    <a:pt x="33063" y="2708"/>
                  </a:lnTo>
                  <a:lnTo>
                    <a:pt x="33063" y="2708"/>
                  </a:lnTo>
                  <a:lnTo>
                    <a:pt x="33289" y="2821"/>
                  </a:lnTo>
                  <a:lnTo>
                    <a:pt x="33515" y="3047"/>
                  </a:lnTo>
                  <a:lnTo>
                    <a:pt x="33853" y="3498"/>
                  </a:lnTo>
                  <a:lnTo>
                    <a:pt x="34079" y="4175"/>
                  </a:lnTo>
                  <a:lnTo>
                    <a:pt x="34192" y="5078"/>
                  </a:lnTo>
                  <a:lnTo>
                    <a:pt x="34192" y="6094"/>
                  </a:lnTo>
                  <a:lnTo>
                    <a:pt x="34079" y="7222"/>
                  </a:lnTo>
                  <a:lnTo>
                    <a:pt x="33740" y="9705"/>
                  </a:lnTo>
                  <a:lnTo>
                    <a:pt x="33289" y="12074"/>
                  </a:lnTo>
                  <a:lnTo>
                    <a:pt x="32838" y="14105"/>
                  </a:lnTo>
                  <a:lnTo>
                    <a:pt x="32273" y="16137"/>
                  </a:lnTo>
                  <a:lnTo>
                    <a:pt x="32273" y="16137"/>
                  </a:lnTo>
                  <a:lnTo>
                    <a:pt x="29904" y="17378"/>
                  </a:lnTo>
                  <a:lnTo>
                    <a:pt x="24149" y="20425"/>
                  </a:lnTo>
                  <a:lnTo>
                    <a:pt x="20876" y="22004"/>
                  </a:lnTo>
                  <a:lnTo>
                    <a:pt x="17604" y="23359"/>
                  </a:lnTo>
                  <a:lnTo>
                    <a:pt x="16024" y="24036"/>
                  </a:lnTo>
                  <a:lnTo>
                    <a:pt x="14670" y="24487"/>
                  </a:lnTo>
                  <a:lnTo>
                    <a:pt x="13429" y="24826"/>
                  </a:lnTo>
                  <a:lnTo>
                    <a:pt x="12413" y="24938"/>
                  </a:lnTo>
                  <a:lnTo>
                    <a:pt x="12413" y="24938"/>
                  </a:lnTo>
                  <a:lnTo>
                    <a:pt x="11849" y="24938"/>
                  </a:lnTo>
                  <a:lnTo>
                    <a:pt x="11397" y="24826"/>
                  </a:lnTo>
                  <a:lnTo>
                    <a:pt x="10946" y="24600"/>
                  </a:lnTo>
                  <a:lnTo>
                    <a:pt x="10495" y="24261"/>
                  </a:lnTo>
                  <a:lnTo>
                    <a:pt x="9479" y="23359"/>
                  </a:lnTo>
                  <a:lnTo>
                    <a:pt x="8464" y="22117"/>
                  </a:lnTo>
                  <a:lnTo>
                    <a:pt x="7448" y="20650"/>
                  </a:lnTo>
                  <a:lnTo>
                    <a:pt x="6545" y="18958"/>
                  </a:lnTo>
                  <a:lnTo>
                    <a:pt x="5642" y="17152"/>
                  </a:lnTo>
                  <a:lnTo>
                    <a:pt x="4740" y="15347"/>
                  </a:lnTo>
                  <a:lnTo>
                    <a:pt x="3160" y="11623"/>
                  </a:lnTo>
                  <a:lnTo>
                    <a:pt x="2031" y="8463"/>
                  </a:lnTo>
                  <a:lnTo>
                    <a:pt x="903" y="5304"/>
                  </a:lnTo>
                  <a:lnTo>
                    <a:pt x="0" y="4175"/>
                  </a:lnTo>
                  <a:lnTo>
                    <a:pt x="4627"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3" name="Google Shape;2023;p179"/>
            <p:cNvSpPr/>
            <p:nvPr/>
          </p:nvSpPr>
          <p:spPr>
            <a:xfrm>
              <a:off x="-1510421" y="2237339"/>
              <a:ext cx="115761" cy="316736"/>
            </a:xfrm>
            <a:custGeom>
              <a:rect b="b" l="l" r="r" t="t"/>
              <a:pathLst>
                <a:path extrusionOk="0" h="22231" w="8125">
                  <a:moveTo>
                    <a:pt x="8125" y="1"/>
                  </a:moveTo>
                  <a:lnTo>
                    <a:pt x="7899" y="113"/>
                  </a:lnTo>
                  <a:lnTo>
                    <a:pt x="7109" y="452"/>
                  </a:lnTo>
                  <a:lnTo>
                    <a:pt x="4514" y="1806"/>
                  </a:lnTo>
                  <a:lnTo>
                    <a:pt x="564" y="3837"/>
                  </a:lnTo>
                  <a:lnTo>
                    <a:pt x="339" y="4063"/>
                  </a:lnTo>
                  <a:lnTo>
                    <a:pt x="113" y="4401"/>
                  </a:lnTo>
                  <a:lnTo>
                    <a:pt x="0" y="4627"/>
                  </a:lnTo>
                  <a:lnTo>
                    <a:pt x="0" y="5078"/>
                  </a:lnTo>
                  <a:lnTo>
                    <a:pt x="0" y="5756"/>
                  </a:lnTo>
                  <a:lnTo>
                    <a:pt x="113" y="6433"/>
                  </a:lnTo>
                  <a:lnTo>
                    <a:pt x="790" y="9141"/>
                  </a:lnTo>
                  <a:lnTo>
                    <a:pt x="1467" y="11849"/>
                  </a:lnTo>
                  <a:lnTo>
                    <a:pt x="2031" y="14332"/>
                  </a:lnTo>
                  <a:lnTo>
                    <a:pt x="3272" y="18620"/>
                  </a:lnTo>
                  <a:lnTo>
                    <a:pt x="3950" y="21441"/>
                  </a:lnTo>
                  <a:lnTo>
                    <a:pt x="4175" y="22231"/>
                  </a:lnTo>
                  <a:lnTo>
                    <a:pt x="4062" y="21441"/>
                  </a:lnTo>
                  <a:lnTo>
                    <a:pt x="3385" y="18620"/>
                  </a:lnTo>
                  <a:lnTo>
                    <a:pt x="2257" y="14332"/>
                  </a:lnTo>
                  <a:lnTo>
                    <a:pt x="1693" y="11736"/>
                  </a:lnTo>
                  <a:lnTo>
                    <a:pt x="1016" y="9028"/>
                  </a:lnTo>
                  <a:lnTo>
                    <a:pt x="339" y="6320"/>
                  </a:lnTo>
                  <a:lnTo>
                    <a:pt x="226" y="5078"/>
                  </a:lnTo>
                  <a:lnTo>
                    <a:pt x="226" y="4740"/>
                  </a:lnTo>
                  <a:lnTo>
                    <a:pt x="339" y="4514"/>
                  </a:lnTo>
                  <a:lnTo>
                    <a:pt x="451" y="4176"/>
                  </a:lnTo>
                  <a:lnTo>
                    <a:pt x="677" y="4063"/>
                  </a:lnTo>
                  <a:lnTo>
                    <a:pt x="1693" y="3499"/>
                  </a:lnTo>
                  <a:lnTo>
                    <a:pt x="2821" y="2934"/>
                  </a:lnTo>
                  <a:lnTo>
                    <a:pt x="4627" y="2032"/>
                  </a:lnTo>
                  <a:lnTo>
                    <a:pt x="7222" y="565"/>
                  </a:lnTo>
                  <a:lnTo>
                    <a:pt x="7899" y="226"/>
                  </a:lnTo>
                  <a:lnTo>
                    <a:pt x="8125"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4" name="Google Shape;2024;p179"/>
            <p:cNvSpPr/>
            <p:nvPr/>
          </p:nvSpPr>
          <p:spPr>
            <a:xfrm>
              <a:off x="-1635828" y="2184281"/>
              <a:ext cx="8050" cy="70753"/>
            </a:xfrm>
            <a:custGeom>
              <a:rect b="b" l="l" r="r" t="t"/>
              <a:pathLst>
                <a:path extrusionOk="0" h="4966" w="565">
                  <a:moveTo>
                    <a:pt x="564" y="1"/>
                  </a:moveTo>
                  <a:lnTo>
                    <a:pt x="226" y="1242"/>
                  </a:lnTo>
                  <a:lnTo>
                    <a:pt x="0" y="2483"/>
                  </a:lnTo>
                  <a:lnTo>
                    <a:pt x="0" y="3725"/>
                  </a:lnTo>
                  <a:lnTo>
                    <a:pt x="226" y="4966"/>
                  </a:lnTo>
                  <a:lnTo>
                    <a:pt x="226" y="4289"/>
                  </a:lnTo>
                  <a:lnTo>
                    <a:pt x="226" y="3499"/>
                  </a:lnTo>
                  <a:lnTo>
                    <a:pt x="226" y="2483"/>
                  </a:lnTo>
                  <a:lnTo>
                    <a:pt x="339" y="1580"/>
                  </a:lnTo>
                  <a:lnTo>
                    <a:pt x="452" y="791"/>
                  </a:lnTo>
                  <a:lnTo>
                    <a:pt x="564"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5" name="Google Shape;2025;p179"/>
            <p:cNvSpPr/>
            <p:nvPr/>
          </p:nvSpPr>
          <p:spPr>
            <a:xfrm>
              <a:off x="-1661559" y="2185891"/>
              <a:ext cx="33781" cy="57888"/>
            </a:xfrm>
            <a:custGeom>
              <a:rect b="b" l="l" r="r" t="t"/>
              <a:pathLst>
                <a:path extrusionOk="0" h="4063" w="2371">
                  <a:moveTo>
                    <a:pt x="2370" y="1"/>
                  </a:moveTo>
                  <a:lnTo>
                    <a:pt x="1919" y="339"/>
                  </a:lnTo>
                  <a:lnTo>
                    <a:pt x="1468" y="790"/>
                  </a:lnTo>
                  <a:lnTo>
                    <a:pt x="1129" y="1242"/>
                  </a:lnTo>
                  <a:lnTo>
                    <a:pt x="791" y="1806"/>
                  </a:lnTo>
                  <a:lnTo>
                    <a:pt x="452" y="2257"/>
                  </a:lnTo>
                  <a:lnTo>
                    <a:pt x="226" y="2934"/>
                  </a:lnTo>
                  <a:lnTo>
                    <a:pt x="114" y="3499"/>
                  </a:lnTo>
                  <a:lnTo>
                    <a:pt x="1" y="4063"/>
                  </a:lnTo>
                  <a:lnTo>
                    <a:pt x="452" y="2934"/>
                  </a:lnTo>
                  <a:lnTo>
                    <a:pt x="904" y="1919"/>
                  </a:lnTo>
                  <a:lnTo>
                    <a:pt x="1693" y="903"/>
                  </a:lnTo>
                  <a:lnTo>
                    <a:pt x="2370"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6" name="Google Shape;2026;p179"/>
            <p:cNvSpPr/>
            <p:nvPr/>
          </p:nvSpPr>
          <p:spPr>
            <a:xfrm>
              <a:off x="-1388235" y="2055669"/>
              <a:ext cx="38596" cy="131846"/>
            </a:xfrm>
            <a:custGeom>
              <a:rect b="b" l="l" r="r" t="t"/>
              <a:pathLst>
                <a:path extrusionOk="0" h="9254" w="2709">
                  <a:moveTo>
                    <a:pt x="0" y="0"/>
                  </a:moveTo>
                  <a:lnTo>
                    <a:pt x="903" y="1241"/>
                  </a:lnTo>
                  <a:lnTo>
                    <a:pt x="1354" y="1919"/>
                  </a:lnTo>
                  <a:lnTo>
                    <a:pt x="1693" y="2708"/>
                  </a:lnTo>
                  <a:lnTo>
                    <a:pt x="2031" y="3611"/>
                  </a:lnTo>
                  <a:lnTo>
                    <a:pt x="2257" y="4401"/>
                  </a:lnTo>
                  <a:lnTo>
                    <a:pt x="2370" y="5304"/>
                  </a:lnTo>
                  <a:lnTo>
                    <a:pt x="2483" y="6094"/>
                  </a:lnTo>
                  <a:lnTo>
                    <a:pt x="2595" y="6997"/>
                  </a:lnTo>
                  <a:lnTo>
                    <a:pt x="2483" y="7899"/>
                  </a:lnTo>
                  <a:lnTo>
                    <a:pt x="2370" y="9253"/>
                  </a:lnTo>
                  <a:lnTo>
                    <a:pt x="2483" y="8915"/>
                  </a:lnTo>
                  <a:lnTo>
                    <a:pt x="2708" y="7899"/>
                  </a:lnTo>
                  <a:lnTo>
                    <a:pt x="2708" y="6997"/>
                  </a:lnTo>
                  <a:lnTo>
                    <a:pt x="2708" y="6094"/>
                  </a:lnTo>
                  <a:lnTo>
                    <a:pt x="2595" y="5191"/>
                  </a:lnTo>
                  <a:lnTo>
                    <a:pt x="2483" y="4401"/>
                  </a:lnTo>
                  <a:lnTo>
                    <a:pt x="2257" y="3498"/>
                  </a:lnTo>
                  <a:lnTo>
                    <a:pt x="1918" y="2708"/>
                  </a:lnTo>
                  <a:lnTo>
                    <a:pt x="1467" y="1919"/>
                  </a:lnTo>
                  <a:lnTo>
                    <a:pt x="1016" y="1129"/>
                  </a:lnTo>
                  <a:lnTo>
                    <a:pt x="339" y="339"/>
                  </a:lnTo>
                  <a:lnTo>
                    <a:pt x="0"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7" name="Google Shape;2027;p179"/>
            <p:cNvSpPr/>
            <p:nvPr/>
          </p:nvSpPr>
          <p:spPr>
            <a:xfrm>
              <a:off x="-1163153" y="2068520"/>
              <a:ext cx="14" cy="14"/>
            </a:xfrm>
            <a:custGeom>
              <a:rect b="b" l="l" r="r" t="t"/>
              <a:pathLst>
                <a:path extrusionOk="0" h="1" w="1">
                  <a:moveTo>
                    <a:pt x="0" y="1"/>
                  </a:moveTo>
                  <a:lnTo>
                    <a:pt x="0" y="1"/>
                  </a:lnTo>
                  <a:lnTo>
                    <a:pt x="0" y="1"/>
                  </a:lnTo>
                  <a:lnTo>
                    <a:pt x="0" y="1"/>
                  </a:lnTo>
                  <a:lnTo>
                    <a:pt x="0" y="1"/>
                  </a:lnTo>
                  <a:lnTo>
                    <a:pt x="0" y="1"/>
                  </a:lnTo>
                  <a:close/>
                </a:path>
              </a:pathLst>
            </a:custGeom>
            <a:solidFill>
              <a:srgbClr val="B2B2B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8" name="Google Shape;2028;p179"/>
            <p:cNvSpPr/>
            <p:nvPr/>
          </p:nvSpPr>
          <p:spPr>
            <a:xfrm>
              <a:off x="-1163153" y="2068520"/>
              <a:ext cx="14" cy="14"/>
            </a:xfrm>
            <a:custGeom>
              <a:rect b="b" l="l" r="r" t="t"/>
              <a:pathLst>
                <a:path extrusionOk="0" fill="none" h="1" w="1">
                  <a:moveTo>
                    <a:pt x="0" y="1"/>
                  </a:moveTo>
                  <a:lnTo>
                    <a:pt x="0" y="1"/>
                  </a:lnTo>
                  <a:lnTo>
                    <a:pt x="0" y="1"/>
                  </a:lnTo>
                  <a:lnTo>
                    <a:pt x="0" y="1"/>
                  </a:lnTo>
                  <a:lnTo>
                    <a:pt x="0" y="1"/>
                  </a:lnTo>
                  <a:lnTo>
                    <a:pt x="0"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9" name="Google Shape;2029;p179"/>
            <p:cNvSpPr/>
            <p:nvPr/>
          </p:nvSpPr>
          <p:spPr>
            <a:xfrm>
              <a:off x="-1293389" y="2068520"/>
              <a:ext cx="152747" cy="106130"/>
            </a:xfrm>
            <a:custGeom>
              <a:rect b="b" l="l" r="r" t="t"/>
              <a:pathLst>
                <a:path extrusionOk="0" h="7449" w="10721">
                  <a:moveTo>
                    <a:pt x="9141" y="1"/>
                  </a:moveTo>
                  <a:lnTo>
                    <a:pt x="114" y="2032"/>
                  </a:lnTo>
                  <a:lnTo>
                    <a:pt x="1" y="2484"/>
                  </a:lnTo>
                  <a:lnTo>
                    <a:pt x="1" y="2822"/>
                  </a:lnTo>
                  <a:lnTo>
                    <a:pt x="1" y="3612"/>
                  </a:lnTo>
                  <a:lnTo>
                    <a:pt x="339" y="4289"/>
                  </a:lnTo>
                  <a:lnTo>
                    <a:pt x="791" y="4966"/>
                  </a:lnTo>
                  <a:lnTo>
                    <a:pt x="1468" y="5417"/>
                  </a:lnTo>
                  <a:lnTo>
                    <a:pt x="2032" y="5869"/>
                  </a:lnTo>
                  <a:lnTo>
                    <a:pt x="2822" y="6320"/>
                  </a:lnTo>
                  <a:lnTo>
                    <a:pt x="3499" y="6546"/>
                  </a:lnTo>
                  <a:lnTo>
                    <a:pt x="4966" y="7223"/>
                  </a:lnTo>
                  <a:lnTo>
                    <a:pt x="5756" y="7449"/>
                  </a:lnTo>
                  <a:lnTo>
                    <a:pt x="7223" y="7449"/>
                  </a:lnTo>
                  <a:lnTo>
                    <a:pt x="7900" y="7223"/>
                  </a:lnTo>
                  <a:lnTo>
                    <a:pt x="8464" y="6884"/>
                  </a:lnTo>
                  <a:lnTo>
                    <a:pt x="9028" y="6546"/>
                  </a:lnTo>
                  <a:lnTo>
                    <a:pt x="9480" y="6095"/>
                  </a:lnTo>
                  <a:lnTo>
                    <a:pt x="10157" y="5530"/>
                  </a:lnTo>
                  <a:lnTo>
                    <a:pt x="10608" y="4853"/>
                  </a:lnTo>
                  <a:lnTo>
                    <a:pt x="10721" y="4176"/>
                  </a:lnTo>
                  <a:lnTo>
                    <a:pt x="10608" y="3612"/>
                  </a:lnTo>
                  <a:lnTo>
                    <a:pt x="10382" y="2935"/>
                  </a:lnTo>
                  <a:lnTo>
                    <a:pt x="10044" y="2371"/>
                  </a:lnTo>
                  <a:lnTo>
                    <a:pt x="9480" y="1242"/>
                  </a:lnTo>
                  <a:lnTo>
                    <a:pt x="9254" y="678"/>
                  </a:lnTo>
                  <a:lnTo>
                    <a:pt x="9141" y="1"/>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0" name="Google Shape;2030;p179"/>
            <p:cNvSpPr/>
            <p:nvPr/>
          </p:nvSpPr>
          <p:spPr>
            <a:xfrm>
              <a:off x="-1293389" y="2068520"/>
              <a:ext cx="152747" cy="106130"/>
            </a:xfrm>
            <a:custGeom>
              <a:rect b="b" l="l" r="r" t="t"/>
              <a:pathLst>
                <a:path extrusionOk="0" fill="none" h="7449" w="10721">
                  <a:moveTo>
                    <a:pt x="9141" y="1"/>
                  </a:moveTo>
                  <a:lnTo>
                    <a:pt x="114" y="2032"/>
                  </a:lnTo>
                  <a:lnTo>
                    <a:pt x="114" y="2032"/>
                  </a:lnTo>
                  <a:lnTo>
                    <a:pt x="1" y="2484"/>
                  </a:lnTo>
                  <a:lnTo>
                    <a:pt x="1" y="2822"/>
                  </a:lnTo>
                  <a:lnTo>
                    <a:pt x="1" y="3612"/>
                  </a:lnTo>
                  <a:lnTo>
                    <a:pt x="339" y="4289"/>
                  </a:lnTo>
                  <a:lnTo>
                    <a:pt x="791" y="4966"/>
                  </a:lnTo>
                  <a:lnTo>
                    <a:pt x="791" y="4966"/>
                  </a:lnTo>
                  <a:lnTo>
                    <a:pt x="1468" y="5417"/>
                  </a:lnTo>
                  <a:lnTo>
                    <a:pt x="2032" y="5869"/>
                  </a:lnTo>
                  <a:lnTo>
                    <a:pt x="2822" y="6320"/>
                  </a:lnTo>
                  <a:lnTo>
                    <a:pt x="3499" y="6546"/>
                  </a:lnTo>
                  <a:lnTo>
                    <a:pt x="3499" y="6546"/>
                  </a:lnTo>
                  <a:lnTo>
                    <a:pt x="4966" y="7223"/>
                  </a:lnTo>
                  <a:lnTo>
                    <a:pt x="5756" y="7449"/>
                  </a:lnTo>
                  <a:lnTo>
                    <a:pt x="6546" y="7449"/>
                  </a:lnTo>
                  <a:lnTo>
                    <a:pt x="6546" y="7449"/>
                  </a:lnTo>
                  <a:lnTo>
                    <a:pt x="7223" y="7449"/>
                  </a:lnTo>
                  <a:lnTo>
                    <a:pt x="7223" y="7449"/>
                  </a:lnTo>
                  <a:lnTo>
                    <a:pt x="7900" y="7223"/>
                  </a:lnTo>
                  <a:lnTo>
                    <a:pt x="8464" y="6884"/>
                  </a:lnTo>
                  <a:lnTo>
                    <a:pt x="9028" y="6546"/>
                  </a:lnTo>
                  <a:lnTo>
                    <a:pt x="9480" y="6095"/>
                  </a:lnTo>
                  <a:lnTo>
                    <a:pt x="9480" y="6095"/>
                  </a:lnTo>
                  <a:lnTo>
                    <a:pt x="10157" y="5530"/>
                  </a:lnTo>
                  <a:lnTo>
                    <a:pt x="10608" y="4853"/>
                  </a:lnTo>
                  <a:lnTo>
                    <a:pt x="10608" y="4853"/>
                  </a:lnTo>
                  <a:lnTo>
                    <a:pt x="10721" y="4176"/>
                  </a:lnTo>
                  <a:lnTo>
                    <a:pt x="10608" y="3612"/>
                  </a:lnTo>
                  <a:lnTo>
                    <a:pt x="10382" y="2935"/>
                  </a:lnTo>
                  <a:lnTo>
                    <a:pt x="10044" y="2371"/>
                  </a:lnTo>
                  <a:lnTo>
                    <a:pt x="10044" y="2371"/>
                  </a:lnTo>
                  <a:lnTo>
                    <a:pt x="9480" y="1242"/>
                  </a:lnTo>
                  <a:lnTo>
                    <a:pt x="9254" y="678"/>
                  </a:lnTo>
                  <a:lnTo>
                    <a:pt x="9141" y="1"/>
                  </a:lnTo>
                  <a:lnTo>
                    <a:pt x="9141" y="1"/>
                  </a:lnTo>
                  <a:lnTo>
                    <a:pt x="9141"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1" name="Google Shape;2031;p179"/>
            <p:cNvSpPr/>
            <p:nvPr/>
          </p:nvSpPr>
          <p:spPr>
            <a:xfrm>
              <a:off x="-1503996" y="2229303"/>
              <a:ext cx="127016" cy="70753"/>
            </a:xfrm>
            <a:custGeom>
              <a:rect b="b" l="l" r="r" t="t"/>
              <a:pathLst>
                <a:path extrusionOk="0" h="4966" w="8915">
                  <a:moveTo>
                    <a:pt x="8915" y="0"/>
                  </a:moveTo>
                  <a:lnTo>
                    <a:pt x="3499" y="2934"/>
                  </a:lnTo>
                  <a:lnTo>
                    <a:pt x="2709" y="3273"/>
                  </a:lnTo>
                  <a:lnTo>
                    <a:pt x="2370" y="3498"/>
                  </a:lnTo>
                  <a:lnTo>
                    <a:pt x="1242" y="4063"/>
                  </a:lnTo>
                  <a:lnTo>
                    <a:pt x="226" y="4627"/>
                  </a:lnTo>
                  <a:lnTo>
                    <a:pt x="0" y="4853"/>
                  </a:lnTo>
                  <a:lnTo>
                    <a:pt x="790" y="4965"/>
                  </a:lnTo>
                  <a:lnTo>
                    <a:pt x="1580" y="4965"/>
                  </a:lnTo>
                  <a:lnTo>
                    <a:pt x="2821" y="4853"/>
                  </a:lnTo>
                  <a:lnTo>
                    <a:pt x="3950" y="4627"/>
                  </a:lnTo>
                  <a:lnTo>
                    <a:pt x="4965" y="4175"/>
                  </a:lnTo>
                  <a:lnTo>
                    <a:pt x="5981" y="3611"/>
                  </a:lnTo>
                  <a:lnTo>
                    <a:pt x="6884" y="2934"/>
                  </a:lnTo>
                  <a:lnTo>
                    <a:pt x="7674" y="2031"/>
                  </a:lnTo>
                  <a:lnTo>
                    <a:pt x="8351" y="1016"/>
                  </a:lnTo>
                  <a:lnTo>
                    <a:pt x="8915" y="0"/>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2" name="Google Shape;2032;p179"/>
            <p:cNvSpPr/>
            <p:nvPr/>
          </p:nvSpPr>
          <p:spPr>
            <a:xfrm>
              <a:off x="-1503996" y="2229303"/>
              <a:ext cx="127016" cy="70753"/>
            </a:xfrm>
            <a:custGeom>
              <a:rect b="b" l="l" r="r" t="t"/>
              <a:pathLst>
                <a:path extrusionOk="0" fill="none" h="4966" w="8915">
                  <a:moveTo>
                    <a:pt x="8915" y="0"/>
                  </a:moveTo>
                  <a:lnTo>
                    <a:pt x="8915" y="0"/>
                  </a:lnTo>
                  <a:lnTo>
                    <a:pt x="3499" y="2934"/>
                  </a:lnTo>
                  <a:lnTo>
                    <a:pt x="3499" y="2934"/>
                  </a:lnTo>
                  <a:lnTo>
                    <a:pt x="2709" y="3273"/>
                  </a:lnTo>
                  <a:lnTo>
                    <a:pt x="2370" y="3498"/>
                  </a:lnTo>
                  <a:lnTo>
                    <a:pt x="2370" y="3498"/>
                  </a:lnTo>
                  <a:lnTo>
                    <a:pt x="1242" y="4063"/>
                  </a:lnTo>
                  <a:lnTo>
                    <a:pt x="1242" y="4063"/>
                  </a:lnTo>
                  <a:lnTo>
                    <a:pt x="226" y="4627"/>
                  </a:lnTo>
                  <a:lnTo>
                    <a:pt x="226" y="4627"/>
                  </a:lnTo>
                  <a:lnTo>
                    <a:pt x="0" y="4853"/>
                  </a:lnTo>
                  <a:lnTo>
                    <a:pt x="0" y="4853"/>
                  </a:lnTo>
                  <a:lnTo>
                    <a:pt x="790" y="4965"/>
                  </a:lnTo>
                  <a:lnTo>
                    <a:pt x="1580" y="4965"/>
                  </a:lnTo>
                  <a:lnTo>
                    <a:pt x="1580" y="4965"/>
                  </a:lnTo>
                  <a:lnTo>
                    <a:pt x="2821" y="4853"/>
                  </a:lnTo>
                  <a:lnTo>
                    <a:pt x="3950" y="4627"/>
                  </a:lnTo>
                  <a:lnTo>
                    <a:pt x="4965" y="4175"/>
                  </a:lnTo>
                  <a:lnTo>
                    <a:pt x="5981" y="3611"/>
                  </a:lnTo>
                  <a:lnTo>
                    <a:pt x="6884" y="2934"/>
                  </a:lnTo>
                  <a:lnTo>
                    <a:pt x="7674" y="2031"/>
                  </a:lnTo>
                  <a:lnTo>
                    <a:pt x="8351" y="1016"/>
                  </a:lnTo>
                  <a:lnTo>
                    <a:pt x="8915"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3" name="Google Shape;2033;p179"/>
            <p:cNvSpPr/>
            <p:nvPr/>
          </p:nvSpPr>
          <p:spPr>
            <a:xfrm>
              <a:off x="-1454158" y="2216438"/>
              <a:ext cx="80399" cy="54682"/>
            </a:xfrm>
            <a:custGeom>
              <a:rect b="b" l="l" r="r" t="t"/>
              <a:pathLst>
                <a:path extrusionOk="0" h="3838" w="5643">
                  <a:moveTo>
                    <a:pt x="5643" y="1"/>
                  </a:moveTo>
                  <a:lnTo>
                    <a:pt x="2370" y="2370"/>
                  </a:lnTo>
                  <a:lnTo>
                    <a:pt x="3160" y="1919"/>
                  </a:lnTo>
                  <a:lnTo>
                    <a:pt x="3950" y="1580"/>
                  </a:lnTo>
                  <a:lnTo>
                    <a:pt x="4176" y="1468"/>
                  </a:lnTo>
                  <a:lnTo>
                    <a:pt x="3950" y="1693"/>
                  </a:lnTo>
                  <a:lnTo>
                    <a:pt x="3273" y="2032"/>
                  </a:lnTo>
                  <a:lnTo>
                    <a:pt x="1875" y="2822"/>
                  </a:lnTo>
                  <a:lnTo>
                    <a:pt x="1875" y="2822"/>
                  </a:lnTo>
                  <a:lnTo>
                    <a:pt x="5417" y="903"/>
                  </a:lnTo>
                  <a:lnTo>
                    <a:pt x="5643" y="1"/>
                  </a:lnTo>
                  <a:close/>
                  <a:moveTo>
                    <a:pt x="1875" y="2822"/>
                  </a:moveTo>
                  <a:lnTo>
                    <a:pt x="1" y="3837"/>
                  </a:lnTo>
                  <a:lnTo>
                    <a:pt x="452" y="3612"/>
                  </a:lnTo>
                  <a:lnTo>
                    <a:pt x="678" y="3499"/>
                  </a:lnTo>
                  <a:lnTo>
                    <a:pt x="1875" y="2822"/>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4" name="Google Shape;2034;p179"/>
            <p:cNvSpPr/>
            <p:nvPr/>
          </p:nvSpPr>
          <p:spPr>
            <a:xfrm>
              <a:off x="-1505606" y="2237339"/>
              <a:ext cx="110945" cy="61108"/>
            </a:xfrm>
            <a:custGeom>
              <a:rect b="b" l="l" r="r" t="t"/>
              <a:pathLst>
                <a:path extrusionOk="0" h="4289" w="7787">
                  <a:moveTo>
                    <a:pt x="7787" y="1"/>
                  </a:moveTo>
                  <a:lnTo>
                    <a:pt x="7561" y="113"/>
                  </a:lnTo>
                  <a:lnTo>
                    <a:pt x="6771" y="452"/>
                  </a:lnTo>
                  <a:lnTo>
                    <a:pt x="5981" y="903"/>
                  </a:lnTo>
                  <a:lnTo>
                    <a:pt x="4063" y="2145"/>
                  </a:lnTo>
                  <a:lnTo>
                    <a:pt x="4289" y="2032"/>
                  </a:lnTo>
                  <a:lnTo>
                    <a:pt x="6884" y="565"/>
                  </a:lnTo>
                  <a:lnTo>
                    <a:pt x="7561" y="226"/>
                  </a:lnTo>
                  <a:lnTo>
                    <a:pt x="7787" y="1"/>
                  </a:lnTo>
                  <a:close/>
                  <a:moveTo>
                    <a:pt x="2822" y="2709"/>
                  </a:moveTo>
                  <a:lnTo>
                    <a:pt x="339" y="3837"/>
                  </a:lnTo>
                  <a:lnTo>
                    <a:pt x="1" y="4176"/>
                  </a:lnTo>
                  <a:lnTo>
                    <a:pt x="113" y="4289"/>
                  </a:lnTo>
                  <a:lnTo>
                    <a:pt x="339" y="4063"/>
                  </a:lnTo>
                  <a:lnTo>
                    <a:pt x="1355" y="3499"/>
                  </a:lnTo>
                  <a:lnTo>
                    <a:pt x="2483" y="2934"/>
                  </a:lnTo>
                  <a:lnTo>
                    <a:pt x="2822" y="2709"/>
                  </a:lnTo>
                  <a:close/>
                </a:path>
              </a:pathLst>
            </a:custGeom>
            <a:solidFill>
              <a:srgbClr val="1B2327"/>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5" name="Google Shape;2035;p179"/>
            <p:cNvSpPr/>
            <p:nvPr/>
          </p:nvSpPr>
          <p:spPr>
            <a:xfrm>
              <a:off x="-1447732" y="2237339"/>
              <a:ext cx="53072" cy="30561"/>
            </a:xfrm>
            <a:custGeom>
              <a:rect b="b" l="l" r="r" t="t"/>
              <a:pathLst>
                <a:path extrusionOk="0" fill="none" h="2145" w="3725">
                  <a:moveTo>
                    <a:pt x="3725" y="1"/>
                  </a:moveTo>
                  <a:lnTo>
                    <a:pt x="3725" y="1"/>
                  </a:lnTo>
                  <a:lnTo>
                    <a:pt x="3499" y="113"/>
                  </a:lnTo>
                  <a:lnTo>
                    <a:pt x="2709" y="452"/>
                  </a:lnTo>
                  <a:lnTo>
                    <a:pt x="1919" y="903"/>
                  </a:lnTo>
                  <a:lnTo>
                    <a:pt x="1919" y="903"/>
                  </a:lnTo>
                  <a:lnTo>
                    <a:pt x="1" y="2145"/>
                  </a:lnTo>
                  <a:lnTo>
                    <a:pt x="227" y="2032"/>
                  </a:lnTo>
                  <a:lnTo>
                    <a:pt x="2822" y="565"/>
                  </a:lnTo>
                  <a:lnTo>
                    <a:pt x="3499" y="226"/>
                  </a:lnTo>
                  <a:lnTo>
                    <a:pt x="3499" y="226"/>
                  </a:lnTo>
                  <a:lnTo>
                    <a:pt x="3725"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6" name="Google Shape;2036;p179"/>
            <p:cNvSpPr/>
            <p:nvPr/>
          </p:nvSpPr>
          <p:spPr>
            <a:xfrm>
              <a:off x="-1627792" y="2185891"/>
              <a:ext cx="14" cy="14"/>
            </a:xfrm>
            <a:custGeom>
              <a:rect b="b" l="l" r="r" t="t"/>
              <a:pathLst>
                <a:path extrusionOk="0" h="1" w="1">
                  <a:moveTo>
                    <a:pt x="0" y="1"/>
                  </a:moveTo>
                  <a:lnTo>
                    <a:pt x="0" y="1"/>
                  </a:lnTo>
                  <a:lnTo>
                    <a:pt x="0" y="1"/>
                  </a:lnTo>
                  <a:lnTo>
                    <a:pt x="0" y="1"/>
                  </a:lnTo>
                  <a:lnTo>
                    <a:pt x="0" y="1"/>
                  </a:lnTo>
                  <a:lnTo>
                    <a:pt x="0" y="1"/>
                  </a:lnTo>
                  <a:lnTo>
                    <a:pt x="0" y="1"/>
                  </a:lnTo>
                  <a:close/>
                </a:path>
              </a:pathLst>
            </a:custGeom>
            <a:solidFill>
              <a:srgbClr val="B2B2B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7" name="Google Shape;2037;p179"/>
            <p:cNvSpPr/>
            <p:nvPr/>
          </p:nvSpPr>
          <p:spPr>
            <a:xfrm>
              <a:off x="-1627792" y="2185891"/>
              <a:ext cx="14" cy="14"/>
            </a:xfrm>
            <a:custGeom>
              <a:rect b="b" l="l" r="r" t="t"/>
              <a:pathLst>
                <a:path extrusionOk="0" fill="none" h="1" w="1">
                  <a:moveTo>
                    <a:pt x="0" y="1"/>
                  </a:moveTo>
                  <a:lnTo>
                    <a:pt x="0" y="1"/>
                  </a:lnTo>
                  <a:lnTo>
                    <a:pt x="0" y="1"/>
                  </a:lnTo>
                  <a:lnTo>
                    <a:pt x="0" y="1"/>
                  </a:lnTo>
                  <a:lnTo>
                    <a:pt x="0" y="1"/>
                  </a:lnTo>
                  <a:lnTo>
                    <a:pt x="0" y="1"/>
                  </a:lnTo>
                  <a:lnTo>
                    <a:pt x="0"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8" name="Google Shape;2038;p179"/>
            <p:cNvSpPr/>
            <p:nvPr/>
          </p:nvSpPr>
          <p:spPr>
            <a:xfrm>
              <a:off x="-1684070" y="2185891"/>
              <a:ext cx="56292" cy="78789"/>
            </a:xfrm>
            <a:custGeom>
              <a:rect b="b" l="l" r="r" t="t"/>
              <a:pathLst>
                <a:path extrusionOk="0" h="5530" w="3951">
                  <a:moveTo>
                    <a:pt x="3950" y="1"/>
                  </a:moveTo>
                  <a:lnTo>
                    <a:pt x="3273" y="339"/>
                  </a:lnTo>
                  <a:lnTo>
                    <a:pt x="2596" y="678"/>
                  </a:lnTo>
                  <a:lnTo>
                    <a:pt x="1919" y="1242"/>
                  </a:lnTo>
                  <a:lnTo>
                    <a:pt x="1355" y="1806"/>
                  </a:lnTo>
                  <a:lnTo>
                    <a:pt x="904" y="2483"/>
                  </a:lnTo>
                  <a:lnTo>
                    <a:pt x="452" y="3160"/>
                  </a:lnTo>
                  <a:lnTo>
                    <a:pt x="227" y="3950"/>
                  </a:lnTo>
                  <a:lnTo>
                    <a:pt x="1" y="4627"/>
                  </a:lnTo>
                  <a:lnTo>
                    <a:pt x="1" y="4966"/>
                  </a:lnTo>
                  <a:lnTo>
                    <a:pt x="114" y="5191"/>
                  </a:lnTo>
                  <a:lnTo>
                    <a:pt x="227" y="5417"/>
                  </a:lnTo>
                  <a:lnTo>
                    <a:pt x="565" y="5530"/>
                  </a:lnTo>
                  <a:lnTo>
                    <a:pt x="678" y="5417"/>
                  </a:lnTo>
                  <a:lnTo>
                    <a:pt x="791" y="5304"/>
                  </a:lnTo>
                  <a:lnTo>
                    <a:pt x="1017" y="4853"/>
                  </a:lnTo>
                  <a:lnTo>
                    <a:pt x="1355" y="3950"/>
                  </a:lnTo>
                  <a:lnTo>
                    <a:pt x="1806" y="3047"/>
                  </a:lnTo>
                  <a:lnTo>
                    <a:pt x="2032" y="2370"/>
                  </a:lnTo>
                  <a:lnTo>
                    <a:pt x="2371" y="1806"/>
                  </a:lnTo>
                  <a:lnTo>
                    <a:pt x="2596" y="1242"/>
                  </a:lnTo>
                  <a:lnTo>
                    <a:pt x="3048" y="790"/>
                  </a:lnTo>
                  <a:lnTo>
                    <a:pt x="3499" y="339"/>
                  </a:lnTo>
                  <a:lnTo>
                    <a:pt x="3950" y="1"/>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9" name="Google Shape;2039;p179"/>
            <p:cNvSpPr/>
            <p:nvPr/>
          </p:nvSpPr>
          <p:spPr>
            <a:xfrm>
              <a:off x="-1627792" y="2185891"/>
              <a:ext cx="14" cy="14"/>
            </a:xfrm>
            <a:custGeom>
              <a:rect b="b" l="l" r="r" t="t"/>
              <a:pathLst>
                <a:path extrusionOk="0" h="1" w="1">
                  <a:moveTo>
                    <a:pt x="0" y="1"/>
                  </a:moveTo>
                  <a:lnTo>
                    <a:pt x="0" y="1"/>
                  </a:lnTo>
                  <a:lnTo>
                    <a:pt x="0" y="1"/>
                  </a:lnTo>
                  <a:lnTo>
                    <a:pt x="0" y="1"/>
                  </a:lnTo>
                  <a:lnTo>
                    <a:pt x="0" y="1"/>
                  </a:lnTo>
                  <a:lnTo>
                    <a:pt x="0" y="1"/>
                  </a:lnTo>
                  <a:lnTo>
                    <a:pt x="0" y="1"/>
                  </a:lnTo>
                  <a:lnTo>
                    <a:pt x="0" y="1"/>
                  </a:lnTo>
                  <a:lnTo>
                    <a:pt x="0" y="1"/>
                  </a:lnTo>
                  <a:lnTo>
                    <a:pt x="0" y="1"/>
                  </a:lnTo>
                  <a:lnTo>
                    <a:pt x="0" y="1"/>
                  </a:lnTo>
                  <a:close/>
                </a:path>
              </a:pathLst>
            </a:custGeom>
            <a:solidFill>
              <a:srgbClr val="1B2327"/>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0" name="Google Shape;2040;p179"/>
            <p:cNvSpPr/>
            <p:nvPr/>
          </p:nvSpPr>
          <p:spPr>
            <a:xfrm>
              <a:off x="-1627792" y="2185891"/>
              <a:ext cx="14" cy="14"/>
            </a:xfrm>
            <a:custGeom>
              <a:rect b="b" l="l" r="r" t="t"/>
              <a:pathLst>
                <a:path extrusionOk="0" fill="none" h="1" w="1">
                  <a:moveTo>
                    <a:pt x="0" y="1"/>
                  </a:moveTo>
                  <a:lnTo>
                    <a:pt x="0" y="1"/>
                  </a:lnTo>
                  <a:lnTo>
                    <a:pt x="0" y="1"/>
                  </a:lnTo>
                  <a:lnTo>
                    <a:pt x="0" y="1"/>
                  </a:lnTo>
                  <a:lnTo>
                    <a:pt x="0" y="1"/>
                  </a:lnTo>
                  <a:lnTo>
                    <a:pt x="0" y="1"/>
                  </a:lnTo>
                  <a:lnTo>
                    <a:pt x="0" y="1"/>
                  </a:lnTo>
                  <a:lnTo>
                    <a:pt x="0" y="1"/>
                  </a:lnTo>
                  <a:lnTo>
                    <a:pt x="0" y="1"/>
                  </a:lnTo>
                  <a:lnTo>
                    <a:pt x="0" y="1"/>
                  </a:lnTo>
                  <a:lnTo>
                    <a:pt x="0"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1" name="Google Shape;2041;p179"/>
            <p:cNvSpPr/>
            <p:nvPr/>
          </p:nvSpPr>
          <p:spPr>
            <a:xfrm>
              <a:off x="-1354482" y="1664988"/>
              <a:ext cx="276544" cy="471079"/>
            </a:xfrm>
            <a:custGeom>
              <a:rect b="b" l="l" r="r" t="t"/>
              <a:pathLst>
                <a:path extrusionOk="0" h="33064" w="19410">
                  <a:moveTo>
                    <a:pt x="5756" y="0"/>
                  </a:moveTo>
                  <a:lnTo>
                    <a:pt x="1016" y="1693"/>
                  </a:lnTo>
                  <a:lnTo>
                    <a:pt x="1355" y="3386"/>
                  </a:lnTo>
                  <a:lnTo>
                    <a:pt x="1919" y="4853"/>
                  </a:lnTo>
                  <a:lnTo>
                    <a:pt x="2709" y="6320"/>
                  </a:lnTo>
                  <a:lnTo>
                    <a:pt x="3725" y="7561"/>
                  </a:lnTo>
                  <a:lnTo>
                    <a:pt x="4740" y="8802"/>
                  </a:lnTo>
                  <a:lnTo>
                    <a:pt x="5756" y="10043"/>
                  </a:lnTo>
                  <a:lnTo>
                    <a:pt x="6207" y="10833"/>
                  </a:lnTo>
                  <a:lnTo>
                    <a:pt x="6433" y="11623"/>
                  </a:lnTo>
                  <a:lnTo>
                    <a:pt x="6546" y="12413"/>
                  </a:lnTo>
                  <a:lnTo>
                    <a:pt x="6320" y="13203"/>
                  </a:lnTo>
                  <a:lnTo>
                    <a:pt x="5981" y="13767"/>
                  </a:lnTo>
                  <a:lnTo>
                    <a:pt x="5643" y="14444"/>
                  </a:lnTo>
                  <a:lnTo>
                    <a:pt x="5192" y="15008"/>
                  </a:lnTo>
                  <a:lnTo>
                    <a:pt x="4853" y="15686"/>
                  </a:lnTo>
                  <a:lnTo>
                    <a:pt x="4740" y="16363"/>
                  </a:lnTo>
                  <a:lnTo>
                    <a:pt x="4740" y="17040"/>
                  </a:lnTo>
                  <a:lnTo>
                    <a:pt x="4853" y="17717"/>
                  </a:lnTo>
                  <a:lnTo>
                    <a:pt x="5079" y="18394"/>
                  </a:lnTo>
                  <a:lnTo>
                    <a:pt x="5530" y="19748"/>
                  </a:lnTo>
                  <a:lnTo>
                    <a:pt x="5530" y="20538"/>
                  </a:lnTo>
                  <a:lnTo>
                    <a:pt x="5530" y="21215"/>
                  </a:lnTo>
                  <a:lnTo>
                    <a:pt x="5304" y="22005"/>
                  </a:lnTo>
                  <a:lnTo>
                    <a:pt x="4853" y="22682"/>
                  </a:lnTo>
                  <a:lnTo>
                    <a:pt x="3725" y="23133"/>
                  </a:lnTo>
                  <a:lnTo>
                    <a:pt x="2483" y="23472"/>
                  </a:lnTo>
                  <a:lnTo>
                    <a:pt x="1242" y="23923"/>
                  </a:lnTo>
                  <a:lnTo>
                    <a:pt x="678" y="24262"/>
                  </a:lnTo>
                  <a:lnTo>
                    <a:pt x="339" y="24826"/>
                  </a:lnTo>
                  <a:lnTo>
                    <a:pt x="1" y="25390"/>
                  </a:lnTo>
                  <a:lnTo>
                    <a:pt x="1" y="25954"/>
                  </a:lnTo>
                  <a:lnTo>
                    <a:pt x="2935" y="25954"/>
                  </a:lnTo>
                  <a:lnTo>
                    <a:pt x="5981" y="26067"/>
                  </a:lnTo>
                  <a:lnTo>
                    <a:pt x="5530" y="26744"/>
                  </a:lnTo>
                  <a:lnTo>
                    <a:pt x="5079" y="27647"/>
                  </a:lnTo>
                  <a:lnTo>
                    <a:pt x="4289" y="29340"/>
                  </a:lnTo>
                  <a:lnTo>
                    <a:pt x="3950" y="30807"/>
                  </a:lnTo>
                  <a:lnTo>
                    <a:pt x="3950" y="31258"/>
                  </a:lnTo>
                  <a:lnTo>
                    <a:pt x="3950" y="31484"/>
                  </a:lnTo>
                  <a:lnTo>
                    <a:pt x="4289" y="31709"/>
                  </a:lnTo>
                  <a:lnTo>
                    <a:pt x="4853" y="31935"/>
                  </a:lnTo>
                  <a:lnTo>
                    <a:pt x="6433" y="32499"/>
                  </a:lnTo>
                  <a:lnTo>
                    <a:pt x="8013" y="32838"/>
                  </a:lnTo>
                  <a:lnTo>
                    <a:pt x="9028" y="33063"/>
                  </a:lnTo>
                  <a:lnTo>
                    <a:pt x="10044" y="33063"/>
                  </a:lnTo>
                  <a:lnTo>
                    <a:pt x="10834" y="32838"/>
                  </a:lnTo>
                  <a:lnTo>
                    <a:pt x="11398" y="32499"/>
                  </a:lnTo>
                  <a:lnTo>
                    <a:pt x="11849" y="32161"/>
                  </a:lnTo>
                  <a:lnTo>
                    <a:pt x="12414" y="31709"/>
                  </a:lnTo>
                  <a:lnTo>
                    <a:pt x="12978" y="31371"/>
                  </a:lnTo>
                  <a:lnTo>
                    <a:pt x="13655" y="31032"/>
                  </a:lnTo>
                  <a:lnTo>
                    <a:pt x="14670" y="30807"/>
                  </a:lnTo>
                  <a:lnTo>
                    <a:pt x="15122" y="30694"/>
                  </a:lnTo>
                  <a:lnTo>
                    <a:pt x="15573" y="30468"/>
                  </a:lnTo>
                  <a:lnTo>
                    <a:pt x="15799" y="30129"/>
                  </a:lnTo>
                  <a:lnTo>
                    <a:pt x="15912" y="29791"/>
                  </a:lnTo>
                  <a:lnTo>
                    <a:pt x="15912" y="29452"/>
                  </a:lnTo>
                  <a:lnTo>
                    <a:pt x="15912" y="29114"/>
                  </a:lnTo>
                  <a:lnTo>
                    <a:pt x="15686" y="27760"/>
                  </a:lnTo>
                  <a:lnTo>
                    <a:pt x="15347" y="26406"/>
                  </a:lnTo>
                  <a:lnTo>
                    <a:pt x="16250" y="26970"/>
                  </a:lnTo>
                  <a:lnTo>
                    <a:pt x="17266" y="27421"/>
                  </a:lnTo>
                  <a:lnTo>
                    <a:pt x="18281" y="27647"/>
                  </a:lnTo>
                  <a:lnTo>
                    <a:pt x="19410" y="27534"/>
                  </a:lnTo>
                  <a:lnTo>
                    <a:pt x="18733" y="27083"/>
                  </a:lnTo>
                  <a:lnTo>
                    <a:pt x="18281" y="26631"/>
                  </a:lnTo>
                  <a:lnTo>
                    <a:pt x="17830" y="26067"/>
                  </a:lnTo>
                  <a:lnTo>
                    <a:pt x="17491" y="25503"/>
                  </a:lnTo>
                  <a:lnTo>
                    <a:pt x="17266" y="24826"/>
                  </a:lnTo>
                  <a:lnTo>
                    <a:pt x="17153" y="24149"/>
                  </a:lnTo>
                  <a:lnTo>
                    <a:pt x="17040" y="23472"/>
                  </a:lnTo>
                  <a:lnTo>
                    <a:pt x="17153" y="22795"/>
                  </a:lnTo>
                  <a:lnTo>
                    <a:pt x="17379" y="22005"/>
                  </a:lnTo>
                  <a:lnTo>
                    <a:pt x="17604" y="21215"/>
                  </a:lnTo>
                  <a:lnTo>
                    <a:pt x="18281" y="19635"/>
                  </a:lnTo>
                  <a:lnTo>
                    <a:pt x="18394" y="18732"/>
                  </a:lnTo>
                  <a:lnTo>
                    <a:pt x="18507" y="17942"/>
                  </a:lnTo>
                  <a:lnTo>
                    <a:pt x="18281" y="17152"/>
                  </a:lnTo>
                  <a:lnTo>
                    <a:pt x="18169" y="16814"/>
                  </a:lnTo>
                  <a:lnTo>
                    <a:pt x="17943" y="16475"/>
                  </a:lnTo>
                  <a:lnTo>
                    <a:pt x="17491" y="16137"/>
                  </a:lnTo>
                  <a:lnTo>
                    <a:pt x="17040" y="15798"/>
                  </a:lnTo>
                  <a:lnTo>
                    <a:pt x="16250" y="15234"/>
                  </a:lnTo>
                  <a:lnTo>
                    <a:pt x="15686" y="14783"/>
                  </a:lnTo>
                  <a:lnTo>
                    <a:pt x="15347" y="14219"/>
                  </a:lnTo>
                  <a:lnTo>
                    <a:pt x="15009" y="13654"/>
                  </a:lnTo>
                  <a:lnTo>
                    <a:pt x="14783" y="12977"/>
                  </a:lnTo>
                  <a:lnTo>
                    <a:pt x="14783" y="11736"/>
                  </a:lnTo>
                  <a:lnTo>
                    <a:pt x="14783" y="10382"/>
                  </a:lnTo>
                  <a:lnTo>
                    <a:pt x="14670" y="9479"/>
                  </a:lnTo>
                  <a:lnTo>
                    <a:pt x="14558" y="8464"/>
                  </a:lnTo>
                  <a:lnTo>
                    <a:pt x="14332" y="7561"/>
                  </a:lnTo>
                  <a:lnTo>
                    <a:pt x="13993" y="6771"/>
                  </a:lnTo>
                  <a:lnTo>
                    <a:pt x="13655" y="5868"/>
                  </a:lnTo>
                  <a:lnTo>
                    <a:pt x="13203" y="5078"/>
                  </a:lnTo>
                  <a:lnTo>
                    <a:pt x="12639" y="4288"/>
                  </a:lnTo>
                  <a:lnTo>
                    <a:pt x="12075" y="3611"/>
                  </a:lnTo>
                  <a:lnTo>
                    <a:pt x="11511" y="2934"/>
                  </a:lnTo>
                  <a:lnTo>
                    <a:pt x="10721" y="2370"/>
                  </a:lnTo>
                  <a:lnTo>
                    <a:pt x="10044" y="1806"/>
                  </a:lnTo>
                  <a:lnTo>
                    <a:pt x="9254" y="1242"/>
                  </a:lnTo>
                  <a:lnTo>
                    <a:pt x="8464" y="903"/>
                  </a:lnTo>
                  <a:lnTo>
                    <a:pt x="7561" y="565"/>
                  </a:lnTo>
                  <a:lnTo>
                    <a:pt x="6659" y="226"/>
                  </a:lnTo>
                  <a:lnTo>
                    <a:pt x="5756"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2" name="Google Shape;2042;p179"/>
            <p:cNvSpPr/>
            <p:nvPr/>
          </p:nvSpPr>
          <p:spPr>
            <a:xfrm>
              <a:off x="-1312680" y="1695535"/>
              <a:ext cx="78803" cy="392305"/>
            </a:xfrm>
            <a:custGeom>
              <a:rect b="b" l="l" r="r" t="t"/>
              <a:pathLst>
                <a:path extrusionOk="0" h="27535" w="5531">
                  <a:moveTo>
                    <a:pt x="226" y="0"/>
                  </a:moveTo>
                  <a:lnTo>
                    <a:pt x="114" y="339"/>
                  </a:lnTo>
                  <a:lnTo>
                    <a:pt x="1" y="1242"/>
                  </a:lnTo>
                  <a:lnTo>
                    <a:pt x="114" y="2031"/>
                  </a:lnTo>
                  <a:lnTo>
                    <a:pt x="339" y="2821"/>
                  </a:lnTo>
                  <a:lnTo>
                    <a:pt x="678" y="3611"/>
                  </a:lnTo>
                  <a:lnTo>
                    <a:pt x="1129" y="4401"/>
                  </a:lnTo>
                  <a:lnTo>
                    <a:pt x="1806" y="5304"/>
                  </a:lnTo>
                  <a:lnTo>
                    <a:pt x="2483" y="6207"/>
                  </a:lnTo>
                  <a:lnTo>
                    <a:pt x="3273" y="7222"/>
                  </a:lnTo>
                  <a:lnTo>
                    <a:pt x="4063" y="8351"/>
                  </a:lnTo>
                  <a:lnTo>
                    <a:pt x="4514" y="9028"/>
                  </a:lnTo>
                  <a:lnTo>
                    <a:pt x="4853" y="9592"/>
                  </a:lnTo>
                  <a:lnTo>
                    <a:pt x="5079" y="10269"/>
                  </a:lnTo>
                  <a:lnTo>
                    <a:pt x="5191" y="11059"/>
                  </a:lnTo>
                  <a:lnTo>
                    <a:pt x="5304" y="11736"/>
                  </a:lnTo>
                  <a:lnTo>
                    <a:pt x="5304" y="12526"/>
                  </a:lnTo>
                  <a:lnTo>
                    <a:pt x="5079" y="13316"/>
                  </a:lnTo>
                  <a:lnTo>
                    <a:pt x="4740" y="13993"/>
                  </a:lnTo>
                  <a:lnTo>
                    <a:pt x="3950" y="15347"/>
                  </a:lnTo>
                  <a:lnTo>
                    <a:pt x="3612" y="16137"/>
                  </a:lnTo>
                  <a:lnTo>
                    <a:pt x="3499" y="16927"/>
                  </a:lnTo>
                  <a:lnTo>
                    <a:pt x="3612" y="17717"/>
                  </a:lnTo>
                  <a:lnTo>
                    <a:pt x="3837" y="18394"/>
                  </a:lnTo>
                  <a:lnTo>
                    <a:pt x="4627" y="19635"/>
                  </a:lnTo>
                  <a:lnTo>
                    <a:pt x="4966" y="20199"/>
                  </a:lnTo>
                  <a:lnTo>
                    <a:pt x="5191" y="20876"/>
                  </a:lnTo>
                  <a:lnTo>
                    <a:pt x="5191" y="21441"/>
                  </a:lnTo>
                  <a:lnTo>
                    <a:pt x="5079" y="22005"/>
                  </a:lnTo>
                  <a:lnTo>
                    <a:pt x="4627" y="23133"/>
                  </a:lnTo>
                  <a:lnTo>
                    <a:pt x="3950" y="24036"/>
                  </a:lnTo>
                  <a:lnTo>
                    <a:pt x="2822" y="25616"/>
                  </a:lnTo>
                  <a:lnTo>
                    <a:pt x="2483" y="26293"/>
                  </a:lnTo>
                  <a:lnTo>
                    <a:pt x="2258" y="26970"/>
                  </a:lnTo>
                  <a:lnTo>
                    <a:pt x="2258" y="27421"/>
                  </a:lnTo>
                  <a:lnTo>
                    <a:pt x="2258" y="27534"/>
                  </a:lnTo>
                  <a:lnTo>
                    <a:pt x="2370" y="26970"/>
                  </a:lnTo>
                  <a:lnTo>
                    <a:pt x="2596" y="26293"/>
                  </a:lnTo>
                  <a:lnTo>
                    <a:pt x="2935" y="25729"/>
                  </a:lnTo>
                  <a:lnTo>
                    <a:pt x="4063" y="24149"/>
                  </a:lnTo>
                  <a:lnTo>
                    <a:pt x="4740" y="23133"/>
                  </a:lnTo>
                  <a:lnTo>
                    <a:pt x="5191" y="22118"/>
                  </a:lnTo>
                  <a:lnTo>
                    <a:pt x="5417" y="21441"/>
                  </a:lnTo>
                  <a:lnTo>
                    <a:pt x="5304" y="20763"/>
                  </a:lnTo>
                  <a:lnTo>
                    <a:pt x="5191" y="20086"/>
                  </a:lnTo>
                  <a:lnTo>
                    <a:pt x="4853" y="19522"/>
                  </a:lnTo>
                  <a:lnTo>
                    <a:pt x="4063" y="18281"/>
                  </a:lnTo>
                  <a:lnTo>
                    <a:pt x="3725" y="17604"/>
                  </a:lnTo>
                  <a:lnTo>
                    <a:pt x="3725" y="16927"/>
                  </a:lnTo>
                  <a:lnTo>
                    <a:pt x="3837" y="16137"/>
                  </a:lnTo>
                  <a:lnTo>
                    <a:pt x="4176" y="15460"/>
                  </a:lnTo>
                  <a:lnTo>
                    <a:pt x="4966" y="14106"/>
                  </a:lnTo>
                  <a:lnTo>
                    <a:pt x="5304" y="13316"/>
                  </a:lnTo>
                  <a:lnTo>
                    <a:pt x="5530" y="12526"/>
                  </a:lnTo>
                  <a:lnTo>
                    <a:pt x="5530" y="11736"/>
                  </a:lnTo>
                  <a:lnTo>
                    <a:pt x="5417" y="10946"/>
                  </a:lnTo>
                  <a:lnTo>
                    <a:pt x="5304" y="10269"/>
                  </a:lnTo>
                  <a:lnTo>
                    <a:pt x="4966" y="9592"/>
                  </a:lnTo>
                  <a:lnTo>
                    <a:pt x="4740" y="8915"/>
                  </a:lnTo>
                  <a:lnTo>
                    <a:pt x="4289" y="8238"/>
                  </a:lnTo>
                  <a:lnTo>
                    <a:pt x="3499" y="7222"/>
                  </a:lnTo>
                  <a:lnTo>
                    <a:pt x="2709" y="6207"/>
                  </a:lnTo>
                  <a:lnTo>
                    <a:pt x="1242" y="4288"/>
                  </a:lnTo>
                  <a:lnTo>
                    <a:pt x="791" y="3611"/>
                  </a:lnTo>
                  <a:lnTo>
                    <a:pt x="452" y="2821"/>
                  </a:lnTo>
                  <a:lnTo>
                    <a:pt x="226" y="2031"/>
                  </a:lnTo>
                  <a:lnTo>
                    <a:pt x="114" y="1242"/>
                  </a:lnTo>
                  <a:lnTo>
                    <a:pt x="226" y="0"/>
                  </a:lnTo>
                  <a:close/>
                </a:path>
              </a:pathLst>
            </a:custGeom>
            <a:solidFill>
              <a:srgbClr val="455A6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3" name="Google Shape;2043;p179"/>
            <p:cNvSpPr/>
            <p:nvPr/>
          </p:nvSpPr>
          <p:spPr>
            <a:xfrm>
              <a:off x="-1610111" y="2613544"/>
              <a:ext cx="160797" cy="120605"/>
            </a:xfrm>
            <a:custGeom>
              <a:rect b="b" l="l" r="r" t="t"/>
              <a:pathLst>
                <a:path extrusionOk="0" h="8465" w="11286">
                  <a:moveTo>
                    <a:pt x="9254" y="1"/>
                  </a:moveTo>
                  <a:lnTo>
                    <a:pt x="8690" y="791"/>
                  </a:lnTo>
                  <a:lnTo>
                    <a:pt x="8238" y="1581"/>
                  </a:lnTo>
                  <a:lnTo>
                    <a:pt x="7787" y="2371"/>
                  </a:lnTo>
                  <a:lnTo>
                    <a:pt x="7223" y="3048"/>
                  </a:lnTo>
                  <a:lnTo>
                    <a:pt x="6433" y="3838"/>
                  </a:lnTo>
                  <a:lnTo>
                    <a:pt x="5643" y="4402"/>
                  </a:lnTo>
                  <a:lnTo>
                    <a:pt x="4853" y="4853"/>
                  </a:lnTo>
                  <a:lnTo>
                    <a:pt x="3837" y="5192"/>
                  </a:lnTo>
                  <a:lnTo>
                    <a:pt x="1919" y="5756"/>
                  </a:lnTo>
                  <a:lnTo>
                    <a:pt x="1" y="6094"/>
                  </a:lnTo>
                  <a:lnTo>
                    <a:pt x="1" y="6771"/>
                  </a:lnTo>
                  <a:lnTo>
                    <a:pt x="114" y="7336"/>
                  </a:lnTo>
                  <a:lnTo>
                    <a:pt x="452" y="7900"/>
                  </a:lnTo>
                  <a:lnTo>
                    <a:pt x="904" y="8351"/>
                  </a:lnTo>
                  <a:lnTo>
                    <a:pt x="1468" y="8464"/>
                  </a:lnTo>
                  <a:lnTo>
                    <a:pt x="2032" y="8351"/>
                  </a:lnTo>
                  <a:lnTo>
                    <a:pt x="3612" y="8126"/>
                  </a:lnTo>
                  <a:lnTo>
                    <a:pt x="5079" y="7787"/>
                  </a:lnTo>
                  <a:lnTo>
                    <a:pt x="6546" y="7336"/>
                  </a:lnTo>
                  <a:lnTo>
                    <a:pt x="8013" y="6659"/>
                  </a:lnTo>
                  <a:lnTo>
                    <a:pt x="8803" y="6320"/>
                  </a:lnTo>
                  <a:lnTo>
                    <a:pt x="9480" y="5869"/>
                  </a:lnTo>
                  <a:lnTo>
                    <a:pt x="10157" y="5417"/>
                  </a:lnTo>
                  <a:lnTo>
                    <a:pt x="10721" y="4740"/>
                  </a:lnTo>
                  <a:lnTo>
                    <a:pt x="10947" y="4289"/>
                  </a:lnTo>
                  <a:lnTo>
                    <a:pt x="11172" y="3725"/>
                  </a:lnTo>
                  <a:lnTo>
                    <a:pt x="11285" y="2596"/>
                  </a:lnTo>
                  <a:lnTo>
                    <a:pt x="11285" y="1355"/>
                  </a:lnTo>
                  <a:lnTo>
                    <a:pt x="11285" y="114"/>
                  </a:lnTo>
                  <a:lnTo>
                    <a:pt x="9254"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4" name="Google Shape;2044;p179"/>
            <p:cNvSpPr/>
            <p:nvPr/>
          </p:nvSpPr>
          <p:spPr>
            <a:xfrm>
              <a:off x="-1619757" y="2960812"/>
              <a:ext cx="390695" cy="548258"/>
            </a:xfrm>
            <a:custGeom>
              <a:rect b="b" l="l" r="r" t="t"/>
              <a:pathLst>
                <a:path extrusionOk="0" h="38481" w="27422">
                  <a:moveTo>
                    <a:pt x="14219" y="1"/>
                  </a:moveTo>
                  <a:lnTo>
                    <a:pt x="1" y="1017"/>
                  </a:lnTo>
                  <a:lnTo>
                    <a:pt x="2709" y="6997"/>
                  </a:lnTo>
                  <a:lnTo>
                    <a:pt x="8464" y="19861"/>
                  </a:lnTo>
                  <a:lnTo>
                    <a:pt x="16589" y="38481"/>
                  </a:lnTo>
                  <a:lnTo>
                    <a:pt x="22118" y="36224"/>
                  </a:lnTo>
                  <a:lnTo>
                    <a:pt x="25842" y="34418"/>
                  </a:lnTo>
                  <a:lnTo>
                    <a:pt x="26970" y="33854"/>
                  </a:lnTo>
                  <a:lnTo>
                    <a:pt x="27309" y="33628"/>
                  </a:lnTo>
                  <a:lnTo>
                    <a:pt x="27422" y="33515"/>
                  </a:lnTo>
                  <a:lnTo>
                    <a:pt x="25165" y="28099"/>
                  </a:lnTo>
                  <a:lnTo>
                    <a:pt x="20764" y="16589"/>
                  </a:lnTo>
                  <a:lnTo>
                    <a:pt x="14219"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5" name="Google Shape;2045;p179"/>
            <p:cNvSpPr/>
            <p:nvPr/>
          </p:nvSpPr>
          <p:spPr>
            <a:xfrm>
              <a:off x="-1925223" y="2560500"/>
              <a:ext cx="864980" cy="1027344"/>
            </a:xfrm>
            <a:custGeom>
              <a:rect b="b" l="l" r="r" t="t"/>
              <a:pathLst>
                <a:path extrusionOk="0" h="72107" w="60711">
                  <a:moveTo>
                    <a:pt x="33402" y="0"/>
                  </a:moveTo>
                  <a:lnTo>
                    <a:pt x="33176" y="4739"/>
                  </a:lnTo>
                  <a:lnTo>
                    <a:pt x="32274" y="6658"/>
                  </a:lnTo>
                  <a:lnTo>
                    <a:pt x="31822" y="7335"/>
                  </a:lnTo>
                  <a:lnTo>
                    <a:pt x="31258" y="8012"/>
                  </a:lnTo>
                  <a:lnTo>
                    <a:pt x="30807" y="8463"/>
                  </a:lnTo>
                  <a:lnTo>
                    <a:pt x="30242" y="8915"/>
                  </a:lnTo>
                  <a:lnTo>
                    <a:pt x="29678" y="9253"/>
                  </a:lnTo>
                  <a:lnTo>
                    <a:pt x="29114" y="9479"/>
                  </a:lnTo>
                  <a:lnTo>
                    <a:pt x="22569" y="11623"/>
                  </a:lnTo>
                  <a:lnTo>
                    <a:pt x="14444" y="14331"/>
                  </a:lnTo>
                  <a:lnTo>
                    <a:pt x="7110" y="16927"/>
                  </a:lnTo>
                  <a:lnTo>
                    <a:pt x="4514" y="17942"/>
                  </a:lnTo>
                  <a:lnTo>
                    <a:pt x="2934" y="18732"/>
                  </a:lnTo>
                  <a:lnTo>
                    <a:pt x="2483" y="19071"/>
                  </a:lnTo>
                  <a:lnTo>
                    <a:pt x="2032" y="19522"/>
                  </a:lnTo>
                  <a:lnTo>
                    <a:pt x="1580" y="19973"/>
                  </a:lnTo>
                  <a:lnTo>
                    <a:pt x="1242" y="20537"/>
                  </a:lnTo>
                  <a:lnTo>
                    <a:pt x="790" y="21779"/>
                  </a:lnTo>
                  <a:lnTo>
                    <a:pt x="452" y="23133"/>
                  </a:lnTo>
                  <a:lnTo>
                    <a:pt x="339" y="24487"/>
                  </a:lnTo>
                  <a:lnTo>
                    <a:pt x="226" y="25841"/>
                  </a:lnTo>
                  <a:lnTo>
                    <a:pt x="1" y="28549"/>
                  </a:lnTo>
                  <a:lnTo>
                    <a:pt x="1" y="28888"/>
                  </a:lnTo>
                  <a:lnTo>
                    <a:pt x="113" y="29565"/>
                  </a:lnTo>
                  <a:lnTo>
                    <a:pt x="678" y="31370"/>
                  </a:lnTo>
                  <a:lnTo>
                    <a:pt x="1468" y="33740"/>
                  </a:lnTo>
                  <a:lnTo>
                    <a:pt x="2596" y="36674"/>
                  </a:lnTo>
                  <a:lnTo>
                    <a:pt x="5530" y="43783"/>
                  </a:lnTo>
                  <a:lnTo>
                    <a:pt x="8802" y="51457"/>
                  </a:lnTo>
                  <a:lnTo>
                    <a:pt x="15009" y="65675"/>
                  </a:lnTo>
                  <a:lnTo>
                    <a:pt x="17830" y="72107"/>
                  </a:lnTo>
                  <a:lnTo>
                    <a:pt x="30355" y="66690"/>
                  </a:lnTo>
                  <a:lnTo>
                    <a:pt x="20087" y="33853"/>
                  </a:lnTo>
                  <a:lnTo>
                    <a:pt x="19410" y="29678"/>
                  </a:lnTo>
                  <a:lnTo>
                    <a:pt x="54278" y="29226"/>
                  </a:lnTo>
                  <a:lnTo>
                    <a:pt x="54504" y="29114"/>
                  </a:lnTo>
                  <a:lnTo>
                    <a:pt x="55294" y="28775"/>
                  </a:lnTo>
                  <a:lnTo>
                    <a:pt x="56309" y="28211"/>
                  </a:lnTo>
                  <a:lnTo>
                    <a:pt x="56873" y="27759"/>
                  </a:lnTo>
                  <a:lnTo>
                    <a:pt x="57550" y="27195"/>
                  </a:lnTo>
                  <a:lnTo>
                    <a:pt x="58115" y="26631"/>
                  </a:lnTo>
                  <a:lnTo>
                    <a:pt x="58679" y="25841"/>
                  </a:lnTo>
                  <a:lnTo>
                    <a:pt x="59243" y="24938"/>
                  </a:lnTo>
                  <a:lnTo>
                    <a:pt x="59807" y="23923"/>
                  </a:lnTo>
                  <a:lnTo>
                    <a:pt x="60146" y="22794"/>
                  </a:lnTo>
                  <a:lnTo>
                    <a:pt x="60484" y="21440"/>
                  </a:lnTo>
                  <a:lnTo>
                    <a:pt x="60597" y="19973"/>
                  </a:lnTo>
                  <a:lnTo>
                    <a:pt x="60710" y="18393"/>
                  </a:lnTo>
                  <a:lnTo>
                    <a:pt x="60597" y="16588"/>
                  </a:lnTo>
                  <a:lnTo>
                    <a:pt x="60372" y="14895"/>
                  </a:lnTo>
                  <a:lnTo>
                    <a:pt x="60146" y="13203"/>
                  </a:lnTo>
                  <a:lnTo>
                    <a:pt x="59807" y="11623"/>
                  </a:lnTo>
                  <a:lnTo>
                    <a:pt x="58905" y="8576"/>
                  </a:lnTo>
                  <a:lnTo>
                    <a:pt x="58002" y="5755"/>
                  </a:lnTo>
                  <a:lnTo>
                    <a:pt x="56986" y="3385"/>
                  </a:lnTo>
                  <a:lnTo>
                    <a:pt x="56196" y="1693"/>
                  </a:lnTo>
                  <a:lnTo>
                    <a:pt x="55406" y="113"/>
                  </a:lnTo>
                  <a:lnTo>
                    <a:pt x="33402"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6" name="Google Shape;2046;p179"/>
            <p:cNvSpPr/>
            <p:nvPr/>
          </p:nvSpPr>
          <p:spPr>
            <a:xfrm>
              <a:off x="-1925223" y="2560500"/>
              <a:ext cx="864980" cy="1027344"/>
            </a:xfrm>
            <a:custGeom>
              <a:rect b="b" l="l" r="r" t="t"/>
              <a:pathLst>
                <a:path extrusionOk="0" fill="none" h="72107" w="60711">
                  <a:moveTo>
                    <a:pt x="55406" y="113"/>
                  </a:moveTo>
                  <a:lnTo>
                    <a:pt x="33402" y="0"/>
                  </a:lnTo>
                  <a:lnTo>
                    <a:pt x="33176" y="4739"/>
                  </a:lnTo>
                  <a:lnTo>
                    <a:pt x="33176" y="4739"/>
                  </a:lnTo>
                  <a:lnTo>
                    <a:pt x="32274" y="6658"/>
                  </a:lnTo>
                  <a:lnTo>
                    <a:pt x="31822" y="7335"/>
                  </a:lnTo>
                  <a:lnTo>
                    <a:pt x="31258" y="8012"/>
                  </a:lnTo>
                  <a:lnTo>
                    <a:pt x="30807" y="8463"/>
                  </a:lnTo>
                  <a:lnTo>
                    <a:pt x="30242" y="8915"/>
                  </a:lnTo>
                  <a:lnTo>
                    <a:pt x="29678" y="9253"/>
                  </a:lnTo>
                  <a:lnTo>
                    <a:pt x="29114" y="9479"/>
                  </a:lnTo>
                  <a:lnTo>
                    <a:pt x="29114" y="9479"/>
                  </a:lnTo>
                  <a:lnTo>
                    <a:pt x="22569" y="11623"/>
                  </a:lnTo>
                  <a:lnTo>
                    <a:pt x="14444" y="14331"/>
                  </a:lnTo>
                  <a:lnTo>
                    <a:pt x="7110" y="16927"/>
                  </a:lnTo>
                  <a:lnTo>
                    <a:pt x="4514" y="17942"/>
                  </a:lnTo>
                  <a:lnTo>
                    <a:pt x="2934" y="18732"/>
                  </a:lnTo>
                  <a:lnTo>
                    <a:pt x="2934" y="18732"/>
                  </a:lnTo>
                  <a:lnTo>
                    <a:pt x="2483" y="19071"/>
                  </a:lnTo>
                  <a:lnTo>
                    <a:pt x="2032" y="19522"/>
                  </a:lnTo>
                  <a:lnTo>
                    <a:pt x="1580" y="19973"/>
                  </a:lnTo>
                  <a:lnTo>
                    <a:pt x="1242" y="20537"/>
                  </a:lnTo>
                  <a:lnTo>
                    <a:pt x="790" y="21779"/>
                  </a:lnTo>
                  <a:lnTo>
                    <a:pt x="452" y="23133"/>
                  </a:lnTo>
                  <a:lnTo>
                    <a:pt x="339" y="24487"/>
                  </a:lnTo>
                  <a:lnTo>
                    <a:pt x="226" y="25841"/>
                  </a:lnTo>
                  <a:lnTo>
                    <a:pt x="1" y="28549"/>
                  </a:lnTo>
                  <a:lnTo>
                    <a:pt x="1" y="28549"/>
                  </a:lnTo>
                  <a:lnTo>
                    <a:pt x="1" y="28888"/>
                  </a:lnTo>
                  <a:lnTo>
                    <a:pt x="113" y="29565"/>
                  </a:lnTo>
                  <a:lnTo>
                    <a:pt x="678" y="31370"/>
                  </a:lnTo>
                  <a:lnTo>
                    <a:pt x="1468" y="33740"/>
                  </a:lnTo>
                  <a:lnTo>
                    <a:pt x="2596" y="36674"/>
                  </a:lnTo>
                  <a:lnTo>
                    <a:pt x="5530" y="43783"/>
                  </a:lnTo>
                  <a:lnTo>
                    <a:pt x="8802" y="51457"/>
                  </a:lnTo>
                  <a:lnTo>
                    <a:pt x="15009" y="65675"/>
                  </a:lnTo>
                  <a:lnTo>
                    <a:pt x="17830" y="72107"/>
                  </a:lnTo>
                  <a:lnTo>
                    <a:pt x="30355" y="66690"/>
                  </a:lnTo>
                  <a:lnTo>
                    <a:pt x="20087" y="33853"/>
                  </a:lnTo>
                  <a:lnTo>
                    <a:pt x="19410" y="29678"/>
                  </a:lnTo>
                  <a:lnTo>
                    <a:pt x="54278" y="29226"/>
                  </a:lnTo>
                  <a:lnTo>
                    <a:pt x="54278" y="29226"/>
                  </a:lnTo>
                  <a:lnTo>
                    <a:pt x="54504" y="29114"/>
                  </a:lnTo>
                  <a:lnTo>
                    <a:pt x="55294" y="28775"/>
                  </a:lnTo>
                  <a:lnTo>
                    <a:pt x="56309" y="28211"/>
                  </a:lnTo>
                  <a:lnTo>
                    <a:pt x="56873" y="27759"/>
                  </a:lnTo>
                  <a:lnTo>
                    <a:pt x="57550" y="27195"/>
                  </a:lnTo>
                  <a:lnTo>
                    <a:pt x="58115" y="26631"/>
                  </a:lnTo>
                  <a:lnTo>
                    <a:pt x="58679" y="25841"/>
                  </a:lnTo>
                  <a:lnTo>
                    <a:pt x="59243" y="24938"/>
                  </a:lnTo>
                  <a:lnTo>
                    <a:pt x="59807" y="23923"/>
                  </a:lnTo>
                  <a:lnTo>
                    <a:pt x="60146" y="22794"/>
                  </a:lnTo>
                  <a:lnTo>
                    <a:pt x="60484" y="21440"/>
                  </a:lnTo>
                  <a:lnTo>
                    <a:pt x="60597" y="19973"/>
                  </a:lnTo>
                  <a:lnTo>
                    <a:pt x="60710" y="18393"/>
                  </a:lnTo>
                  <a:lnTo>
                    <a:pt x="60710" y="18393"/>
                  </a:lnTo>
                  <a:lnTo>
                    <a:pt x="60597" y="16588"/>
                  </a:lnTo>
                  <a:lnTo>
                    <a:pt x="60372" y="14895"/>
                  </a:lnTo>
                  <a:lnTo>
                    <a:pt x="60146" y="13203"/>
                  </a:lnTo>
                  <a:lnTo>
                    <a:pt x="59807" y="11623"/>
                  </a:lnTo>
                  <a:lnTo>
                    <a:pt x="58905" y="8576"/>
                  </a:lnTo>
                  <a:lnTo>
                    <a:pt x="58002" y="5755"/>
                  </a:lnTo>
                  <a:lnTo>
                    <a:pt x="56986" y="3385"/>
                  </a:lnTo>
                  <a:lnTo>
                    <a:pt x="56196" y="1693"/>
                  </a:lnTo>
                  <a:lnTo>
                    <a:pt x="55406" y="113"/>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7" name="Google Shape;2047;p179"/>
            <p:cNvSpPr/>
            <p:nvPr/>
          </p:nvSpPr>
          <p:spPr>
            <a:xfrm>
              <a:off x="-1327141" y="2790398"/>
              <a:ext cx="115761" cy="184904"/>
            </a:xfrm>
            <a:custGeom>
              <a:rect b="b" l="l" r="r" t="t"/>
              <a:pathLst>
                <a:path extrusionOk="0" h="12978" w="8125">
                  <a:moveTo>
                    <a:pt x="7899" y="1"/>
                  </a:moveTo>
                  <a:lnTo>
                    <a:pt x="8012" y="1129"/>
                  </a:lnTo>
                  <a:lnTo>
                    <a:pt x="8012" y="2370"/>
                  </a:lnTo>
                  <a:lnTo>
                    <a:pt x="7899" y="3837"/>
                  </a:lnTo>
                  <a:lnTo>
                    <a:pt x="7561" y="5304"/>
                  </a:lnTo>
                  <a:lnTo>
                    <a:pt x="6996" y="6658"/>
                  </a:lnTo>
                  <a:lnTo>
                    <a:pt x="6319" y="7900"/>
                  </a:lnTo>
                  <a:lnTo>
                    <a:pt x="5529" y="9141"/>
                  </a:lnTo>
                  <a:lnTo>
                    <a:pt x="4514" y="10157"/>
                  </a:lnTo>
                  <a:lnTo>
                    <a:pt x="3498" y="11172"/>
                  </a:lnTo>
                  <a:lnTo>
                    <a:pt x="2257" y="11962"/>
                  </a:lnTo>
                  <a:lnTo>
                    <a:pt x="1129" y="12526"/>
                  </a:lnTo>
                  <a:lnTo>
                    <a:pt x="0" y="12978"/>
                  </a:lnTo>
                  <a:lnTo>
                    <a:pt x="677" y="12752"/>
                  </a:lnTo>
                  <a:lnTo>
                    <a:pt x="1467" y="12526"/>
                  </a:lnTo>
                  <a:lnTo>
                    <a:pt x="2257" y="12075"/>
                  </a:lnTo>
                  <a:lnTo>
                    <a:pt x="3611" y="11285"/>
                  </a:lnTo>
                  <a:lnTo>
                    <a:pt x="4740" y="10382"/>
                  </a:lnTo>
                  <a:lnTo>
                    <a:pt x="5755" y="9254"/>
                  </a:lnTo>
                  <a:lnTo>
                    <a:pt x="6545" y="8012"/>
                  </a:lnTo>
                  <a:lnTo>
                    <a:pt x="7222" y="6771"/>
                  </a:lnTo>
                  <a:lnTo>
                    <a:pt x="7786" y="5304"/>
                  </a:lnTo>
                  <a:lnTo>
                    <a:pt x="8012" y="3950"/>
                  </a:lnTo>
                  <a:lnTo>
                    <a:pt x="8125" y="2370"/>
                  </a:lnTo>
                  <a:lnTo>
                    <a:pt x="8125" y="1468"/>
                  </a:lnTo>
                  <a:lnTo>
                    <a:pt x="8012" y="565"/>
                  </a:lnTo>
                  <a:lnTo>
                    <a:pt x="7899" y="1"/>
                  </a:lnTo>
                  <a:close/>
                </a:path>
              </a:pathLst>
            </a:custGeom>
            <a:solidFill>
              <a:srgbClr val="FF725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8" name="Google Shape;2048;p179"/>
            <p:cNvSpPr/>
            <p:nvPr/>
          </p:nvSpPr>
          <p:spPr>
            <a:xfrm>
              <a:off x="-1489534" y="2566926"/>
              <a:ext cx="49866" cy="56278"/>
            </a:xfrm>
            <a:custGeom>
              <a:rect b="b" l="l" r="r" t="t"/>
              <a:pathLst>
                <a:path extrusionOk="0" h="3950" w="3500">
                  <a:moveTo>
                    <a:pt x="1806" y="0"/>
                  </a:moveTo>
                  <a:lnTo>
                    <a:pt x="1129" y="113"/>
                  </a:lnTo>
                  <a:lnTo>
                    <a:pt x="678" y="339"/>
                  </a:lnTo>
                  <a:lnTo>
                    <a:pt x="340" y="677"/>
                  </a:lnTo>
                  <a:lnTo>
                    <a:pt x="114" y="1129"/>
                  </a:lnTo>
                  <a:lnTo>
                    <a:pt x="1" y="1580"/>
                  </a:lnTo>
                  <a:lnTo>
                    <a:pt x="114" y="2032"/>
                  </a:lnTo>
                  <a:lnTo>
                    <a:pt x="227" y="2483"/>
                  </a:lnTo>
                  <a:lnTo>
                    <a:pt x="452" y="2821"/>
                  </a:lnTo>
                  <a:lnTo>
                    <a:pt x="678" y="3160"/>
                  </a:lnTo>
                  <a:lnTo>
                    <a:pt x="1017" y="3499"/>
                  </a:lnTo>
                  <a:lnTo>
                    <a:pt x="1468" y="3724"/>
                  </a:lnTo>
                  <a:lnTo>
                    <a:pt x="2032" y="3950"/>
                  </a:lnTo>
                  <a:lnTo>
                    <a:pt x="2484" y="3950"/>
                  </a:lnTo>
                  <a:lnTo>
                    <a:pt x="2935" y="3724"/>
                  </a:lnTo>
                  <a:lnTo>
                    <a:pt x="3386" y="3273"/>
                  </a:lnTo>
                  <a:lnTo>
                    <a:pt x="3499" y="2709"/>
                  </a:lnTo>
                  <a:lnTo>
                    <a:pt x="3499" y="2144"/>
                  </a:lnTo>
                  <a:lnTo>
                    <a:pt x="3499" y="1467"/>
                  </a:lnTo>
                  <a:lnTo>
                    <a:pt x="3386" y="903"/>
                  </a:lnTo>
                  <a:lnTo>
                    <a:pt x="3161" y="452"/>
                  </a:lnTo>
                  <a:lnTo>
                    <a:pt x="2935" y="226"/>
                  </a:lnTo>
                  <a:lnTo>
                    <a:pt x="2709"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9" name="Google Shape;2049;p179"/>
            <p:cNvSpPr/>
            <p:nvPr/>
          </p:nvSpPr>
          <p:spPr>
            <a:xfrm>
              <a:off x="-1489534" y="2566926"/>
              <a:ext cx="49866" cy="56278"/>
            </a:xfrm>
            <a:custGeom>
              <a:rect b="b" l="l" r="r" t="t"/>
              <a:pathLst>
                <a:path extrusionOk="0" fill="none" h="3950" w="3500">
                  <a:moveTo>
                    <a:pt x="2935" y="226"/>
                  </a:moveTo>
                  <a:lnTo>
                    <a:pt x="2935" y="226"/>
                  </a:lnTo>
                  <a:lnTo>
                    <a:pt x="2709" y="113"/>
                  </a:lnTo>
                  <a:lnTo>
                    <a:pt x="2484" y="0"/>
                  </a:lnTo>
                  <a:lnTo>
                    <a:pt x="1806" y="0"/>
                  </a:lnTo>
                  <a:lnTo>
                    <a:pt x="1129" y="113"/>
                  </a:lnTo>
                  <a:lnTo>
                    <a:pt x="678" y="339"/>
                  </a:lnTo>
                  <a:lnTo>
                    <a:pt x="678" y="339"/>
                  </a:lnTo>
                  <a:lnTo>
                    <a:pt x="340" y="677"/>
                  </a:lnTo>
                  <a:lnTo>
                    <a:pt x="114" y="1129"/>
                  </a:lnTo>
                  <a:lnTo>
                    <a:pt x="1" y="1580"/>
                  </a:lnTo>
                  <a:lnTo>
                    <a:pt x="114" y="2032"/>
                  </a:lnTo>
                  <a:lnTo>
                    <a:pt x="114" y="2032"/>
                  </a:lnTo>
                  <a:lnTo>
                    <a:pt x="227" y="2483"/>
                  </a:lnTo>
                  <a:lnTo>
                    <a:pt x="452" y="2821"/>
                  </a:lnTo>
                  <a:lnTo>
                    <a:pt x="678" y="3160"/>
                  </a:lnTo>
                  <a:lnTo>
                    <a:pt x="1017" y="3499"/>
                  </a:lnTo>
                  <a:lnTo>
                    <a:pt x="1017" y="3499"/>
                  </a:lnTo>
                  <a:lnTo>
                    <a:pt x="1468" y="3724"/>
                  </a:lnTo>
                  <a:lnTo>
                    <a:pt x="2032" y="3950"/>
                  </a:lnTo>
                  <a:lnTo>
                    <a:pt x="2484" y="3950"/>
                  </a:lnTo>
                  <a:lnTo>
                    <a:pt x="2935" y="3724"/>
                  </a:lnTo>
                  <a:lnTo>
                    <a:pt x="2935" y="3724"/>
                  </a:lnTo>
                  <a:lnTo>
                    <a:pt x="3386" y="3273"/>
                  </a:lnTo>
                  <a:lnTo>
                    <a:pt x="3499" y="2709"/>
                  </a:lnTo>
                  <a:lnTo>
                    <a:pt x="3499" y="2709"/>
                  </a:lnTo>
                  <a:lnTo>
                    <a:pt x="3499" y="2144"/>
                  </a:lnTo>
                  <a:lnTo>
                    <a:pt x="3499" y="1467"/>
                  </a:lnTo>
                  <a:lnTo>
                    <a:pt x="3499" y="1467"/>
                  </a:lnTo>
                  <a:lnTo>
                    <a:pt x="3386" y="903"/>
                  </a:lnTo>
                  <a:lnTo>
                    <a:pt x="3161" y="452"/>
                  </a:lnTo>
                  <a:lnTo>
                    <a:pt x="3161" y="452"/>
                  </a:lnTo>
                  <a:lnTo>
                    <a:pt x="2935" y="226"/>
                  </a:lnTo>
                  <a:lnTo>
                    <a:pt x="2709" y="0"/>
                  </a:lnTo>
                  <a:lnTo>
                    <a:pt x="2484" y="0"/>
                  </a:lnTo>
                  <a:lnTo>
                    <a:pt x="2145"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0" name="Google Shape;2050;p179"/>
            <p:cNvSpPr/>
            <p:nvPr/>
          </p:nvSpPr>
          <p:spPr>
            <a:xfrm>
              <a:off x="-1460583" y="2557280"/>
              <a:ext cx="403546" cy="422852"/>
            </a:xfrm>
            <a:custGeom>
              <a:rect b="b" l="l" r="r" t="t"/>
              <a:pathLst>
                <a:path extrusionOk="0" h="29679" w="28324">
                  <a:moveTo>
                    <a:pt x="23697" y="0"/>
                  </a:moveTo>
                  <a:lnTo>
                    <a:pt x="903" y="226"/>
                  </a:lnTo>
                  <a:lnTo>
                    <a:pt x="677" y="226"/>
                  </a:lnTo>
                  <a:lnTo>
                    <a:pt x="452" y="452"/>
                  </a:lnTo>
                  <a:lnTo>
                    <a:pt x="226" y="903"/>
                  </a:lnTo>
                  <a:lnTo>
                    <a:pt x="113" y="1580"/>
                  </a:lnTo>
                  <a:lnTo>
                    <a:pt x="0" y="2257"/>
                  </a:lnTo>
                  <a:lnTo>
                    <a:pt x="113" y="2934"/>
                  </a:lnTo>
                  <a:lnTo>
                    <a:pt x="226" y="3498"/>
                  </a:lnTo>
                  <a:lnTo>
                    <a:pt x="564" y="3950"/>
                  </a:lnTo>
                  <a:lnTo>
                    <a:pt x="790" y="4063"/>
                  </a:lnTo>
                  <a:lnTo>
                    <a:pt x="1693" y="4063"/>
                  </a:lnTo>
                  <a:lnTo>
                    <a:pt x="2257" y="3950"/>
                  </a:lnTo>
                  <a:lnTo>
                    <a:pt x="2708" y="3837"/>
                  </a:lnTo>
                  <a:lnTo>
                    <a:pt x="3498" y="3837"/>
                  </a:lnTo>
                  <a:lnTo>
                    <a:pt x="4288" y="3950"/>
                  </a:lnTo>
                  <a:lnTo>
                    <a:pt x="5078" y="4063"/>
                  </a:lnTo>
                  <a:lnTo>
                    <a:pt x="5868" y="4176"/>
                  </a:lnTo>
                  <a:lnTo>
                    <a:pt x="6545" y="4627"/>
                  </a:lnTo>
                  <a:lnTo>
                    <a:pt x="6884" y="4853"/>
                  </a:lnTo>
                  <a:lnTo>
                    <a:pt x="7222" y="5191"/>
                  </a:lnTo>
                  <a:lnTo>
                    <a:pt x="7673" y="5981"/>
                  </a:lnTo>
                  <a:lnTo>
                    <a:pt x="7899" y="6884"/>
                  </a:lnTo>
                  <a:lnTo>
                    <a:pt x="8125" y="7787"/>
                  </a:lnTo>
                  <a:lnTo>
                    <a:pt x="8351" y="9253"/>
                  </a:lnTo>
                  <a:lnTo>
                    <a:pt x="8351" y="10833"/>
                  </a:lnTo>
                  <a:lnTo>
                    <a:pt x="8351" y="12300"/>
                  </a:lnTo>
                  <a:lnTo>
                    <a:pt x="8238" y="13767"/>
                  </a:lnTo>
                  <a:lnTo>
                    <a:pt x="8012" y="15234"/>
                  </a:lnTo>
                  <a:lnTo>
                    <a:pt x="7673" y="16814"/>
                  </a:lnTo>
                  <a:lnTo>
                    <a:pt x="7335" y="18281"/>
                  </a:lnTo>
                  <a:lnTo>
                    <a:pt x="6771" y="19748"/>
                  </a:lnTo>
                  <a:lnTo>
                    <a:pt x="6207" y="21102"/>
                  </a:lnTo>
                  <a:lnTo>
                    <a:pt x="5529" y="22456"/>
                  </a:lnTo>
                  <a:lnTo>
                    <a:pt x="4740" y="23810"/>
                  </a:lnTo>
                  <a:lnTo>
                    <a:pt x="3950" y="25164"/>
                  </a:lnTo>
                  <a:lnTo>
                    <a:pt x="3047" y="26293"/>
                  </a:lnTo>
                  <a:lnTo>
                    <a:pt x="2031" y="27534"/>
                  </a:lnTo>
                  <a:lnTo>
                    <a:pt x="1016" y="28663"/>
                  </a:lnTo>
                  <a:lnTo>
                    <a:pt x="0" y="29678"/>
                  </a:lnTo>
                  <a:lnTo>
                    <a:pt x="1467" y="29678"/>
                  </a:lnTo>
                  <a:lnTo>
                    <a:pt x="3160" y="29565"/>
                  </a:lnTo>
                  <a:lnTo>
                    <a:pt x="6432" y="29565"/>
                  </a:lnTo>
                  <a:lnTo>
                    <a:pt x="14218" y="29678"/>
                  </a:lnTo>
                  <a:lnTo>
                    <a:pt x="18394" y="29678"/>
                  </a:lnTo>
                  <a:lnTo>
                    <a:pt x="22005" y="29565"/>
                  </a:lnTo>
                  <a:lnTo>
                    <a:pt x="22682" y="29452"/>
                  </a:lnTo>
                  <a:lnTo>
                    <a:pt x="23246" y="29340"/>
                  </a:lnTo>
                  <a:lnTo>
                    <a:pt x="24036" y="29114"/>
                  </a:lnTo>
                  <a:lnTo>
                    <a:pt x="24600" y="28775"/>
                  </a:lnTo>
                  <a:lnTo>
                    <a:pt x="24713" y="28663"/>
                  </a:lnTo>
                  <a:lnTo>
                    <a:pt x="25503" y="27985"/>
                  </a:lnTo>
                  <a:lnTo>
                    <a:pt x="26067" y="27308"/>
                  </a:lnTo>
                  <a:lnTo>
                    <a:pt x="26631" y="26519"/>
                  </a:lnTo>
                  <a:lnTo>
                    <a:pt x="27082" y="25616"/>
                  </a:lnTo>
                  <a:lnTo>
                    <a:pt x="27308" y="24600"/>
                  </a:lnTo>
                  <a:lnTo>
                    <a:pt x="27647" y="23697"/>
                  </a:lnTo>
                  <a:lnTo>
                    <a:pt x="27985" y="21666"/>
                  </a:lnTo>
                  <a:lnTo>
                    <a:pt x="28211" y="20312"/>
                  </a:lnTo>
                  <a:lnTo>
                    <a:pt x="28324" y="18958"/>
                  </a:lnTo>
                  <a:lnTo>
                    <a:pt x="28324" y="17491"/>
                  </a:lnTo>
                  <a:lnTo>
                    <a:pt x="28324" y="16137"/>
                  </a:lnTo>
                  <a:lnTo>
                    <a:pt x="28211" y="14670"/>
                  </a:lnTo>
                  <a:lnTo>
                    <a:pt x="27985" y="13316"/>
                  </a:lnTo>
                  <a:lnTo>
                    <a:pt x="27421" y="10608"/>
                  </a:lnTo>
                  <a:lnTo>
                    <a:pt x="26631" y="7899"/>
                  </a:lnTo>
                  <a:lnTo>
                    <a:pt x="25728" y="5191"/>
                  </a:lnTo>
                  <a:lnTo>
                    <a:pt x="23697"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1" name="Google Shape;2051;p179"/>
            <p:cNvSpPr/>
            <p:nvPr/>
          </p:nvSpPr>
          <p:spPr>
            <a:xfrm>
              <a:off x="-1460583" y="2557280"/>
              <a:ext cx="403546" cy="422852"/>
            </a:xfrm>
            <a:custGeom>
              <a:rect b="b" l="l" r="r" t="t"/>
              <a:pathLst>
                <a:path extrusionOk="0" fill="none" h="29679" w="28324">
                  <a:moveTo>
                    <a:pt x="23697" y="0"/>
                  </a:moveTo>
                  <a:lnTo>
                    <a:pt x="23697" y="0"/>
                  </a:lnTo>
                  <a:lnTo>
                    <a:pt x="25728" y="5191"/>
                  </a:lnTo>
                  <a:lnTo>
                    <a:pt x="26631" y="7899"/>
                  </a:lnTo>
                  <a:lnTo>
                    <a:pt x="27421" y="10608"/>
                  </a:lnTo>
                  <a:lnTo>
                    <a:pt x="27421" y="10608"/>
                  </a:lnTo>
                  <a:lnTo>
                    <a:pt x="27985" y="13316"/>
                  </a:lnTo>
                  <a:lnTo>
                    <a:pt x="28211" y="14670"/>
                  </a:lnTo>
                  <a:lnTo>
                    <a:pt x="28324" y="16137"/>
                  </a:lnTo>
                  <a:lnTo>
                    <a:pt x="28324" y="17491"/>
                  </a:lnTo>
                  <a:lnTo>
                    <a:pt x="28324" y="18958"/>
                  </a:lnTo>
                  <a:lnTo>
                    <a:pt x="28211" y="20312"/>
                  </a:lnTo>
                  <a:lnTo>
                    <a:pt x="27985" y="21666"/>
                  </a:lnTo>
                  <a:lnTo>
                    <a:pt x="27985" y="21666"/>
                  </a:lnTo>
                  <a:lnTo>
                    <a:pt x="27647" y="23697"/>
                  </a:lnTo>
                  <a:lnTo>
                    <a:pt x="27308" y="24600"/>
                  </a:lnTo>
                  <a:lnTo>
                    <a:pt x="27082" y="25616"/>
                  </a:lnTo>
                  <a:lnTo>
                    <a:pt x="26631" y="26519"/>
                  </a:lnTo>
                  <a:lnTo>
                    <a:pt x="26067" y="27308"/>
                  </a:lnTo>
                  <a:lnTo>
                    <a:pt x="25503" y="27985"/>
                  </a:lnTo>
                  <a:lnTo>
                    <a:pt x="24713" y="28663"/>
                  </a:lnTo>
                  <a:lnTo>
                    <a:pt x="24713" y="28663"/>
                  </a:lnTo>
                  <a:lnTo>
                    <a:pt x="24600" y="28775"/>
                  </a:lnTo>
                  <a:lnTo>
                    <a:pt x="24036" y="29114"/>
                  </a:lnTo>
                  <a:lnTo>
                    <a:pt x="23246" y="29340"/>
                  </a:lnTo>
                  <a:lnTo>
                    <a:pt x="22682" y="29452"/>
                  </a:lnTo>
                  <a:lnTo>
                    <a:pt x="22005" y="29565"/>
                  </a:lnTo>
                  <a:lnTo>
                    <a:pt x="22005" y="29565"/>
                  </a:lnTo>
                  <a:lnTo>
                    <a:pt x="18394" y="29678"/>
                  </a:lnTo>
                  <a:lnTo>
                    <a:pt x="14218" y="29678"/>
                  </a:lnTo>
                  <a:lnTo>
                    <a:pt x="6432" y="29565"/>
                  </a:lnTo>
                  <a:lnTo>
                    <a:pt x="6432" y="29565"/>
                  </a:lnTo>
                  <a:lnTo>
                    <a:pt x="4852" y="29565"/>
                  </a:lnTo>
                  <a:lnTo>
                    <a:pt x="3160" y="29565"/>
                  </a:lnTo>
                  <a:lnTo>
                    <a:pt x="3160" y="29565"/>
                  </a:lnTo>
                  <a:lnTo>
                    <a:pt x="1467" y="29678"/>
                  </a:lnTo>
                  <a:lnTo>
                    <a:pt x="0" y="29678"/>
                  </a:lnTo>
                  <a:lnTo>
                    <a:pt x="0" y="29678"/>
                  </a:lnTo>
                  <a:lnTo>
                    <a:pt x="1016" y="28663"/>
                  </a:lnTo>
                  <a:lnTo>
                    <a:pt x="2031" y="27534"/>
                  </a:lnTo>
                  <a:lnTo>
                    <a:pt x="3047" y="26293"/>
                  </a:lnTo>
                  <a:lnTo>
                    <a:pt x="3950" y="25164"/>
                  </a:lnTo>
                  <a:lnTo>
                    <a:pt x="4740" y="23810"/>
                  </a:lnTo>
                  <a:lnTo>
                    <a:pt x="5529" y="22456"/>
                  </a:lnTo>
                  <a:lnTo>
                    <a:pt x="6207" y="21102"/>
                  </a:lnTo>
                  <a:lnTo>
                    <a:pt x="6771" y="19748"/>
                  </a:lnTo>
                  <a:lnTo>
                    <a:pt x="7335" y="18281"/>
                  </a:lnTo>
                  <a:lnTo>
                    <a:pt x="7673" y="16814"/>
                  </a:lnTo>
                  <a:lnTo>
                    <a:pt x="8012" y="15234"/>
                  </a:lnTo>
                  <a:lnTo>
                    <a:pt x="8238" y="13767"/>
                  </a:lnTo>
                  <a:lnTo>
                    <a:pt x="8351" y="12300"/>
                  </a:lnTo>
                  <a:lnTo>
                    <a:pt x="8351" y="10833"/>
                  </a:lnTo>
                  <a:lnTo>
                    <a:pt x="8351" y="9253"/>
                  </a:lnTo>
                  <a:lnTo>
                    <a:pt x="8125" y="7787"/>
                  </a:lnTo>
                  <a:lnTo>
                    <a:pt x="8125" y="7787"/>
                  </a:lnTo>
                  <a:lnTo>
                    <a:pt x="7899" y="6884"/>
                  </a:lnTo>
                  <a:lnTo>
                    <a:pt x="7673" y="5981"/>
                  </a:lnTo>
                  <a:lnTo>
                    <a:pt x="7222" y="5191"/>
                  </a:lnTo>
                  <a:lnTo>
                    <a:pt x="6884" y="4853"/>
                  </a:lnTo>
                  <a:lnTo>
                    <a:pt x="6545" y="4627"/>
                  </a:lnTo>
                  <a:lnTo>
                    <a:pt x="6545" y="4627"/>
                  </a:lnTo>
                  <a:lnTo>
                    <a:pt x="5868" y="4176"/>
                  </a:lnTo>
                  <a:lnTo>
                    <a:pt x="5078" y="4063"/>
                  </a:lnTo>
                  <a:lnTo>
                    <a:pt x="4288" y="3950"/>
                  </a:lnTo>
                  <a:lnTo>
                    <a:pt x="3498" y="3837"/>
                  </a:lnTo>
                  <a:lnTo>
                    <a:pt x="3498" y="3837"/>
                  </a:lnTo>
                  <a:lnTo>
                    <a:pt x="2708" y="3837"/>
                  </a:lnTo>
                  <a:lnTo>
                    <a:pt x="2257" y="3950"/>
                  </a:lnTo>
                  <a:lnTo>
                    <a:pt x="1693" y="4063"/>
                  </a:lnTo>
                  <a:lnTo>
                    <a:pt x="1129" y="4063"/>
                  </a:lnTo>
                  <a:lnTo>
                    <a:pt x="1129" y="4063"/>
                  </a:lnTo>
                  <a:lnTo>
                    <a:pt x="790" y="4063"/>
                  </a:lnTo>
                  <a:lnTo>
                    <a:pt x="564" y="3950"/>
                  </a:lnTo>
                  <a:lnTo>
                    <a:pt x="226" y="3498"/>
                  </a:lnTo>
                  <a:lnTo>
                    <a:pt x="113" y="2934"/>
                  </a:lnTo>
                  <a:lnTo>
                    <a:pt x="0" y="2257"/>
                  </a:lnTo>
                  <a:lnTo>
                    <a:pt x="113" y="1580"/>
                  </a:lnTo>
                  <a:lnTo>
                    <a:pt x="226" y="903"/>
                  </a:lnTo>
                  <a:lnTo>
                    <a:pt x="452" y="452"/>
                  </a:lnTo>
                  <a:lnTo>
                    <a:pt x="677" y="226"/>
                  </a:lnTo>
                  <a:lnTo>
                    <a:pt x="903" y="226"/>
                  </a:lnTo>
                  <a:lnTo>
                    <a:pt x="23697"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2" name="Google Shape;2052;p179"/>
            <p:cNvSpPr/>
            <p:nvPr/>
          </p:nvSpPr>
          <p:spPr>
            <a:xfrm>
              <a:off x="-1307850" y="2787178"/>
              <a:ext cx="122201" cy="184904"/>
            </a:xfrm>
            <a:custGeom>
              <a:rect b="b" l="l" r="r" t="t"/>
              <a:pathLst>
                <a:path extrusionOk="0" h="12978" w="8577">
                  <a:moveTo>
                    <a:pt x="8576" y="1"/>
                  </a:moveTo>
                  <a:lnTo>
                    <a:pt x="8238" y="565"/>
                  </a:lnTo>
                  <a:lnTo>
                    <a:pt x="7561" y="2258"/>
                  </a:lnTo>
                  <a:lnTo>
                    <a:pt x="6319" y="4740"/>
                  </a:lnTo>
                  <a:lnTo>
                    <a:pt x="4852" y="7223"/>
                  </a:lnTo>
                  <a:lnTo>
                    <a:pt x="3047" y="9593"/>
                  </a:lnTo>
                  <a:lnTo>
                    <a:pt x="1242" y="11737"/>
                  </a:lnTo>
                  <a:lnTo>
                    <a:pt x="0" y="12978"/>
                  </a:lnTo>
                  <a:lnTo>
                    <a:pt x="1354" y="11849"/>
                  </a:lnTo>
                  <a:lnTo>
                    <a:pt x="2257" y="10834"/>
                  </a:lnTo>
                  <a:lnTo>
                    <a:pt x="3273" y="9705"/>
                  </a:lnTo>
                  <a:lnTo>
                    <a:pt x="4175" y="8577"/>
                  </a:lnTo>
                  <a:lnTo>
                    <a:pt x="4965" y="7336"/>
                  </a:lnTo>
                  <a:lnTo>
                    <a:pt x="5755" y="6094"/>
                  </a:lnTo>
                  <a:lnTo>
                    <a:pt x="6432" y="4853"/>
                  </a:lnTo>
                  <a:lnTo>
                    <a:pt x="7109" y="3612"/>
                  </a:lnTo>
                  <a:lnTo>
                    <a:pt x="7786" y="2258"/>
                  </a:lnTo>
                  <a:lnTo>
                    <a:pt x="8351" y="565"/>
                  </a:lnTo>
                  <a:lnTo>
                    <a:pt x="8576"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3" name="Google Shape;2053;p179"/>
            <p:cNvSpPr/>
            <p:nvPr/>
          </p:nvSpPr>
          <p:spPr>
            <a:xfrm>
              <a:off x="-1283743" y="2872392"/>
              <a:ext cx="125421" cy="104520"/>
            </a:xfrm>
            <a:custGeom>
              <a:rect b="b" l="l" r="r" t="t"/>
              <a:pathLst>
                <a:path extrusionOk="0" h="7336" w="8803">
                  <a:moveTo>
                    <a:pt x="8803" y="1"/>
                  </a:moveTo>
                  <a:lnTo>
                    <a:pt x="7674" y="1242"/>
                  </a:lnTo>
                  <a:lnTo>
                    <a:pt x="6320" y="2709"/>
                  </a:lnTo>
                  <a:lnTo>
                    <a:pt x="4740" y="4063"/>
                  </a:lnTo>
                  <a:lnTo>
                    <a:pt x="3160" y="5304"/>
                  </a:lnTo>
                  <a:lnTo>
                    <a:pt x="1468" y="6433"/>
                  </a:lnTo>
                  <a:lnTo>
                    <a:pt x="1" y="7335"/>
                  </a:lnTo>
                  <a:lnTo>
                    <a:pt x="1" y="7335"/>
                  </a:lnTo>
                  <a:lnTo>
                    <a:pt x="452" y="7223"/>
                  </a:lnTo>
                  <a:lnTo>
                    <a:pt x="1581" y="6658"/>
                  </a:lnTo>
                  <a:lnTo>
                    <a:pt x="3273" y="5530"/>
                  </a:lnTo>
                  <a:lnTo>
                    <a:pt x="4853" y="4289"/>
                  </a:lnTo>
                  <a:lnTo>
                    <a:pt x="6433" y="2935"/>
                  </a:lnTo>
                  <a:lnTo>
                    <a:pt x="7787" y="1355"/>
                  </a:lnTo>
                  <a:lnTo>
                    <a:pt x="8577" y="452"/>
                  </a:lnTo>
                  <a:lnTo>
                    <a:pt x="8803"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4" name="Google Shape;2054;p179"/>
            <p:cNvSpPr/>
            <p:nvPr/>
          </p:nvSpPr>
          <p:spPr>
            <a:xfrm>
              <a:off x="-1283743" y="2872392"/>
              <a:ext cx="125421" cy="104520"/>
            </a:xfrm>
            <a:custGeom>
              <a:rect b="b" l="l" r="r" t="t"/>
              <a:pathLst>
                <a:path extrusionOk="0" fill="none" h="7336" w="8803">
                  <a:moveTo>
                    <a:pt x="8803" y="1"/>
                  </a:moveTo>
                  <a:lnTo>
                    <a:pt x="8803" y="1"/>
                  </a:lnTo>
                  <a:lnTo>
                    <a:pt x="8577" y="452"/>
                  </a:lnTo>
                  <a:lnTo>
                    <a:pt x="8577" y="452"/>
                  </a:lnTo>
                  <a:lnTo>
                    <a:pt x="7787" y="1355"/>
                  </a:lnTo>
                  <a:lnTo>
                    <a:pt x="7787" y="1355"/>
                  </a:lnTo>
                  <a:lnTo>
                    <a:pt x="6433" y="2935"/>
                  </a:lnTo>
                  <a:lnTo>
                    <a:pt x="4853" y="4289"/>
                  </a:lnTo>
                  <a:lnTo>
                    <a:pt x="4853" y="4289"/>
                  </a:lnTo>
                  <a:lnTo>
                    <a:pt x="3273" y="5530"/>
                  </a:lnTo>
                  <a:lnTo>
                    <a:pt x="1581" y="6658"/>
                  </a:lnTo>
                  <a:lnTo>
                    <a:pt x="1581" y="6658"/>
                  </a:lnTo>
                  <a:lnTo>
                    <a:pt x="452" y="7223"/>
                  </a:lnTo>
                  <a:lnTo>
                    <a:pt x="452" y="7223"/>
                  </a:lnTo>
                  <a:lnTo>
                    <a:pt x="1" y="7335"/>
                  </a:lnTo>
                  <a:lnTo>
                    <a:pt x="1" y="7335"/>
                  </a:lnTo>
                  <a:lnTo>
                    <a:pt x="1468" y="6433"/>
                  </a:lnTo>
                  <a:lnTo>
                    <a:pt x="1468" y="6433"/>
                  </a:lnTo>
                  <a:lnTo>
                    <a:pt x="3160" y="5304"/>
                  </a:lnTo>
                  <a:lnTo>
                    <a:pt x="4740" y="4063"/>
                  </a:lnTo>
                  <a:lnTo>
                    <a:pt x="4740" y="4063"/>
                  </a:lnTo>
                  <a:lnTo>
                    <a:pt x="6320" y="2709"/>
                  </a:lnTo>
                  <a:lnTo>
                    <a:pt x="7674" y="1242"/>
                  </a:lnTo>
                  <a:lnTo>
                    <a:pt x="7674" y="1242"/>
                  </a:lnTo>
                  <a:lnTo>
                    <a:pt x="8803"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5" name="Google Shape;2055;p179"/>
            <p:cNvSpPr/>
            <p:nvPr/>
          </p:nvSpPr>
          <p:spPr>
            <a:xfrm>
              <a:off x="-1444512" y="2976898"/>
              <a:ext cx="350503" cy="3234"/>
            </a:xfrm>
            <a:custGeom>
              <a:rect b="b" l="l" r="r" t="t"/>
              <a:pathLst>
                <a:path extrusionOk="0" h="227" w="24601">
                  <a:moveTo>
                    <a:pt x="3612" y="0"/>
                  </a:moveTo>
                  <a:lnTo>
                    <a:pt x="1" y="113"/>
                  </a:lnTo>
                  <a:lnTo>
                    <a:pt x="3612" y="113"/>
                  </a:lnTo>
                  <a:lnTo>
                    <a:pt x="12300" y="226"/>
                  </a:lnTo>
                  <a:lnTo>
                    <a:pt x="20989" y="113"/>
                  </a:lnTo>
                  <a:lnTo>
                    <a:pt x="24600" y="113"/>
                  </a:lnTo>
                  <a:lnTo>
                    <a:pt x="20989"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6" name="Google Shape;2056;p179"/>
            <p:cNvSpPr/>
            <p:nvPr/>
          </p:nvSpPr>
          <p:spPr>
            <a:xfrm>
              <a:off x="-1444512" y="2976898"/>
              <a:ext cx="350503" cy="3234"/>
            </a:xfrm>
            <a:custGeom>
              <a:rect b="b" l="l" r="r" t="t"/>
              <a:pathLst>
                <a:path extrusionOk="0" fill="none" h="227" w="24601">
                  <a:moveTo>
                    <a:pt x="24600" y="113"/>
                  </a:moveTo>
                  <a:lnTo>
                    <a:pt x="24600" y="113"/>
                  </a:lnTo>
                  <a:lnTo>
                    <a:pt x="20989" y="113"/>
                  </a:lnTo>
                  <a:lnTo>
                    <a:pt x="12300" y="226"/>
                  </a:lnTo>
                  <a:lnTo>
                    <a:pt x="12300" y="226"/>
                  </a:lnTo>
                  <a:lnTo>
                    <a:pt x="3612" y="113"/>
                  </a:lnTo>
                  <a:lnTo>
                    <a:pt x="1" y="113"/>
                  </a:lnTo>
                  <a:lnTo>
                    <a:pt x="1" y="113"/>
                  </a:lnTo>
                  <a:lnTo>
                    <a:pt x="3612" y="0"/>
                  </a:lnTo>
                  <a:lnTo>
                    <a:pt x="12300" y="0"/>
                  </a:lnTo>
                  <a:lnTo>
                    <a:pt x="12300" y="0"/>
                  </a:lnTo>
                  <a:lnTo>
                    <a:pt x="20989" y="0"/>
                  </a:lnTo>
                  <a:lnTo>
                    <a:pt x="24600" y="113"/>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7" name="Google Shape;2057;p179"/>
            <p:cNvSpPr/>
            <p:nvPr/>
          </p:nvSpPr>
          <p:spPr>
            <a:xfrm>
              <a:off x="-1431647" y="2610338"/>
              <a:ext cx="167209" cy="53058"/>
            </a:xfrm>
            <a:custGeom>
              <a:rect b="b" l="l" r="r" t="t"/>
              <a:pathLst>
                <a:path extrusionOk="0" h="3724" w="11736">
                  <a:moveTo>
                    <a:pt x="1919" y="0"/>
                  </a:moveTo>
                  <a:lnTo>
                    <a:pt x="565" y="113"/>
                  </a:lnTo>
                  <a:lnTo>
                    <a:pt x="0" y="226"/>
                  </a:lnTo>
                  <a:lnTo>
                    <a:pt x="565" y="226"/>
                  </a:lnTo>
                  <a:lnTo>
                    <a:pt x="1919" y="113"/>
                  </a:lnTo>
                  <a:lnTo>
                    <a:pt x="3837" y="226"/>
                  </a:lnTo>
                  <a:lnTo>
                    <a:pt x="5078" y="452"/>
                  </a:lnTo>
                  <a:lnTo>
                    <a:pt x="6320" y="790"/>
                  </a:lnTo>
                  <a:lnTo>
                    <a:pt x="7448" y="1129"/>
                  </a:lnTo>
                  <a:lnTo>
                    <a:pt x="8576" y="1693"/>
                  </a:lnTo>
                  <a:lnTo>
                    <a:pt x="10269" y="2596"/>
                  </a:lnTo>
                  <a:lnTo>
                    <a:pt x="11736" y="3724"/>
                  </a:lnTo>
                  <a:lnTo>
                    <a:pt x="11397" y="3385"/>
                  </a:lnTo>
                  <a:lnTo>
                    <a:pt x="10382" y="2483"/>
                  </a:lnTo>
                  <a:lnTo>
                    <a:pt x="9479" y="1918"/>
                  </a:lnTo>
                  <a:lnTo>
                    <a:pt x="8689" y="1467"/>
                  </a:lnTo>
                  <a:lnTo>
                    <a:pt x="7561" y="903"/>
                  </a:lnTo>
                  <a:lnTo>
                    <a:pt x="6320" y="564"/>
                  </a:lnTo>
                  <a:lnTo>
                    <a:pt x="5078" y="226"/>
                  </a:lnTo>
                  <a:lnTo>
                    <a:pt x="3950"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8" name="Google Shape;2058;p179"/>
            <p:cNvSpPr/>
            <p:nvPr/>
          </p:nvSpPr>
          <p:spPr>
            <a:xfrm>
              <a:off x="-1431647" y="2610338"/>
              <a:ext cx="167209" cy="53058"/>
            </a:xfrm>
            <a:custGeom>
              <a:rect b="b" l="l" r="r" t="t"/>
              <a:pathLst>
                <a:path extrusionOk="0" fill="none" h="3724" w="11736">
                  <a:moveTo>
                    <a:pt x="11736" y="3724"/>
                  </a:moveTo>
                  <a:lnTo>
                    <a:pt x="11736" y="3724"/>
                  </a:lnTo>
                  <a:lnTo>
                    <a:pt x="10269" y="2596"/>
                  </a:lnTo>
                  <a:lnTo>
                    <a:pt x="10269" y="2596"/>
                  </a:lnTo>
                  <a:lnTo>
                    <a:pt x="8576" y="1693"/>
                  </a:lnTo>
                  <a:lnTo>
                    <a:pt x="8576" y="1693"/>
                  </a:lnTo>
                  <a:lnTo>
                    <a:pt x="7448" y="1129"/>
                  </a:lnTo>
                  <a:lnTo>
                    <a:pt x="6320" y="790"/>
                  </a:lnTo>
                  <a:lnTo>
                    <a:pt x="6320" y="790"/>
                  </a:lnTo>
                  <a:lnTo>
                    <a:pt x="5078" y="452"/>
                  </a:lnTo>
                  <a:lnTo>
                    <a:pt x="3837" y="226"/>
                  </a:lnTo>
                  <a:lnTo>
                    <a:pt x="3837" y="226"/>
                  </a:lnTo>
                  <a:lnTo>
                    <a:pt x="1919" y="113"/>
                  </a:lnTo>
                  <a:lnTo>
                    <a:pt x="1919" y="113"/>
                  </a:lnTo>
                  <a:lnTo>
                    <a:pt x="565" y="226"/>
                  </a:lnTo>
                  <a:lnTo>
                    <a:pt x="0" y="226"/>
                  </a:lnTo>
                  <a:lnTo>
                    <a:pt x="0" y="226"/>
                  </a:lnTo>
                  <a:lnTo>
                    <a:pt x="565" y="113"/>
                  </a:lnTo>
                  <a:lnTo>
                    <a:pt x="565" y="113"/>
                  </a:lnTo>
                  <a:lnTo>
                    <a:pt x="1919" y="0"/>
                  </a:lnTo>
                  <a:lnTo>
                    <a:pt x="1919" y="0"/>
                  </a:lnTo>
                  <a:lnTo>
                    <a:pt x="2934" y="0"/>
                  </a:lnTo>
                  <a:lnTo>
                    <a:pt x="3950" y="0"/>
                  </a:lnTo>
                  <a:lnTo>
                    <a:pt x="3950" y="0"/>
                  </a:lnTo>
                  <a:lnTo>
                    <a:pt x="5078" y="226"/>
                  </a:lnTo>
                  <a:lnTo>
                    <a:pt x="6320" y="564"/>
                  </a:lnTo>
                  <a:lnTo>
                    <a:pt x="6320" y="564"/>
                  </a:lnTo>
                  <a:lnTo>
                    <a:pt x="7561" y="903"/>
                  </a:lnTo>
                  <a:lnTo>
                    <a:pt x="8689" y="1467"/>
                  </a:lnTo>
                  <a:lnTo>
                    <a:pt x="8689" y="1467"/>
                  </a:lnTo>
                  <a:lnTo>
                    <a:pt x="9479" y="1918"/>
                  </a:lnTo>
                  <a:lnTo>
                    <a:pt x="10382" y="2483"/>
                  </a:lnTo>
                  <a:lnTo>
                    <a:pt x="10382" y="2483"/>
                  </a:lnTo>
                  <a:lnTo>
                    <a:pt x="11397" y="3385"/>
                  </a:lnTo>
                  <a:lnTo>
                    <a:pt x="11397" y="3385"/>
                  </a:lnTo>
                  <a:lnTo>
                    <a:pt x="11736" y="3724"/>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9" name="Google Shape;2059;p179"/>
            <p:cNvSpPr/>
            <p:nvPr/>
          </p:nvSpPr>
          <p:spPr>
            <a:xfrm>
              <a:off x="-1317496" y="2615154"/>
              <a:ext cx="99690" cy="27355"/>
            </a:xfrm>
            <a:custGeom>
              <a:rect b="b" l="l" r="r" t="t"/>
              <a:pathLst>
                <a:path extrusionOk="0" h="1920" w="6997">
                  <a:moveTo>
                    <a:pt x="0" y="1"/>
                  </a:moveTo>
                  <a:lnTo>
                    <a:pt x="903" y="452"/>
                  </a:lnTo>
                  <a:lnTo>
                    <a:pt x="3385" y="1242"/>
                  </a:lnTo>
                  <a:lnTo>
                    <a:pt x="5981" y="1806"/>
                  </a:lnTo>
                  <a:lnTo>
                    <a:pt x="6996" y="1919"/>
                  </a:lnTo>
                  <a:lnTo>
                    <a:pt x="6996" y="1919"/>
                  </a:lnTo>
                  <a:lnTo>
                    <a:pt x="5981" y="1693"/>
                  </a:lnTo>
                  <a:lnTo>
                    <a:pt x="3498" y="1016"/>
                  </a:lnTo>
                  <a:lnTo>
                    <a:pt x="1016" y="226"/>
                  </a:lnTo>
                  <a:lnTo>
                    <a:pt x="0"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0" name="Google Shape;2060;p179"/>
            <p:cNvSpPr/>
            <p:nvPr/>
          </p:nvSpPr>
          <p:spPr>
            <a:xfrm>
              <a:off x="-1467023" y="2558890"/>
              <a:ext cx="22525" cy="57888"/>
            </a:xfrm>
            <a:custGeom>
              <a:rect b="b" l="l" r="r" t="t"/>
              <a:pathLst>
                <a:path extrusionOk="0" h="4063" w="1581">
                  <a:moveTo>
                    <a:pt x="1242" y="0"/>
                  </a:moveTo>
                  <a:lnTo>
                    <a:pt x="1016" y="113"/>
                  </a:lnTo>
                  <a:lnTo>
                    <a:pt x="565" y="452"/>
                  </a:lnTo>
                  <a:lnTo>
                    <a:pt x="339" y="790"/>
                  </a:lnTo>
                  <a:lnTo>
                    <a:pt x="114" y="1241"/>
                  </a:lnTo>
                  <a:lnTo>
                    <a:pt x="1" y="1693"/>
                  </a:lnTo>
                  <a:lnTo>
                    <a:pt x="1" y="2144"/>
                  </a:lnTo>
                  <a:lnTo>
                    <a:pt x="114" y="2596"/>
                  </a:lnTo>
                  <a:lnTo>
                    <a:pt x="339" y="3047"/>
                  </a:lnTo>
                  <a:lnTo>
                    <a:pt x="565" y="3385"/>
                  </a:lnTo>
                  <a:lnTo>
                    <a:pt x="904" y="3724"/>
                  </a:lnTo>
                  <a:lnTo>
                    <a:pt x="1242" y="3950"/>
                  </a:lnTo>
                  <a:lnTo>
                    <a:pt x="1581" y="4063"/>
                  </a:lnTo>
                  <a:lnTo>
                    <a:pt x="1468" y="3950"/>
                  </a:lnTo>
                  <a:lnTo>
                    <a:pt x="1016" y="3611"/>
                  </a:lnTo>
                  <a:lnTo>
                    <a:pt x="791" y="3273"/>
                  </a:lnTo>
                  <a:lnTo>
                    <a:pt x="565" y="2934"/>
                  </a:lnTo>
                  <a:lnTo>
                    <a:pt x="339" y="2596"/>
                  </a:lnTo>
                  <a:lnTo>
                    <a:pt x="226" y="2144"/>
                  </a:lnTo>
                  <a:lnTo>
                    <a:pt x="226" y="1693"/>
                  </a:lnTo>
                  <a:lnTo>
                    <a:pt x="339" y="1241"/>
                  </a:lnTo>
                  <a:lnTo>
                    <a:pt x="452" y="903"/>
                  </a:lnTo>
                  <a:lnTo>
                    <a:pt x="678" y="564"/>
                  </a:lnTo>
                  <a:lnTo>
                    <a:pt x="1242"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1" name="Google Shape;2061;p179"/>
            <p:cNvSpPr/>
            <p:nvPr/>
          </p:nvSpPr>
          <p:spPr>
            <a:xfrm>
              <a:off x="-1483094" y="2594253"/>
              <a:ext cx="20915" cy="9660"/>
            </a:xfrm>
            <a:custGeom>
              <a:rect b="b" l="l" r="r" t="t"/>
              <a:pathLst>
                <a:path extrusionOk="0" h="678" w="1468">
                  <a:moveTo>
                    <a:pt x="903" y="1"/>
                  </a:moveTo>
                  <a:lnTo>
                    <a:pt x="565" y="114"/>
                  </a:lnTo>
                  <a:lnTo>
                    <a:pt x="339" y="226"/>
                  </a:lnTo>
                  <a:lnTo>
                    <a:pt x="113" y="452"/>
                  </a:lnTo>
                  <a:lnTo>
                    <a:pt x="0" y="678"/>
                  </a:lnTo>
                  <a:lnTo>
                    <a:pt x="0" y="678"/>
                  </a:lnTo>
                  <a:lnTo>
                    <a:pt x="226" y="565"/>
                  </a:lnTo>
                  <a:lnTo>
                    <a:pt x="677" y="226"/>
                  </a:lnTo>
                  <a:lnTo>
                    <a:pt x="1242" y="114"/>
                  </a:lnTo>
                  <a:lnTo>
                    <a:pt x="1467"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2" name="Google Shape;2062;p179"/>
            <p:cNvSpPr/>
            <p:nvPr/>
          </p:nvSpPr>
          <p:spPr>
            <a:xfrm>
              <a:off x="-1489534" y="2566926"/>
              <a:ext cx="43426" cy="57888"/>
            </a:xfrm>
            <a:custGeom>
              <a:rect b="b" l="l" r="r" t="t"/>
              <a:pathLst>
                <a:path extrusionOk="0" h="4063" w="3048">
                  <a:moveTo>
                    <a:pt x="1468" y="0"/>
                  </a:moveTo>
                  <a:lnTo>
                    <a:pt x="1129" y="113"/>
                  </a:lnTo>
                  <a:lnTo>
                    <a:pt x="565" y="452"/>
                  </a:lnTo>
                  <a:lnTo>
                    <a:pt x="227" y="1016"/>
                  </a:lnTo>
                  <a:lnTo>
                    <a:pt x="114" y="1355"/>
                  </a:lnTo>
                  <a:lnTo>
                    <a:pt x="1" y="1806"/>
                  </a:lnTo>
                  <a:lnTo>
                    <a:pt x="1" y="2144"/>
                  </a:lnTo>
                  <a:lnTo>
                    <a:pt x="114" y="2483"/>
                  </a:lnTo>
                  <a:lnTo>
                    <a:pt x="452" y="3160"/>
                  </a:lnTo>
                  <a:lnTo>
                    <a:pt x="1017" y="3724"/>
                  </a:lnTo>
                  <a:lnTo>
                    <a:pt x="1581" y="3950"/>
                  </a:lnTo>
                  <a:lnTo>
                    <a:pt x="2258" y="4063"/>
                  </a:lnTo>
                  <a:lnTo>
                    <a:pt x="2709" y="4063"/>
                  </a:lnTo>
                  <a:lnTo>
                    <a:pt x="3048" y="3837"/>
                  </a:lnTo>
                  <a:lnTo>
                    <a:pt x="2596" y="3950"/>
                  </a:lnTo>
                  <a:lnTo>
                    <a:pt x="2258" y="3950"/>
                  </a:lnTo>
                  <a:lnTo>
                    <a:pt x="1694" y="3837"/>
                  </a:lnTo>
                  <a:lnTo>
                    <a:pt x="1242" y="3499"/>
                  </a:lnTo>
                  <a:lnTo>
                    <a:pt x="678" y="3047"/>
                  </a:lnTo>
                  <a:lnTo>
                    <a:pt x="340" y="2483"/>
                  </a:lnTo>
                  <a:lnTo>
                    <a:pt x="227" y="1806"/>
                  </a:lnTo>
                  <a:lnTo>
                    <a:pt x="452" y="1129"/>
                  </a:lnTo>
                  <a:lnTo>
                    <a:pt x="678" y="677"/>
                  </a:lnTo>
                  <a:lnTo>
                    <a:pt x="1129" y="339"/>
                  </a:lnTo>
                  <a:lnTo>
                    <a:pt x="1694" y="113"/>
                  </a:lnTo>
                  <a:lnTo>
                    <a:pt x="2145"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3" name="Google Shape;2063;p179"/>
            <p:cNvSpPr/>
            <p:nvPr/>
          </p:nvSpPr>
          <p:spPr>
            <a:xfrm>
              <a:off x="-1405930" y="2611948"/>
              <a:ext cx="28951" cy="4830"/>
            </a:xfrm>
            <a:custGeom>
              <a:rect b="b" l="l" r="r" t="t"/>
              <a:pathLst>
                <a:path extrusionOk="0" h="339" w="2032">
                  <a:moveTo>
                    <a:pt x="114" y="0"/>
                  </a:moveTo>
                  <a:lnTo>
                    <a:pt x="1" y="113"/>
                  </a:lnTo>
                  <a:lnTo>
                    <a:pt x="1016" y="113"/>
                  </a:lnTo>
                  <a:lnTo>
                    <a:pt x="2032" y="339"/>
                  </a:lnTo>
                  <a:lnTo>
                    <a:pt x="2032" y="339"/>
                  </a:lnTo>
                  <a:lnTo>
                    <a:pt x="1129" y="113"/>
                  </a:lnTo>
                  <a:lnTo>
                    <a:pt x="114" y="0"/>
                  </a:lnTo>
                  <a:close/>
                </a:path>
              </a:pathLst>
            </a:custGeom>
            <a:solidFill>
              <a:srgbClr val="1B2327"/>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4" name="Google Shape;2064;p179"/>
            <p:cNvSpPr/>
            <p:nvPr/>
          </p:nvSpPr>
          <p:spPr>
            <a:xfrm>
              <a:off x="-1405930" y="2611948"/>
              <a:ext cx="28951" cy="4830"/>
            </a:xfrm>
            <a:custGeom>
              <a:rect b="b" l="l" r="r" t="t"/>
              <a:pathLst>
                <a:path extrusionOk="0" fill="none" h="339" w="2032">
                  <a:moveTo>
                    <a:pt x="114" y="0"/>
                  </a:moveTo>
                  <a:lnTo>
                    <a:pt x="114" y="0"/>
                  </a:lnTo>
                  <a:lnTo>
                    <a:pt x="1" y="113"/>
                  </a:lnTo>
                  <a:lnTo>
                    <a:pt x="1" y="113"/>
                  </a:lnTo>
                  <a:lnTo>
                    <a:pt x="1016" y="113"/>
                  </a:lnTo>
                  <a:lnTo>
                    <a:pt x="2032" y="339"/>
                  </a:lnTo>
                  <a:lnTo>
                    <a:pt x="2032" y="339"/>
                  </a:lnTo>
                  <a:lnTo>
                    <a:pt x="1129" y="113"/>
                  </a:lnTo>
                  <a:lnTo>
                    <a:pt x="114"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5" name="Google Shape;2065;p179"/>
            <p:cNvSpPr/>
            <p:nvPr/>
          </p:nvSpPr>
          <p:spPr>
            <a:xfrm>
              <a:off x="-1404320" y="2611948"/>
              <a:ext cx="164003" cy="90044"/>
            </a:xfrm>
            <a:custGeom>
              <a:rect b="b" l="l" r="r" t="t"/>
              <a:pathLst>
                <a:path extrusionOk="0" h="6320" w="11511">
                  <a:moveTo>
                    <a:pt x="1" y="0"/>
                  </a:moveTo>
                  <a:lnTo>
                    <a:pt x="1016" y="113"/>
                  </a:lnTo>
                  <a:lnTo>
                    <a:pt x="1919" y="339"/>
                  </a:lnTo>
                  <a:lnTo>
                    <a:pt x="3273" y="790"/>
                  </a:lnTo>
                  <a:lnTo>
                    <a:pt x="4627" y="1354"/>
                  </a:lnTo>
                  <a:lnTo>
                    <a:pt x="5756" y="1918"/>
                  </a:lnTo>
                  <a:lnTo>
                    <a:pt x="6771" y="2595"/>
                  </a:lnTo>
                  <a:lnTo>
                    <a:pt x="8577" y="4288"/>
                  </a:lnTo>
                  <a:lnTo>
                    <a:pt x="10269" y="6094"/>
                  </a:lnTo>
                  <a:lnTo>
                    <a:pt x="10495" y="6319"/>
                  </a:lnTo>
                  <a:lnTo>
                    <a:pt x="11059" y="6319"/>
                  </a:lnTo>
                  <a:lnTo>
                    <a:pt x="11285" y="6206"/>
                  </a:lnTo>
                  <a:lnTo>
                    <a:pt x="11398" y="6094"/>
                  </a:lnTo>
                  <a:lnTo>
                    <a:pt x="11511" y="5868"/>
                  </a:lnTo>
                  <a:lnTo>
                    <a:pt x="11511" y="5642"/>
                  </a:lnTo>
                  <a:lnTo>
                    <a:pt x="11511" y="5416"/>
                  </a:lnTo>
                  <a:lnTo>
                    <a:pt x="11059" y="4627"/>
                  </a:lnTo>
                  <a:lnTo>
                    <a:pt x="10382" y="3950"/>
                  </a:lnTo>
                  <a:lnTo>
                    <a:pt x="9141" y="2821"/>
                  </a:lnTo>
                  <a:lnTo>
                    <a:pt x="9141" y="2821"/>
                  </a:lnTo>
                  <a:lnTo>
                    <a:pt x="9479" y="3272"/>
                  </a:lnTo>
                  <a:lnTo>
                    <a:pt x="9818" y="3611"/>
                  </a:lnTo>
                  <a:lnTo>
                    <a:pt x="8351" y="2483"/>
                  </a:lnTo>
                  <a:lnTo>
                    <a:pt x="6658" y="1580"/>
                  </a:lnTo>
                  <a:lnTo>
                    <a:pt x="5530" y="1016"/>
                  </a:lnTo>
                  <a:lnTo>
                    <a:pt x="4402" y="677"/>
                  </a:lnTo>
                  <a:lnTo>
                    <a:pt x="3160" y="339"/>
                  </a:lnTo>
                  <a:lnTo>
                    <a:pt x="1919" y="113"/>
                  </a:lnTo>
                  <a:lnTo>
                    <a:pt x="339" y="0"/>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6" name="Google Shape;2066;p179"/>
            <p:cNvSpPr/>
            <p:nvPr/>
          </p:nvSpPr>
          <p:spPr>
            <a:xfrm>
              <a:off x="-1404320" y="2611948"/>
              <a:ext cx="164003" cy="90044"/>
            </a:xfrm>
            <a:custGeom>
              <a:rect b="b" l="l" r="r" t="t"/>
              <a:pathLst>
                <a:path extrusionOk="0" fill="none" h="6320" w="11511">
                  <a:moveTo>
                    <a:pt x="339" y="0"/>
                  </a:moveTo>
                  <a:lnTo>
                    <a:pt x="339" y="0"/>
                  </a:lnTo>
                  <a:lnTo>
                    <a:pt x="1" y="0"/>
                  </a:lnTo>
                  <a:lnTo>
                    <a:pt x="1" y="0"/>
                  </a:lnTo>
                  <a:lnTo>
                    <a:pt x="1016" y="113"/>
                  </a:lnTo>
                  <a:lnTo>
                    <a:pt x="1919" y="339"/>
                  </a:lnTo>
                  <a:lnTo>
                    <a:pt x="1919" y="339"/>
                  </a:lnTo>
                  <a:lnTo>
                    <a:pt x="3273" y="790"/>
                  </a:lnTo>
                  <a:lnTo>
                    <a:pt x="4627" y="1354"/>
                  </a:lnTo>
                  <a:lnTo>
                    <a:pt x="5756" y="1918"/>
                  </a:lnTo>
                  <a:lnTo>
                    <a:pt x="6771" y="2595"/>
                  </a:lnTo>
                  <a:lnTo>
                    <a:pt x="6771" y="2595"/>
                  </a:lnTo>
                  <a:lnTo>
                    <a:pt x="8577" y="4288"/>
                  </a:lnTo>
                  <a:lnTo>
                    <a:pt x="10269" y="6094"/>
                  </a:lnTo>
                  <a:lnTo>
                    <a:pt x="10269" y="6094"/>
                  </a:lnTo>
                  <a:lnTo>
                    <a:pt x="10495" y="6319"/>
                  </a:lnTo>
                  <a:lnTo>
                    <a:pt x="10834" y="6319"/>
                  </a:lnTo>
                  <a:lnTo>
                    <a:pt x="10834" y="6319"/>
                  </a:lnTo>
                  <a:lnTo>
                    <a:pt x="11059" y="6319"/>
                  </a:lnTo>
                  <a:lnTo>
                    <a:pt x="11285" y="6206"/>
                  </a:lnTo>
                  <a:lnTo>
                    <a:pt x="11285" y="6206"/>
                  </a:lnTo>
                  <a:lnTo>
                    <a:pt x="11398" y="6094"/>
                  </a:lnTo>
                  <a:lnTo>
                    <a:pt x="11511" y="5868"/>
                  </a:lnTo>
                  <a:lnTo>
                    <a:pt x="11511" y="5642"/>
                  </a:lnTo>
                  <a:lnTo>
                    <a:pt x="11511" y="5416"/>
                  </a:lnTo>
                  <a:lnTo>
                    <a:pt x="11511" y="5416"/>
                  </a:lnTo>
                  <a:lnTo>
                    <a:pt x="11059" y="4627"/>
                  </a:lnTo>
                  <a:lnTo>
                    <a:pt x="10382" y="3950"/>
                  </a:lnTo>
                  <a:lnTo>
                    <a:pt x="10382" y="3950"/>
                  </a:lnTo>
                  <a:lnTo>
                    <a:pt x="9141" y="2821"/>
                  </a:lnTo>
                  <a:lnTo>
                    <a:pt x="9141" y="2821"/>
                  </a:lnTo>
                  <a:lnTo>
                    <a:pt x="9479" y="3272"/>
                  </a:lnTo>
                  <a:lnTo>
                    <a:pt x="9479" y="3272"/>
                  </a:lnTo>
                  <a:lnTo>
                    <a:pt x="9818" y="3611"/>
                  </a:lnTo>
                  <a:lnTo>
                    <a:pt x="9818" y="3611"/>
                  </a:lnTo>
                  <a:lnTo>
                    <a:pt x="9818" y="3611"/>
                  </a:lnTo>
                  <a:lnTo>
                    <a:pt x="9818" y="3611"/>
                  </a:lnTo>
                  <a:lnTo>
                    <a:pt x="8351" y="2483"/>
                  </a:lnTo>
                  <a:lnTo>
                    <a:pt x="8351" y="2483"/>
                  </a:lnTo>
                  <a:lnTo>
                    <a:pt x="6658" y="1580"/>
                  </a:lnTo>
                  <a:lnTo>
                    <a:pt x="6658" y="1580"/>
                  </a:lnTo>
                  <a:lnTo>
                    <a:pt x="5530" y="1016"/>
                  </a:lnTo>
                  <a:lnTo>
                    <a:pt x="4402" y="677"/>
                  </a:lnTo>
                  <a:lnTo>
                    <a:pt x="4402" y="677"/>
                  </a:lnTo>
                  <a:lnTo>
                    <a:pt x="3160" y="339"/>
                  </a:lnTo>
                  <a:lnTo>
                    <a:pt x="1919" y="113"/>
                  </a:lnTo>
                  <a:lnTo>
                    <a:pt x="1919" y="113"/>
                  </a:lnTo>
                  <a:lnTo>
                    <a:pt x="339"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7" name="Google Shape;2067;p179"/>
            <p:cNvSpPr/>
            <p:nvPr/>
          </p:nvSpPr>
          <p:spPr>
            <a:xfrm>
              <a:off x="-1399490" y="2611948"/>
              <a:ext cx="135052" cy="51448"/>
            </a:xfrm>
            <a:custGeom>
              <a:rect b="b" l="l" r="r" t="t"/>
              <a:pathLst>
                <a:path extrusionOk="0" h="3611" w="9479">
                  <a:moveTo>
                    <a:pt x="0" y="0"/>
                  </a:moveTo>
                  <a:lnTo>
                    <a:pt x="1580" y="113"/>
                  </a:lnTo>
                  <a:lnTo>
                    <a:pt x="2821" y="339"/>
                  </a:lnTo>
                  <a:lnTo>
                    <a:pt x="4063" y="677"/>
                  </a:lnTo>
                  <a:lnTo>
                    <a:pt x="5191" y="1016"/>
                  </a:lnTo>
                  <a:lnTo>
                    <a:pt x="6319" y="1580"/>
                  </a:lnTo>
                  <a:lnTo>
                    <a:pt x="8012" y="2483"/>
                  </a:lnTo>
                  <a:lnTo>
                    <a:pt x="9479" y="3611"/>
                  </a:lnTo>
                  <a:lnTo>
                    <a:pt x="9140" y="3272"/>
                  </a:lnTo>
                  <a:lnTo>
                    <a:pt x="8802" y="2821"/>
                  </a:lnTo>
                  <a:lnTo>
                    <a:pt x="7899" y="2257"/>
                  </a:lnTo>
                  <a:lnTo>
                    <a:pt x="6884" y="1693"/>
                  </a:lnTo>
                  <a:lnTo>
                    <a:pt x="5868" y="1241"/>
                  </a:lnTo>
                  <a:lnTo>
                    <a:pt x="4852" y="790"/>
                  </a:lnTo>
                  <a:lnTo>
                    <a:pt x="3837" y="451"/>
                  </a:lnTo>
                  <a:lnTo>
                    <a:pt x="2708" y="226"/>
                  </a:lnTo>
                  <a:lnTo>
                    <a:pt x="1693"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8" name="Google Shape;2068;p179"/>
            <p:cNvSpPr/>
            <p:nvPr/>
          </p:nvSpPr>
          <p:spPr>
            <a:xfrm>
              <a:off x="-1280524" y="2878818"/>
              <a:ext cx="118981" cy="98094"/>
            </a:xfrm>
            <a:custGeom>
              <a:rect b="b" l="l" r="r" t="t"/>
              <a:pathLst>
                <a:path extrusionOk="0" h="6885" w="8351">
                  <a:moveTo>
                    <a:pt x="8351" y="1"/>
                  </a:moveTo>
                  <a:lnTo>
                    <a:pt x="7561" y="904"/>
                  </a:lnTo>
                  <a:lnTo>
                    <a:pt x="6207" y="2484"/>
                  </a:lnTo>
                  <a:lnTo>
                    <a:pt x="4627" y="3838"/>
                  </a:lnTo>
                  <a:lnTo>
                    <a:pt x="3047" y="5079"/>
                  </a:lnTo>
                  <a:lnTo>
                    <a:pt x="1355" y="6207"/>
                  </a:lnTo>
                  <a:lnTo>
                    <a:pt x="226" y="6772"/>
                  </a:lnTo>
                  <a:lnTo>
                    <a:pt x="1" y="6884"/>
                  </a:lnTo>
                  <a:lnTo>
                    <a:pt x="1468" y="6546"/>
                  </a:lnTo>
                  <a:lnTo>
                    <a:pt x="2934" y="6207"/>
                  </a:lnTo>
                  <a:lnTo>
                    <a:pt x="4401" y="5643"/>
                  </a:lnTo>
                  <a:lnTo>
                    <a:pt x="4966" y="5305"/>
                  </a:lnTo>
                  <a:lnTo>
                    <a:pt x="5643" y="4966"/>
                  </a:lnTo>
                  <a:lnTo>
                    <a:pt x="6207" y="4515"/>
                  </a:lnTo>
                  <a:lnTo>
                    <a:pt x="6771" y="3951"/>
                  </a:lnTo>
                  <a:lnTo>
                    <a:pt x="7223" y="3386"/>
                  </a:lnTo>
                  <a:lnTo>
                    <a:pt x="7674" y="2709"/>
                  </a:lnTo>
                  <a:lnTo>
                    <a:pt x="8012" y="2032"/>
                  </a:lnTo>
                  <a:lnTo>
                    <a:pt x="8238" y="1355"/>
                  </a:lnTo>
                  <a:lnTo>
                    <a:pt x="8351" y="678"/>
                  </a:lnTo>
                  <a:lnTo>
                    <a:pt x="8351" y="1"/>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9" name="Google Shape;2069;p179"/>
            <p:cNvSpPr/>
            <p:nvPr/>
          </p:nvSpPr>
          <p:spPr>
            <a:xfrm>
              <a:off x="-1280524" y="2877222"/>
              <a:ext cx="118981" cy="99690"/>
            </a:xfrm>
            <a:custGeom>
              <a:rect b="b" l="l" r="r" t="t"/>
              <a:pathLst>
                <a:path extrusionOk="0" fill="none" h="6997" w="8351">
                  <a:moveTo>
                    <a:pt x="8351" y="0"/>
                  </a:moveTo>
                  <a:lnTo>
                    <a:pt x="8351" y="0"/>
                  </a:lnTo>
                  <a:lnTo>
                    <a:pt x="8351" y="113"/>
                  </a:lnTo>
                  <a:lnTo>
                    <a:pt x="8351" y="113"/>
                  </a:lnTo>
                  <a:lnTo>
                    <a:pt x="7561" y="1016"/>
                  </a:lnTo>
                  <a:lnTo>
                    <a:pt x="7561" y="1016"/>
                  </a:lnTo>
                  <a:lnTo>
                    <a:pt x="6207" y="2596"/>
                  </a:lnTo>
                  <a:lnTo>
                    <a:pt x="4627" y="3950"/>
                  </a:lnTo>
                  <a:lnTo>
                    <a:pt x="4627" y="3950"/>
                  </a:lnTo>
                  <a:lnTo>
                    <a:pt x="3047" y="5191"/>
                  </a:lnTo>
                  <a:lnTo>
                    <a:pt x="1355" y="6319"/>
                  </a:lnTo>
                  <a:lnTo>
                    <a:pt x="1355" y="6319"/>
                  </a:lnTo>
                  <a:lnTo>
                    <a:pt x="226" y="6884"/>
                  </a:lnTo>
                  <a:lnTo>
                    <a:pt x="226" y="6884"/>
                  </a:lnTo>
                  <a:lnTo>
                    <a:pt x="1" y="6996"/>
                  </a:lnTo>
                  <a:lnTo>
                    <a:pt x="1" y="6996"/>
                  </a:lnTo>
                  <a:lnTo>
                    <a:pt x="1468" y="6658"/>
                  </a:lnTo>
                  <a:lnTo>
                    <a:pt x="2934" y="6319"/>
                  </a:lnTo>
                  <a:lnTo>
                    <a:pt x="4401" y="5755"/>
                  </a:lnTo>
                  <a:lnTo>
                    <a:pt x="4966" y="5417"/>
                  </a:lnTo>
                  <a:lnTo>
                    <a:pt x="5643" y="5078"/>
                  </a:lnTo>
                  <a:lnTo>
                    <a:pt x="5643" y="5078"/>
                  </a:lnTo>
                  <a:lnTo>
                    <a:pt x="6207" y="4627"/>
                  </a:lnTo>
                  <a:lnTo>
                    <a:pt x="6771" y="4063"/>
                  </a:lnTo>
                  <a:lnTo>
                    <a:pt x="7223" y="3498"/>
                  </a:lnTo>
                  <a:lnTo>
                    <a:pt x="7674" y="2821"/>
                  </a:lnTo>
                  <a:lnTo>
                    <a:pt x="8012" y="2144"/>
                  </a:lnTo>
                  <a:lnTo>
                    <a:pt x="8238" y="1467"/>
                  </a:lnTo>
                  <a:lnTo>
                    <a:pt x="8351" y="790"/>
                  </a:lnTo>
                  <a:lnTo>
                    <a:pt x="8351"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0" name="Google Shape;2070;p179"/>
            <p:cNvSpPr/>
            <p:nvPr/>
          </p:nvSpPr>
          <p:spPr>
            <a:xfrm>
              <a:off x="-1282134" y="2877222"/>
              <a:ext cx="120591" cy="99690"/>
            </a:xfrm>
            <a:custGeom>
              <a:rect b="b" l="l" r="r" t="t"/>
              <a:pathLst>
                <a:path extrusionOk="0" h="6997" w="8464">
                  <a:moveTo>
                    <a:pt x="8464" y="0"/>
                  </a:moveTo>
                  <a:lnTo>
                    <a:pt x="7674" y="1016"/>
                  </a:lnTo>
                  <a:lnTo>
                    <a:pt x="7674" y="1016"/>
                  </a:lnTo>
                  <a:lnTo>
                    <a:pt x="8464" y="113"/>
                  </a:lnTo>
                  <a:lnTo>
                    <a:pt x="8464" y="0"/>
                  </a:lnTo>
                  <a:close/>
                  <a:moveTo>
                    <a:pt x="7674" y="1016"/>
                  </a:moveTo>
                  <a:lnTo>
                    <a:pt x="6658" y="2031"/>
                  </a:lnTo>
                  <a:lnTo>
                    <a:pt x="5756" y="3047"/>
                  </a:lnTo>
                  <a:lnTo>
                    <a:pt x="4627" y="3950"/>
                  </a:lnTo>
                  <a:lnTo>
                    <a:pt x="3499" y="4740"/>
                  </a:lnTo>
                  <a:lnTo>
                    <a:pt x="2370" y="5529"/>
                  </a:lnTo>
                  <a:lnTo>
                    <a:pt x="1" y="6996"/>
                  </a:lnTo>
                  <a:lnTo>
                    <a:pt x="114" y="6996"/>
                  </a:lnTo>
                  <a:lnTo>
                    <a:pt x="339" y="6884"/>
                  </a:lnTo>
                  <a:lnTo>
                    <a:pt x="1468" y="6319"/>
                  </a:lnTo>
                  <a:lnTo>
                    <a:pt x="3160" y="5191"/>
                  </a:lnTo>
                  <a:lnTo>
                    <a:pt x="4740" y="3950"/>
                  </a:lnTo>
                  <a:lnTo>
                    <a:pt x="6320" y="2596"/>
                  </a:lnTo>
                  <a:lnTo>
                    <a:pt x="7674" y="1016"/>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1" name="Google Shape;2071;p179"/>
            <p:cNvSpPr/>
            <p:nvPr/>
          </p:nvSpPr>
          <p:spPr>
            <a:xfrm>
              <a:off x="-1282134" y="2976898"/>
              <a:ext cx="1624" cy="14"/>
            </a:xfrm>
            <a:custGeom>
              <a:rect b="b" l="l" r="r" t="t"/>
              <a:pathLst>
                <a:path extrusionOk="0" h="1" w="114">
                  <a:moveTo>
                    <a:pt x="114" y="0"/>
                  </a:moveTo>
                  <a:lnTo>
                    <a:pt x="114" y="0"/>
                  </a:lnTo>
                  <a:lnTo>
                    <a:pt x="1" y="0"/>
                  </a:lnTo>
                  <a:lnTo>
                    <a:pt x="1" y="0"/>
                  </a:lnTo>
                  <a:lnTo>
                    <a:pt x="1" y="0"/>
                  </a:lnTo>
                  <a:lnTo>
                    <a:pt x="1" y="0"/>
                  </a:lnTo>
                  <a:lnTo>
                    <a:pt x="114" y="0"/>
                  </a:lnTo>
                  <a:close/>
                </a:path>
              </a:pathLst>
            </a:custGeom>
            <a:solidFill>
              <a:srgbClr val="1B2327"/>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2" name="Google Shape;2072;p179"/>
            <p:cNvSpPr/>
            <p:nvPr/>
          </p:nvSpPr>
          <p:spPr>
            <a:xfrm>
              <a:off x="-1282134" y="2976898"/>
              <a:ext cx="1624" cy="14"/>
            </a:xfrm>
            <a:custGeom>
              <a:rect b="b" l="l" r="r" t="t"/>
              <a:pathLst>
                <a:path extrusionOk="0" fill="none" h="1" w="114">
                  <a:moveTo>
                    <a:pt x="114" y="0"/>
                  </a:moveTo>
                  <a:lnTo>
                    <a:pt x="114" y="0"/>
                  </a:lnTo>
                  <a:lnTo>
                    <a:pt x="1" y="0"/>
                  </a:lnTo>
                  <a:lnTo>
                    <a:pt x="1" y="0"/>
                  </a:lnTo>
                  <a:lnTo>
                    <a:pt x="1" y="0"/>
                  </a:lnTo>
                  <a:lnTo>
                    <a:pt x="1" y="0"/>
                  </a:lnTo>
                  <a:lnTo>
                    <a:pt x="114"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3" name="Google Shape;2073;p179"/>
            <p:cNvSpPr/>
            <p:nvPr/>
          </p:nvSpPr>
          <p:spPr>
            <a:xfrm>
              <a:off x="-2613334" y="3274329"/>
              <a:ext cx="122201" cy="745999"/>
            </a:xfrm>
            <a:custGeom>
              <a:rect b="b" l="l" r="r" t="t"/>
              <a:pathLst>
                <a:path extrusionOk="0" h="52360" w="8577">
                  <a:moveTo>
                    <a:pt x="5981" y="0"/>
                  </a:moveTo>
                  <a:lnTo>
                    <a:pt x="1" y="52360"/>
                  </a:lnTo>
                  <a:lnTo>
                    <a:pt x="2709" y="52247"/>
                  </a:lnTo>
                  <a:lnTo>
                    <a:pt x="8577" y="226"/>
                  </a:lnTo>
                  <a:lnTo>
                    <a:pt x="5981"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4" name="Google Shape;2074;p179"/>
            <p:cNvSpPr/>
            <p:nvPr/>
          </p:nvSpPr>
          <p:spPr>
            <a:xfrm>
              <a:off x="-2389862" y="3274329"/>
              <a:ext cx="123811" cy="745999"/>
            </a:xfrm>
            <a:custGeom>
              <a:rect b="b" l="l" r="r" t="t"/>
              <a:pathLst>
                <a:path extrusionOk="0" h="52360" w="8690">
                  <a:moveTo>
                    <a:pt x="5982" y="0"/>
                  </a:moveTo>
                  <a:lnTo>
                    <a:pt x="1" y="52360"/>
                  </a:lnTo>
                  <a:lnTo>
                    <a:pt x="2709" y="52247"/>
                  </a:lnTo>
                  <a:lnTo>
                    <a:pt x="8690" y="226"/>
                  </a:lnTo>
                  <a:lnTo>
                    <a:pt x="5982"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5" name="Google Shape;2075;p179"/>
            <p:cNvSpPr/>
            <p:nvPr/>
          </p:nvSpPr>
          <p:spPr>
            <a:xfrm>
              <a:off x="-1836803" y="3282364"/>
              <a:ext cx="122201" cy="737964"/>
            </a:xfrm>
            <a:custGeom>
              <a:rect b="b" l="l" r="r" t="t"/>
              <a:pathLst>
                <a:path extrusionOk="0" h="51796" w="8577">
                  <a:moveTo>
                    <a:pt x="2596" y="1"/>
                  </a:moveTo>
                  <a:lnTo>
                    <a:pt x="1" y="226"/>
                  </a:lnTo>
                  <a:lnTo>
                    <a:pt x="5869" y="51796"/>
                  </a:lnTo>
                  <a:lnTo>
                    <a:pt x="8577" y="51796"/>
                  </a:lnTo>
                  <a:lnTo>
                    <a:pt x="2596"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6" name="Google Shape;2076;p179"/>
            <p:cNvSpPr/>
            <p:nvPr/>
          </p:nvSpPr>
          <p:spPr>
            <a:xfrm>
              <a:off x="-2082786" y="3282364"/>
              <a:ext cx="122201" cy="737964"/>
            </a:xfrm>
            <a:custGeom>
              <a:rect b="b" l="l" r="r" t="t"/>
              <a:pathLst>
                <a:path extrusionOk="0" h="51796" w="8577">
                  <a:moveTo>
                    <a:pt x="2596" y="1"/>
                  </a:moveTo>
                  <a:lnTo>
                    <a:pt x="1" y="226"/>
                  </a:lnTo>
                  <a:lnTo>
                    <a:pt x="5869" y="51796"/>
                  </a:lnTo>
                  <a:lnTo>
                    <a:pt x="8577" y="51796"/>
                  </a:lnTo>
                  <a:lnTo>
                    <a:pt x="2596" y="1"/>
                  </a:lnTo>
                  <a:close/>
                </a:path>
              </a:pathLst>
            </a:custGeom>
            <a:solidFill>
              <a:srgbClr val="455A6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7" name="Google Shape;2077;p179"/>
            <p:cNvSpPr/>
            <p:nvPr/>
          </p:nvSpPr>
          <p:spPr>
            <a:xfrm>
              <a:off x="-2082786" y="3282364"/>
              <a:ext cx="122201" cy="737964"/>
            </a:xfrm>
            <a:custGeom>
              <a:rect b="b" l="l" r="r" t="t"/>
              <a:pathLst>
                <a:path extrusionOk="0" fill="none" h="51796" w="8577">
                  <a:moveTo>
                    <a:pt x="8577" y="51796"/>
                  </a:moveTo>
                  <a:lnTo>
                    <a:pt x="5869" y="51796"/>
                  </a:lnTo>
                  <a:lnTo>
                    <a:pt x="1" y="226"/>
                  </a:lnTo>
                  <a:lnTo>
                    <a:pt x="2596" y="1"/>
                  </a:lnTo>
                  <a:lnTo>
                    <a:pt x="8577" y="51796"/>
                  </a:lnTo>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8" name="Google Shape;2078;p179"/>
            <p:cNvSpPr/>
            <p:nvPr/>
          </p:nvSpPr>
          <p:spPr>
            <a:xfrm>
              <a:off x="-2553851" y="3320946"/>
              <a:ext cx="770120" cy="80413"/>
            </a:xfrm>
            <a:custGeom>
              <a:rect b="b" l="l" r="r" t="t"/>
              <a:pathLst>
                <a:path extrusionOk="0" h="5644" w="54053">
                  <a:moveTo>
                    <a:pt x="1" y="1"/>
                  </a:moveTo>
                  <a:lnTo>
                    <a:pt x="1" y="5643"/>
                  </a:lnTo>
                  <a:lnTo>
                    <a:pt x="54053" y="5643"/>
                  </a:lnTo>
                  <a:lnTo>
                    <a:pt x="54053"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9" name="Google Shape;2079;p179"/>
            <p:cNvSpPr/>
            <p:nvPr/>
          </p:nvSpPr>
          <p:spPr>
            <a:xfrm>
              <a:off x="-2553851" y="2430264"/>
              <a:ext cx="561124" cy="898747"/>
            </a:xfrm>
            <a:custGeom>
              <a:rect b="b" l="l" r="r" t="t"/>
              <a:pathLst>
                <a:path extrusionOk="0" h="63081" w="39384">
                  <a:moveTo>
                    <a:pt x="34757" y="1"/>
                  </a:moveTo>
                  <a:lnTo>
                    <a:pt x="452" y="452"/>
                  </a:lnTo>
                  <a:lnTo>
                    <a:pt x="1" y="62516"/>
                  </a:lnTo>
                  <a:lnTo>
                    <a:pt x="39383" y="63080"/>
                  </a:lnTo>
                  <a:lnTo>
                    <a:pt x="34757" y="1"/>
                  </a:lnTo>
                  <a:close/>
                </a:path>
              </a:pathLst>
            </a:custGeom>
            <a:solidFill>
              <a:schemeClr val="dk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0" name="Google Shape;2080;p179"/>
            <p:cNvSpPr/>
            <p:nvPr/>
          </p:nvSpPr>
          <p:spPr>
            <a:xfrm>
              <a:off x="-2553851" y="2430264"/>
              <a:ext cx="561124" cy="898747"/>
            </a:xfrm>
            <a:custGeom>
              <a:rect b="b" l="l" r="r" t="t"/>
              <a:pathLst>
                <a:path extrusionOk="0" fill="none" h="63081" w="39384">
                  <a:moveTo>
                    <a:pt x="34757" y="1"/>
                  </a:moveTo>
                  <a:lnTo>
                    <a:pt x="452" y="452"/>
                  </a:lnTo>
                  <a:lnTo>
                    <a:pt x="1" y="62516"/>
                  </a:lnTo>
                  <a:lnTo>
                    <a:pt x="39383" y="63080"/>
                  </a:lnTo>
                  <a:lnTo>
                    <a:pt x="34757" y="1"/>
                  </a:lnTo>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1" name="Google Shape;2081;p179"/>
            <p:cNvSpPr/>
            <p:nvPr/>
          </p:nvSpPr>
          <p:spPr>
            <a:xfrm>
              <a:off x="-2495964" y="2364355"/>
              <a:ext cx="882661" cy="787801"/>
            </a:xfrm>
            <a:custGeom>
              <a:rect b="b" l="l" r="r" t="t"/>
              <a:pathLst>
                <a:path extrusionOk="0" h="55294" w="61952">
                  <a:moveTo>
                    <a:pt x="15008" y="0"/>
                  </a:moveTo>
                  <a:lnTo>
                    <a:pt x="12413" y="2934"/>
                  </a:lnTo>
                  <a:lnTo>
                    <a:pt x="7448" y="4852"/>
                  </a:lnTo>
                  <a:lnTo>
                    <a:pt x="3724" y="6432"/>
                  </a:lnTo>
                  <a:lnTo>
                    <a:pt x="2370" y="7222"/>
                  </a:lnTo>
                  <a:lnTo>
                    <a:pt x="1467" y="7673"/>
                  </a:lnTo>
                  <a:lnTo>
                    <a:pt x="1354" y="7899"/>
                  </a:lnTo>
                  <a:lnTo>
                    <a:pt x="1242" y="8238"/>
                  </a:lnTo>
                  <a:lnTo>
                    <a:pt x="1129" y="9140"/>
                  </a:lnTo>
                  <a:lnTo>
                    <a:pt x="1129" y="10382"/>
                  </a:lnTo>
                  <a:lnTo>
                    <a:pt x="1242" y="12074"/>
                  </a:lnTo>
                  <a:lnTo>
                    <a:pt x="1693" y="15911"/>
                  </a:lnTo>
                  <a:lnTo>
                    <a:pt x="2257" y="20199"/>
                  </a:lnTo>
                  <a:lnTo>
                    <a:pt x="3611" y="28211"/>
                  </a:lnTo>
                  <a:lnTo>
                    <a:pt x="4175" y="31822"/>
                  </a:lnTo>
                  <a:lnTo>
                    <a:pt x="226" y="48410"/>
                  </a:lnTo>
                  <a:lnTo>
                    <a:pt x="0" y="49538"/>
                  </a:lnTo>
                  <a:lnTo>
                    <a:pt x="0" y="50667"/>
                  </a:lnTo>
                  <a:lnTo>
                    <a:pt x="0" y="51795"/>
                  </a:lnTo>
                  <a:lnTo>
                    <a:pt x="113" y="52924"/>
                  </a:lnTo>
                  <a:lnTo>
                    <a:pt x="452" y="54616"/>
                  </a:lnTo>
                  <a:lnTo>
                    <a:pt x="564" y="55293"/>
                  </a:lnTo>
                  <a:lnTo>
                    <a:pt x="7109" y="49087"/>
                  </a:lnTo>
                  <a:lnTo>
                    <a:pt x="7786" y="48184"/>
                  </a:lnTo>
                  <a:lnTo>
                    <a:pt x="8689" y="47281"/>
                  </a:lnTo>
                  <a:lnTo>
                    <a:pt x="9592" y="46492"/>
                  </a:lnTo>
                  <a:lnTo>
                    <a:pt x="10608" y="45702"/>
                  </a:lnTo>
                  <a:lnTo>
                    <a:pt x="11736" y="45025"/>
                  </a:lnTo>
                  <a:lnTo>
                    <a:pt x="12752" y="44460"/>
                  </a:lnTo>
                  <a:lnTo>
                    <a:pt x="13880" y="44122"/>
                  </a:lnTo>
                  <a:lnTo>
                    <a:pt x="15008" y="44009"/>
                  </a:lnTo>
                  <a:lnTo>
                    <a:pt x="39495" y="44122"/>
                  </a:lnTo>
                  <a:lnTo>
                    <a:pt x="39495" y="44122"/>
                  </a:lnTo>
                  <a:lnTo>
                    <a:pt x="38480" y="37238"/>
                  </a:lnTo>
                  <a:lnTo>
                    <a:pt x="58340" y="41188"/>
                  </a:lnTo>
                  <a:lnTo>
                    <a:pt x="60033" y="37803"/>
                  </a:lnTo>
                  <a:lnTo>
                    <a:pt x="61274" y="35433"/>
                  </a:lnTo>
                  <a:lnTo>
                    <a:pt x="61951" y="34417"/>
                  </a:lnTo>
                  <a:lnTo>
                    <a:pt x="61387" y="34079"/>
                  </a:lnTo>
                  <a:lnTo>
                    <a:pt x="59581" y="33515"/>
                  </a:lnTo>
                  <a:lnTo>
                    <a:pt x="54052" y="31596"/>
                  </a:lnTo>
                  <a:lnTo>
                    <a:pt x="46040" y="28888"/>
                  </a:lnTo>
                  <a:lnTo>
                    <a:pt x="45815" y="28324"/>
                  </a:lnTo>
                  <a:lnTo>
                    <a:pt x="45363" y="27647"/>
                  </a:lnTo>
                  <a:lnTo>
                    <a:pt x="44009" y="25954"/>
                  </a:lnTo>
                  <a:lnTo>
                    <a:pt x="42204" y="23810"/>
                  </a:lnTo>
                  <a:lnTo>
                    <a:pt x="39947" y="14444"/>
                  </a:lnTo>
                  <a:lnTo>
                    <a:pt x="39608" y="13541"/>
                  </a:lnTo>
                  <a:lnTo>
                    <a:pt x="39157" y="12751"/>
                  </a:lnTo>
                  <a:lnTo>
                    <a:pt x="38028" y="11172"/>
                  </a:lnTo>
                  <a:lnTo>
                    <a:pt x="36787" y="9817"/>
                  </a:lnTo>
                  <a:lnTo>
                    <a:pt x="35433" y="8689"/>
                  </a:lnTo>
                  <a:lnTo>
                    <a:pt x="33853" y="7673"/>
                  </a:lnTo>
                  <a:lnTo>
                    <a:pt x="28888" y="4852"/>
                  </a:lnTo>
                  <a:lnTo>
                    <a:pt x="27760" y="2257"/>
                  </a:lnTo>
                  <a:lnTo>
                    <a:pt x="15008" y="0"/>
                  </a:lnTo>
                  <a:close/>
                </a:path>
              </a:pathLst>
            </a:custGeom>
            <a:solidFill>
              <a:srgbClr val="4A86E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2" name="Google Shape;2082;p179"/>
            <p:cNvSpPr/>
            <p:nvPr/>
          </p:nvSpPr>
          <p:spPr>
            <a:xfrm>
              <a:off x="-2495964" y="2364355"/>
              <a:ext cx="882661" cy="787801"/>
            </a:xfrm>
            <a:custGeom>
              <a:rect b="b" l="l" r="r" t="t"/>
              <a:pathLst>
                <a:path extrusionOk="0" fill="none" h="55294" w="61952">
                  <a:moveTo>
                    <a:pt x="46040" y="28888"/>
                  </a:moveTo>
                  <a:lnTo>
                    <a:pt x="46040" y="28888"/>
                  </a:lnTo>
                  <a:lnTo>
                    <a:pt x="45815" y="28324"/>
                  </a:lnTo>
                  <a:lnTo>
                    <a:pt x="45363" y="27647"/>
                  </a:lnTo>
                  <a:lnTo>
                    <a:pt x="44009" y="25954"/>
                  </a:lnTo>
                  <a:lnTo>
                    <a:pt x="42204" y="23810"/>
                  </a:lnTo>
                  <a:lnTo>
                    <a:pt x="42204" y="23810"/>
                  </a:lnTo>
                  <a:lnTo>
                    <a:pt x="39947" y="14444"/>
                  </a:lnTo>
                  <a:lnTo>
                    <a:pt x="39947" y="14444"/>
                  </a:lnTo>
                  <a:lnTo>
                    <a:pt x="39608" y="13541"/>
                  </a:lnTo>
                  <a:lnTo>
                    <a:pt x="39157" y="12751"/>
                  </a:lnTo>
                  <a:lnTo>
                    <a:pt x="39157" y="12751"/>
                  </a:lnTo>
                  <a:lnTo>
                    <a:pt x="38028" y="11172"/>
                  </a:lnTo>
                  <a:lnTo>
                    <a:pt x="36787" y="9817"/>
                  </a:lnTo>
                  <a:lnTo>
                    <a:pt x="35433" y="8689"/>
                  </a:lnTo>
                  <a:lnTo>
                    <a:pt x="33853" y="7673"/>
                  </a:lnTo>
                  <a:lnTo>
                    <a:pt x="28888" y="4852"/>
                  </a:lnTo>
                  <a:lnTo>
                    <a:pt x="27760" y="2257"/>
                  </a:lnTo>
                  <a:lnTo>
                    <a:pt x="15008" y="0"/>
                  </a:lnTo>
                  <a:lnTo>
                    <a:pt x="12413" y="2934"/>
                  </a:lnTo>
                  <a:lnTo>
                    <a:pt x="12413" y="2934"/>
                  </a:lnTo>
                  <a:lnTo>
                    <a:pt x="7448" y="4852"/>
                  </a:lnTo>
                  <a:lnTo>
                    <a:pt x="3724" y="6432"/>
                  </a:lnTo>
                  <a:lnTo>
                    <a:pt x="2370" y="7222"/>
                  </a:lnTo>
                  <a:lnTo>
                    <a:pt x="1467" y="7673"/>
                  </a:lnTo>
                  <a:lnTo>
                    <a:pt x="1467" y="7673"/>
                  </a:lnTo>
                  <a:lnTo>
                    <a:pt x="1354" y="7899"/>
                  </a:lnTo>
                  <a:lnTo>
                    <a:pt x="1242" y="8238"/>
                  </a:lnTo>
                  <a:lnTo>
                    <a:pt x="1129" y="9140"/>
                  </a:lnTo>
                  <a:lnTo>
                    <a:pt x="1129" y="10382"/>
                  </a:lnTo>
                  <a:lnTo>
                    <a:pt x="1242" y="12074"/>
                  </a:lnTo>
                  <a:lnTo>
                    <a:pt x="1693" y="15911"/>
                  </a:lnTo>
                  <a:lnTo>
                    <a:pt x="2257" y="20199"/>
                  </a:lnTo>
                  <a:lnTo>
                    <a:pt x="3611" y="28211"/>
                  </a:lnTo>
                  <a:lnTo>
                    <a:pt x="4175" y="31822"/>
                  </a:lnTo>
                  <a:lnTo>
                    <a:pt x="4175" y="31822"/>
                  </a:lnTo>
                  <a:lnTo>
                    <a:pt x="226" y="48410"/>
                  </a:lnTo>
                  <a:lnTo>
                    <a:pt x="226" y="48410"/>
                  </a:lnTo>
                  <a:lnTo>
                    <a:pt x="0" y="49538"/>
                  </a:lnTo>
                  <a:lnTo>
                    <a:pt x="0" y="50667"/>
                  </a:lnTo>
                  <a:lnTo>
                    <a:pt x="0" y="51795"/>
                  </a:lnTo>
                  <a:lnTo>
                    <a:pt x="113" y="52924"/>
                  </a:lnTo>
                  <a:lnTo>
                    <a:pt x="452" y="54616"/>
                  </a:lnTo>
                  <a:lnTo>
                    <a:pt x="564" y="55293"/>
                  </a:lnTo>
                  <a:lnTo>
                    <a:pt x="7109" y="49087"/>
                  </a:lnTo>
                  <a:lnTo>
                    <a:pt x="7109" y="49087"/>
                  </a:lnTo>
                  <a:lnTo>
                    <a:pt x="7786" y="48184"/>
                  </a:lnTo>
                  <a:lnTo>
                    <a:pt x="8689" y="47281"/>
                  </a:lnTo>
                  <a:lnTo>
                    <a:pt x="9592" y="46492"/>
                  </a:lnTo>
                  <a:lnTo>
                    <a:pt x="10608" y="45702"/>
                  </a:lnTo>
                  <a:lnTo>
                    <a:pt x="11736" y="45025"/>
                  </a:lnTo>
                  <a:lnTo>
                    <a:pt x="12752" y="44460"/>
                  </a:lnTo>
                  <a:lnTo>
                    <a:pt x="13880" y="44122"/>
                  </a:lnTo>
                  <a:lnTo>
                    <a:pt x="15008" y="44009"/>
                  </a:lnTo>
                  <a:lnTo>
                    <a:pt x="39495" y="44122"/>
                  </a:lnTo>
                  <a:lnTo>
                    <a:pt x="38480" y="37238"/>
                  </a:lnTo>
                  <a:lnTo>
                    <a:pt x="58340" y="41188"/>
                  </a:lnTo>
                  <a:lnTo>
                    <a:pt x="58340" y="41188"/>
                  </a:lnTo>
                  <a:lnTo>
                    <a:pt x="60033" y="37803"/>
                  </a:lnTo>
                  <a:lnTo>
                    <a:pt x="61274" y="35433"/>
                  </a:lnTo>
                  <a:lnTo>
                    <a:pt x="61951" y="34417"/>
                  </a:lnTo>
                  <a:lnTo>
                    <a:pt x="61951" y="34417"/>
                  </a:lnTo>
                  <a:lnTo>
                    <a:pt x="61387" y="34079"/>
                  </a:lnTo>
                  <a:lnTo>
                    <a:pt x="59581" y="33515"/>
                  </a:lnTo>
                  <a:lnTo>
                    <a:pt x="54052" y="31596"/>
                  </a:lnTo>
                  <a:lnTo>
                    <a:pt x="46040" y="28888"/>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3" name="Google Shape;2083;p179"/>
            <p:cNvSpPr/>
            <p:nvPr/>
          </p:nvSpPr>
          <p:spPr>
            <a:xfrm>
              <a:off x="-2280527" y="2414193"/>
              <a:ext cx="239557" cy="561109"/>
            </a:xfrm>
            <a:custGeom>
              <a:rect b="b" l="l" r="r" t="t"/>
              <a:pathLst>
                <a:path extrusionOk="0" h="39383" w="16814">
                  <a:moveTo>
                    <a:pt x="0" y="0"/>
                  </a:moveTo>
                  <a:lnTo>
                    <a:pt x="226" y="903"/>
                  </a:lnTo>
                  <a:lnTo>
                    <a:pt x="1016" y="3386"/>
                  </a:lnTo>
                  <a:lnTo>
                    <a:pt x="2144" y="6997"/>
                  </a:lnTo>
                  <a:lnTo>
                    <a:pt x="3498" y="11059"/>
                  </a:lnTo>
                  <a:lnTo>
                    <a:pt x="4175" y="13203"/>
                  </a:lnTo>
                  <a:lnTo>
                    <a:pt x="4740" y="15460"/>
                  </a:lnTo>
                  <a:lnTo>
                    <a:pt x="4965" y="17717"/>
                  </a:lnTo>
                  <a:lnTo>
                    <a:pt x="5078" y="20086"/>
                  </a:lnTo>
                  <a:lnTo>
                    <a:pt x="5078" y="39383"/>
                  </a:lnTo>
                  <a:lnTo>
                    <a:pt x="16814" y="38593"/>
                  </a:lnTo>
                  <a:lnTo>
                    <a:pt x="15121" y="25841"/>
                  </a:lnTo>
                  <a:lnTo>
                    <a:pt x="14331" y="21328"/>
                  </a:lnTo>
                  <a:lnTo>
                    <a:pt x="13767" y="17604"/>
                  </a:lnTo>
                  <a:lnTo>
                    <a:pt x="13316" y="14444"/>
                  </a:lnTo>
                  <a:lnTo>
                    <a:pt x="11623" y="2821"/>
                  </a:lnTo>
                  <a:lnTo>
                    <a:pt x="10495" y="3160"/>
                  </a:lnTo>
                  <a:lnTo>
                    <a:pt x="9253" y="3273"/>
                  </a:lnTo>
                  <a:lnTo>
                    <a:pt x="6771" y="3273"/>
                  </a:lnTo>
                  <a:lnTo>
                    <a:pt x="5868" y="3047"/>
                  </a:lnTo>
                  <a:lnTo>
                    <a:pt x="4852" y="2821"/>
                  </a:lnTo>
                  <a:lnTo>
                    <a:pt x="3950" y="2596"/>
                  </a:lnTo>
                  <a:lnTo>
                    <a:pt x="2934" y="2144"/>
                  </a:lnTo>
                  <a:lnTo>
                    <a:pt x="1919" y="1580"/>
                  </a:lnTo>
                  <a:lnTo>
                    <a:pt x="1016" y="903"/>
                  </a:lnTo>
                  <a:lnTo>
                    <a:pt x="0"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4" name="Google Shape;2084;p179"/>
            <p:cNvSpPr/>
            <p:nvPr/>
          </p:nvSpPr>
          <p:spPr>
            <a:xfrm>
              <a:off x="-2280527" y="2414193"/>
              <a:ext cx="239557" cy="561109"/>
            </a:xfrm>
            <a:custGeom>
              <a:rect b="b" l="l" r="r" t="t"/>
              <a:pathLst>
                <a:path extrusionOk="0" fill="none" h="39383" w="16814">
                  <a:moveTo>
                    <a:pt x="0" y="0"/>
                  </a:moveTo>
                  <a:lnTo>
                    <a:pt x="0" y="0"/>
                  </a:lnTo>
                  <a:lnTo>
                    <a:pt x="226" y="903"/>
                  </a:lnTo>
                  <a:lnTo>
                    <a:pt x="1016" y="3386"/>
                  </a:lnTo>
                  <a:lnTo>
                    <a:pt x="2144" y="6997"/>
                  </a:lnTo>
                  <a:lnTo>
                    <a:pt x="3498" y="11059"/>
                  </a:lnTo>
                  <a:lnTo>
                    <a:pt x="3498" y="11059"/>
                  </a:lnTo>
                  <a:lnTo>
                    <a:pt x="4175" y="13203"/>
                  </a:lnTo>
                  <a:lnTo>
                    <a:pt x="4740" y="15460"/>
                  </a:lnTo>
                  <a:lnTo>
                    <a:pt x="4965" y="17717"/>
                  </a:lnTo>
                  <a:lnTo>
                    <a:pt x="5078" y="20086"/>
                  </a:lnTo>
                  <a:lnTo>
                    <a:pt x="5078" y="39383"/>
                  </a:lnTo>
                  <a:lnTo>
                    <a:pt x="16814" y="38593"/>
                  </a:lnTo>
                  <a:lnTo>
                    <a:pt x="15121" y="25841"/>
                  </a:lnTo>
                  <a:lnTo>
                    <a:pt x="15121" y="25841"/>
                  </a:lnTo>
                  <a:lnTo>
                    <a:pt x="14331" y="21328"/>
                  </a:lnTo>
                  <a:lnTo>
                    <a:pt x="13767" y="17604"/>
                  </a:lnTo>
                  <a:lnTo>
                    <a:pt x="13316" y="14444"/>
                  </a:lnTo>
                  <a:lnTo>
                    <a:pt x="13316" y="14444"/>
                  </a:lnTo>
                  <a:lnTo>
                    <a:pt x="11623" y="2821"/>
                  </a:lnTo>
                  <a:lnTo>
                    <a:pt x="11623" y="2821"/>
                  </a:lnTo>
                  <a:lnTo>
                    <a:pt x="10495" y="3160"/>
                  </a:lnTo>
                  <a:lnTo>
                    <a:pt x="9253" y="3273"/>
                  </a:lnTo>
                  <a:lnTo>
                    <a:pt x="7674" y="3273"/>
                  </a:lnTo>
                  <a:lnTo>
                    <a:pt x="6771" y="3273"/>
                  </a:lnTo>
                  <a:lnTo>
                    <a:pt x="5868" y="3047"/>
                  </a:lnTo>
                  <a:lnTo>
                    <a:pt x="4852" y="2821"/>
                  </a:lnTo>
                  <a:lnTo>
                    <a:pt x="3950" y="2596"/>
                  </a:lnTo>
                  <a:lnTo>
                    <a:pt x="2934" y="2144"/>
                  </a:lnTo>
                  <a:lnTo>
                    <a:pt x="1919" y="1580"/>
                  </a:lnTo>
                  <a:lnTo>
                    <a:pt x="1016" y="903"/>
                  </a:lnTo>
                  <a:lnTo>
                    <a:pt x="0"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5" name="Google Shape;2085;p179"/>
            <p:cNvSpPr/>
            <p:nvPr/>
          </p:nvSpPr>
          <p:spPr>
            <a:xfrm>
              <a:off x="-1907542" y="2775937"/>
              <a:ext cx="69157" cy="69143"/>
            </a:xfrm>
            <a:custGeom>
              <a:rect b="b" l="l" r="r" t="t"/>
              <a:pathLst>
                <a:path extrusionOk="0" h="4853" w="4854">
                  <a:moveTo>
                    <a:pt x="4627" y="0"/>
                  </a:moveTo>
                  <a:lnTo>
                    <a:pt x="3837" y="113"/>
                  </a:lnTo>
                  <a:lnTo>
                    <a:pt x="3160" y="339"/>
                  </a:lnTo>
                  <a:lnTo>
                    <a:pt x="2596" y="677"/>
                  </a:lnTo>
                  <a:lnTo>
                    <a:pt x="2032" y="1016"/>
                  </a:lnTo>
                  <a:lnTo>
                    <a:pt x="1581" y="1467"/>
                  </a:lnTo>
                  <a:lnTo>
                    <a:pt x="1129" y="2031"/>
                  </a:lnTo>
                  <a:lnTo>
                    <a:pt x="791" y="2483"/>
                  </a:lnTo>
                  <a:lnTo>
                    <a:pt x="452" y="3160"/>
                  </a:lnTo>
                  <a:lnTo>
                    <a:pt x="227" y="3724"/>
                  </a:lnTo>
                  <a:lnTo>
                    <a:pt x="1" y="4514"/>
                  </a:lnTo>
                  <a:lnTo>
                    <a:pt x="1" y="4852"/>
                  </a:lnTo>
                  <a:lnTo>
                    <a:pt x="339" y="3837"/>
                  </a:lnTo>
                  <a:lnTo>
                    <a:pt x="565" y="3272"/>
                  </a:lnTo>
                  <a:lnTo>
                    <a:pt x="904" y="2708"/>
                  </a:lnTo>
                  <a:lnTo>
                    <a:pt x="1242" y="2144"/>
                  </a:lnTo>
                  <a:lnTo>
                    <a:pt x="1693" y="1693"/>
                  </a:lnTo>
                  <a:lnTo>
                    <a:pt x="2145" y="1241"/>
                  </a:lnTo>
                  <a:lnTo>
                    <a:pt x="2709" y="903"/>
                  </a:lnTo>
                  <a:lnTo>
                    <a:pt x="3273" y="564"/>
                  </a:lnTo>
                  <a:lnTo>
                    <a:pt x="3837" y="339"/>
                  </a:lnTo>
                  <a:lnTo>
                    <a:pt x="4853"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6" name="Google Shape;2086;p179"/>
            <p:cNvSpPr/>
            <p:nvPr/>
          </p:nvSpPr>
          <p:spPr>
            <a:xfrm>
              <a:off x="-1897896" y="2771107"/>
              <a:ext cx="51462" cy="8050"/>
            </a:xfrm>
            <a:custGeom>
              <a:rect b="b" l="l" r="r" t="t"/>
              <a:pathLst>
                <a:path extrusionOk="0" h="565" w="3612">
                  <a:moveTo>
                    <a:pt x="1806" y="0"/>
                  </a:moveTo>
                  <a:lnTo>
                    <a:pt x="904" y="226"/>
                  </a:lnTo>
                  <a:lnTo>
                    <a:pt x="1" y="565"/>
                  </a:lnTo>
                  <a:lnTo>
                    <a:pt x="565" y="452"/>
                  </a:lnTo>
                  <a:lnTo>
                    <a:pt x="1806" y="226"/>
                  </a:lnTo>
                  <a:lnTo>
                    <a:pt x="3612" y="226"/>
                  </a:lnTo>
                  <a:lnTo>
                    <a:pt x="2709" y="113"/>
                  </a:lnTo>
                  <a:lnTo>
                    <a:pt x="1806"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7" name="Google Shape;2087;p179"/>
            <p:cNvSpPr/>
            <p:nvPr/>
          </p:nvSpPr>
          <p:spPr>
            <a:xfrm>
              <a:off x="-2467027" y="2944741"/>
              <a:ext cx="14" cy="1624"/>
            </a:xfrm>
            <a:custGeom>
              <a:rect b="b" l="l" r="r" t="t"/>
              <a:pathLst>
                <a:path extrusionOk="0" h="114" w="1">
                  <a:moveTo>
                    <a:pt x="0" y="1"/>
                  </a:moveTo>
                  <a:lnTo>
                    <a:pt x="0" y="113"/>
                  </a:lnTo>
                  <a:lnTo>
                    <a:pt x="0" y="113"/>
                  </a:lnTo>
                  <a:lnTo>
                    <a:pt x="0" y="113"/>
                  </a:lnTo>
                  <a:lnTo>
                    <a:pt x="0" y="113"/>
                  </a:lnTo>
                  <a:lnTo>
                    <a:pt x="0" y="1"/>
                  </a:lnTo>
                  <a:close/>
                </a:path>
              </a:pathLst>
            </a:custGeom>
            <a:solidFill>
              <a:srgbClr val="303F46"/>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8" name="Google Shape;2088;p179"/>
            <p:cNvSpPr/>
            <p:nvPr/>
          </p:nvSpPr>
          <p:spPr>
            <a:xfrm>
              <a:off x="-2467027" y="2944741"/>
              <a:ext cx="14" cy="1624"/>
            </a:xfrm>
            <a:custGeom>
              <a:rect b="b" l="l" r="r" t="t"/>
              <a:pathLst>
                <a:path extrusionOk="0" fill="none" h="114" w="1">
                  <a:moveTo>
                    <a:pt x="0" y="1"/>
                  </a:moveTo>
                  <a:lnTo>
                    <a:pt x="0" y="113"/>
                  </a:lnTo>
                  <a:lnTo>
                    <a:pt x="0" y="113"/>
                  </a:lnTo>
                  <a:lnTo>
                    <a:pt x="0" y="113"/>
                  </a:lnTo>
                  <a:lnTo>
                    <a:pt x="0" y="113"/>
                  </a:lnTo>
                  <a:lnTo>
                    <a:pt x="0"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9" name="Google Shape;2089;p179"/>
            <p:cNvSpPr/>
            <p:nvPr/>
          </p:nvSpPr>
          <p:spPr>
            <a:xfrm>
              <a:off x="-2467027" y="2930266"/>
              <a:ext cx="236352" cy="61122"/>
            </a:xfrm>
            <a:custGeom>
              <a:rect b="b" l="l" r="r" t="t"/>
              <a:pathLst>
                <a:path extrusionOk="0" h="4290" w="16589">
                  <a:moveTo>
                    <a:pt x="1016" y="1"/>
                  </a:moveTo>
                  <a:lnTo>
                    <a:pt x="0" y="1017"/>
                  </a:lnTo>
                  <a:lnTo>
                    <a:pt x="0" y="1129"/>
                  </a:lnTo>
                  <a:lnTo>
                    <a:pt x="903" y="2032"/>
                  </a:lnTo>
                  <a:lnTo>
                    <a:pt x="1806" y="2822"/>
                  </a:lnTo>
                  <a:lnTo>
                    <a:pt x="2934" y="3386"/>
                  </a:lnTo>
                  <a:lnTo>
                    <a:pt x="4063" y="3838"/>
                  </a:lnTo>
                  <a:lnTo>
                    <a:pt x="6320" y="4176"/>
                  </a:lnTo>
                  <a:lnTo>
                    <a:pt x="8464" y="4289"/>
                  </a:lnTo>
                  <a:lnTo>
                    <a:pt x="10269" y="4289"/>
                  </a:lnTo>
                  <a:lnTo>
                    <a:pt x="11059" y="4063"/>
                  </a:lnTo>
                  <a:lnTo>
                    <a:pt x="12075" y="3725"/>
                  </a:lnTo>
                  <a:lnTo>
                    <a:pt x="12526" y="3612"/>
                  </a:lnTo>
                  <a:lnTo>
                    <a:pt x="13090" y="3499"/>
                  </a:lnTo>
                  <a:lnTo>
                    <a:pt x="13767" y="3499"/>
                  </a:lnTo>
                  <a:lnTo>
                    <a:pt x="14444" y="3725"/>
                  </a:lnTo>
                  <a:lnTo>
                    <a:pt x="15121" y="3838"/>
                  </a:lnTo>
                  <a:lnTo>
                    <a:pt x="15798" y="3725"/>
                  </a:lnTo>
                  <a:lnTo>
                    <a:pt x="16137" y="3612"/>
                  </a:lnTo>
                  <a:lnTo>
                    <a:pt x="16363" y="3386"/>
                  </a:lnTo>
                  <a:lnTo>
                    <a:pt x="16476" y="3048"/>
                  </a:lnTo>
                  <a:lnTo>
                    <a:pt x="16588" y="2709"/>
                  </a:lnTo>
                  <a:lnTo>
                    <a:pt x="12752" y="1694"/>
                  </a:lnTo>
                  <a:lnTo>
                    <a:pt x="8802" y="904"/>
                  </a:lnTo>
                  <a:lnTo>
                    <a:pt x="4966" y="340"/>
                  </a:lnTo>
                  <a:lnTo>
                    <a:pt x="1016" y="1"/>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0" name="Google Shape;2090;p179"/>
            <p:cNvSpPr/>
            <p:nvPr/>
          </p:nvSpPr>
          <p:spPr>
            <a:xfrm>
              <a:off x="-2467027" y="2930266"/>
              <a:ext cx="236352" cy="61122"/>
            </a:xfrm>
            <a:custGeom>
              <a:rect b="b" l="l" r="r" t="t"/>
              <a:pathLst>
                <a:path extrusionOk="0" fill="none" h="4290" w="16589">
                  <a:moveTo>
                    <a:pt x="1016" y="1"/>
                  </a:moveTo>
                  <a:lnTo>
                    <a:pt x="0" y="1017"/>
                  </a:lnTo>
                  <a:lnTo>
                    <a:pt x="0" y="1017"/>
                  </a:lnTo>
                  <a:lnTo>
                    <a:pt x="0" y="1129"/>
                  </a:lnTo>
                  <a:lnTo>
                    <a:pt x="0" y="1129"/>
                  </a:lnTo>
                  <a:lnTo>
                    <a:pt x="903" y="2032"/>
                  </a:lnTo>
                  <a:lnTo>
                    <a:pt x="1806" y="2822"/>
                  </a:lnTo>
                  <a:lnTo>
                    <a:pt x="2934" y="3386"/>
                  </a:lnTo>
                  <a:lnTo>
                    <a:pt x="4063" y="3838"/>
                  </a:lnTo>
                  <a:lnTo>
                    <a:pt x="4063" y="3838"/>
                  </a:lnTo>
                  <a:lnTo>
                    <a:pt x="6320" y="4176"/>
                  </a:lnTo>
                  <a:lnTo>
                    <a:pt x="8464" y="4289"/>
                  </a:lnTo>
                  <a:lnTo>
                    <a:pt x="8464" y="4289"/>
                  </a:lnTo>
                  <a:lnTo>
                    <a:pt x="9028" y="4289"/>
                  </a:lnTo>
                  <a:lnTo>
                    <a:pt x="9028" y="4289"/>
                  </a:lnTo>
                  <a:lnTo>
                    <a:pt x="9366" y="4289"/>
                  </a:lnTo>
                  <a:lnTo>
                    <a:pt x="9366" y="4289"/>
                  </a:lnTo>
                  <a:lnTo>
                    <a:pt x="10269" y="4289"/>
                  </a:lnTo>
                  <a:lnTo>
                    <a:pt x="11059" y="4063"/>
                  </a:lnTo>
                  <a:lnTo>
                    <a:pt x="11059" y="4063"/>
                  </a:lnTo>
                  <a:lnTo>
                    <a:pt x="12075" y="3725"/>
                  </a:lnTo>
                  <a:lnTo>
                    <a:pt x="12526" y="3612"/>
                  </a:lnTo>
                  <a:lnTo>
                    <a:pt x="13090" y="3499"/>
                  </a:lnTo>
                  <a:lnTo>
                    <a:pt x="13090" y="3499"/>
                  </a:lnTo>
                  <a:lnTo>
                    <a:pt x="13767" y="3499"/>
                  </a:lnTo>
                  <a:lnTo>
                    <a:pt x="14444" y="3725"/>
                  </a:lnTo>
                  <a:lnTo>
                    <a:pt x="14444" y="3725"/>
                  </a:lnTo>
                  <a:lnTo>
                    <a:pt x="15121" y="3838"/>
                  </a:lnTo>
                  <a:lnTo>
                    <a:pt x="15121" y="3838"/>
                  </a:lnTo>
                  <a:lnTo>
                    <a:pt x="15798" y="3725"/>
                  </a:lnTo>
                  <a:lnTo>
                    <a:pt x="15798" y="3725"/>
                  </a:lnTo>
                  <a:lnTo>
                    <a:pt x="16137" y="3612"/>
                  </a:lnTo>
                  <a:lnTo>
                    <a:pt x="16363" y="3386"/>
                  </a:lnTo>
                  <a:lnTo>
                    <a:pt x="16476" y="3048"/>
                  </a:lnTo>
                  <a:lnTo>
                    <a:pt x="16588" y="2709"/>
                  </a:lnTo>
                  <a:lnTo>
                    <a:pt x="16588" y="2709"/>
                  </a:lnTo>
                  <a:lnTo>
                    <a:pt x="12752" y="1694"/>
                  </a:lnTo>
                  <a:lnTo>
                    <a:pt x="8802" y="904"/>
                  </a:lnTo>
                  <a:lnTo>
                    <a:pt x="4966" y="340"/>
                  </a:lnTo>
                  <a:lnTo>
                    <a:pt x="1016"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1" name="Google Shape;2091;p179"/>
            <p:cNvSpPr/>
            <p:nvPr/>
          </p:nvSpPr>
          <p:spPr>
            <a:xfrm>
              <a:off x="-2270882" y="2885258"/>
              <a:ext cx="299055" cy="98080"/>
            </a:xfrm>
            <a:custGeom>
              <a:rect b="b" l="l" r="r" t="t"/>
              <a:pathLst>
                <a:path extrusionOk="0" h="6884" w="20990">
                  <a:moveTo>
                    <a:pt x="11962" y="0"/>
                  </a:moveTo>
                  <a:lnTo>
                    <a:pt x="9253" y="903"/>
                  </a:lnTo>
                  <a:lnTo>
                    <a:pt x="6320" y="1693"/>
                  </a:lnTo>
                  <a:lnTo>
                    <a:pt x="1693" y="452"/>
                  </a:lnTo>
                  <a:lnTo>
                    <a:pt x="0" y="6320"/>
                  </a:lnTo>
                  <a:lnTo>
                    <a:pt x="8351" y="6884"/>
                  </a:lnTo>
                  <a:lnTo>
                    <a:pt x="17717" y="6432"/>
                  </a:lnTo>
                  <a:lnTo>
                    <a:pt x="17942" y="6207"/>
                  </a:lnTo>
                  <a:lnTo>
                    <a:pt x="18055" y="5981"/>
                  </a:lnTo>
                  <a:lnTo>
                    <a:pt x="17942" y="5755"/>
                  </a:lnTo>
                  <a:lnTo>
                    <a:pt x="17942" y="5643"/>
                  </a:lnTo>
                  <a:lnTo>
                    <a:pt x="18055" y="5643"/>
                  </a:lnTo>
                  <a:lnTo>
                    <a:pt x="18619" y="5868"/>
                  </a:lnTo>
                  <a:lnTo>
                    <a:pt x="19748" y="6207"/>
                  </a:lnTo>
                  <a:lnTo>
                    <a:pt x="20199" y="6320"/>
                  </a:lnTo>
                  <a:lnTo>
                    <a:pt x="20425" y="6207"/>
                  </a:lnTo>
                  <a:lnTo>
                    <a:pt x="20763" y="6094"/>
                  </a:lnTo>
                  <a:lnTo>
                    <a:pt x="20876" y="5868"/>
                  </a:lnTo>
                  <a:lnTo>
                    <a:pt x="20989" y="5417"/>
                  </a:lnTo>
                  <a:lnTo>
                    <a:pt x="20989" y="4965"/>
                  </a:lnTo>
                  <a:lnTo>
                    <a:pt x="20763" y="4627"/>
                  </a:lnTo>
                  <a:lnTo>
                    <a:pt x="17829" y="1580"/>
                  </a:lnTo>
                  <a:lnTo>
                    <a:pt x="11962" y="0"/>
                  </a:lnTo>
                  <a:close/>
                </a:path>
              </a:pathLst>
            </a:custGeom>
            <a:solidFill>
              <a:srgbClr val="FFBE9D"/>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2" name="Google Shape;2092;p179"/>
            <p:cNvSpPr/>
            <p:nvPr/>
          </p:nvSpPr>
          <p:spPr>
            <a:xfrm>
              <a:off x="-2106893" y="2943131"/>
              <a:ext cx="91654" cy="24135"/>
            </a:xfrm>
            <a:custGeom>
              <a:rect b="b" l="l" r="r" t="t"/>
              <a:pathLst>
                <a:path extrusionOk="0" h="1694" w="6433">
                  <a:moveTo>
                    <a:pt x="0" y="1"/>
                  </a:moveTo>
                  <a:lnTo>
                    <a:pt x="903" y="226"/>
                  </a:lnTo>
                  <a:lnTo>
                    <a:pt x="3273" y="678"/>
                  </a:lnTo>
                  <a:lnTo>
                    <a:pt x="5530" y="1355"/>
                  </a:lnTo>
                  <a:lnTo>
                    <a:pt x="6432" y="1693"/>
                  </a:lnTo>
                  <a:lnTo>
                    <a:pt x="5530" y="1242"/>
                  </a:lnTo>
                  <a:lnTo>
                    <a:pt x="3273" y="565"/>
                  </a:lnTo>
                  <a:lnTo>
                    <a:pt x="1016" y="114"/>
                  </a:lnTo>
                  <a:lnTo>
                    <a:pt x="0"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3" name="Google Shape;2093;p179"/>
            <p:cNvSpPr/>
            <p:nvPr/>
          </p:nvSpPr>
          <p:spPr>
            <a:xfrm>
              <a:off x="-2105283" y="2917415"/>
              <a:ext cx="130236" cy="33767"/>
            </a:xfrm>
            <a:custGeom>
              <a:rect b="b" l="l" r="r" t="t"/>
              <a:pathLst>
                <a:path extrusionOk="0" h="2370" w="9141">
                  <a:moveTo>
                    <a:pt x="1467" y="0"/>
                  </a:moveTo>
                  <a:lnTo>
                    <a:pt x="339" y="113"/>
                  </a:lnTo>
                  <a:lnTo>
                    <a:pt x="0" y="226"/>
                  </a:lnTo>
                  <a:lnTo>
                    <a:pt x="1354" y="226"/>
                  </a:lnTo>
                  <a:lnTo>
                    <a:pt x="3047" y="452"/>
                  </a:lnTo>
                  <a:lnTo>
                    <a:pt x="4627" y="1016"/>
                  </a:lnTo>
                  <a:lnTo>
                    <a:pt x="7786" y="1919"/>
                  </a:lnTo>
                  <a:lnTo>
                    <a:pt x="9140" y="2370"/>
                  </a:lnTo>
                  <a:lnTo>
                    <a:pt x="9140" y="2370"/>
                  </a:lnTo>
                  <a:lnTo>
                    <a:pt x="8802" y="2144"/>
                  </a:lnTo>
                  <a:lnTo>
                    <a:pt x="7786" y="1806"/>
                  </a:lnTo>
                  <a:lnTo>
                    <a:pt x="6432" y="1242"/>
                  </a:lnTo>
                  <a:lnTo>
                    <a:pt x="4627" y="790"/>
                  </a:lnTo>
                  <a:lnTo>
                    <a:pt x="3047" y="339"/>
                  </a:lnTo>
                  <a:lnTo>
                    <a:pt x="1467" y="0"/>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4" name="Google Shape;2094;p179"/>
            <p:cNvSpPr/>
            <p:nvPr/>
          </p:nvSpPr>
          <p:spPr>
            <a:xfrm>
              <a:off x="-2587603" y="2473676"/>
              <a:ext cx="302261" cy="501626"/>
            </a:xfrm>
            <a:custGeom>
              <a:rect b="b" l="l" r="r" t="t"/>
              <a:pathLst>
                <a:path extrusionOk="0" h="35208" w="21215">
                  <a:moveTo>
                    <a:pt x="7899" y="0"/>
                  </a:moveTo>
                  <a:lnTo>
                    <a:pt x="7561" y="339"/>
                  </a:lnTo>
                  <a:lnTo>
                    <a:pt x="7222" y="678"/>
                  </a:lnTo>
                  <a:lnTo>
                    <a:pt x="6771" y="1242"/>
                  </a:lnTo>
                  <a:lnTo>
                    <a:pt x="6207" y="2032"/>
                  </a:lnTo>
                  <a:lnTo>
                    <a:pt x="5755" y="2934"/>
                  </a:lnTo>
                  <a:lnTo>
                    <a:pt x="5191" y="4176"/>
                  </a:lnTo>
                  <a:lnTo>
                    <a:pt x="4740" y="5643"/>
                  </a:lnTo>
                  <a:lnTo>
                    <a:pt x="3498" y="10946"/>
                  </a:lnTo>
                  <a:lnTo>
                    <a:pt x="1693" y="18507"/>
                  </a:lnTo>
                  <a:lnTo>
                    <a:pt x="903" y="22343"/>
                  </a:lnTo>
                  <a:lnTo>
                    <a:pt x="339" y="25729"/>
                  </a:lnTo>
                  <a:lnTo>
                    <a:pt x="113" y="28437"/>
                  </a:lnTo>
                  <a:lnTo>
                    <a:pt x="0" y="29340"/>
                  </a:lnTo>
                  <a:lnTo>
                    <a:pt x="113" y="30017"/>
                  </a:lnTo>
                  <a:lnTo>
                    <a:pt x="339" y="30242"/>
                  </a:lnTo>
                  <a:lnTo>
                    <a:pt x="564" y="30581"/>
                  </a:lnTo>
                  <a:lnTo>
                    <a:pt x="1242" y="31032"/>
                  </a:lnTo>
                  <a:lnTo>
                    <a:pt x="2257" y="31484"/>
                  </a:lnTo>
                  <a:lnTo>
                    <a:pt x="3498" y="31935"/>
                  </a:lnTo>
                  <a:lnTo>
                    <a:pt x="6545" y="32838"/>
                  </a:lnTo>
                  <a:lnTo>
                    <a:pt x="9930" y="33628"/>
                  </a:lnTo>
                  <a:lnTo>
                    <a:pt x="13316" y="34305"/>
                  </a:lnTo>
                  <a:lnTo>
                    <a:pt x="16250" y="34756"/>
                  </a:lnTo>
                  <a:lnTo>
                    <a:pt x="19071" y="35208"/>
                  </a:lnTo>
                  <a:lnTo>
                    <a:pt x="21215" y="26180"/>
                  </a:lnTo>
                  <a:lnTo>
                    <a:pt x="12074" y="23698"/>
                  </a:lnTo>
                  <a:lnTo>
                    <a:pt x="12187" y="19184"/>
                  </a:lnTo>
                  <a:lnTo>
                    <a:pt x="12300" y="11962"/>
                  </a:lnTo>
                  <a:lnTo>
                    <a:pt x="12300" y="11285"/>
                  </a:lnTo>
                  <a:lnTo>
                    <a:pt x="12187" y="10495"/>
                  </a:lnTo>
                  <a:lnTo>
                    <a:pt x="11623" y="8689"/>
                  </a:lnTo>
                  <a:lnTo>
                    <a:pt x="10946" y="6658"/>
                  </a:lnTo>
                  <a:lnTo>
                    <a:pt x="10156" y="4740"/>
                  </a:lnTo>
                  <a:lnTo>
                    <a:pt x="8689" y="1355"/>
                  </a:lnTo>
                  <a:lnTo>
                    <a:pt x="7899" y="0"/>
                  </a:lnTo>
                  <a:close/>
                </a:path>
              </a:pathLst>
            </a:custGeom>
            <a:solidFill>
              <a:srgbClr val="4A86E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5" name="Google Shape;2095;p179"/>
            <p:cNvSpPr/>
            <p:nvPr/>
          </p:nvSpPr>
          <p:spPr>
            <a:xfrm>
              <a:off x="-2311074" y="2865967"/>
              <a:ext cx="65923" cy="107725"/>
            </a:xfrm>
            <a:custGeom>
              <a:rect b="b" l="l" r="r" t="t"/>
              <a:pathLst>
                <a:path extrusionOk="0" h="7561" w="4627">
                  <a:moveTo>
                    <a:pt x="1693" y="0"/>
                  </a:moveTo>
                  <a:lnTo>
                    <a:pt x="0" y="7109"/>
                  </a:lnTo>
                  <a:lnTo>
                    <a:pt x="2821" y="7561"/>
                  </a:lnTo>
                  <a:lnTo>
                    <a:pt x="4627" y="790"/>
                  </a:lnTo>
                  <a:lnTo>
                    <a:pt x="1693"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6" name="Google Shape;2096;p179"/>
            <p:cNvSpPr/>
            <p:nvPr/>
          </p:nvSpPr>
          <p:spPr>
            <a:xfrm>
              <a:off x="-2582788" y="2812909"/>
              <a:ext cx="299055" cy="165613"/>
            </a:xfrm>
            <a:custGeom>
              <a:rect b="b" l="l" r="r" t="t"/>
              <a:pathLst>
                <a:path extrusionOk="0" h="11624" w="20990">
                  <a:moveTo>
                    <a:pt x="9141" y="0"/>
                  </a:moveTo>
                  <a:lnTo>
                    <a:pt x="7674" y="226"/>
                  </a:lnTo>
                  <a:lnTo>
                    <a:pt x="6433" y="677"/>
                  </a:lnTo>
                  <a:lnTo>
                    <a:pt x="5643" y="1016"/>
                  </a:lnTo>
                  <a:lnTo>
                    <a:pt x="4853" y="1580"/>
                  </a:lnTo>
                  <a:lnTo>
                    <a:pt x="5643" y="1129"/>
                  </a:lnTo>
                  <a:lnTo>
                    <a:pt x="6433" y="790"/>
                  </a:lnTo>
                  <a:lnTo>
                    <a:pt x="7787" y="339"/>
                  </a:lnTo>
                  <a:lnTo>
                    <a:pt x="9141" y="113"/>
                  </a:lnTo>
                  <a:lnTo>
                    <a:pt x="10044" y="113"/>
                  </a:lnTo>
                  <a:lnTo>
                    <a:pt x="10947" y="226"/>
                  </a:lnTo>
                  <a:lnTo>
                    <a:pt x="11736" y="452"/>
                  </a:lnTo>
                  <a:lnTo>
                    <a:pt x="12639" y="790"/>
                  </a:lnTo>
                  <a:lnTo>
                    <a:pt x="20632" y="3011"/>
                  </a:lnTo>
                  <a:lnTo>
                    <a:pt x="20632" y="3011"/>
                  </a:lnTo>
                  <a:lnTo>
                    <a:pt x="19184" y="8915"/>
                  </a:lnTo>
                  <a:lnTo>
                    <a:pt x="18648" y="11382"/>
                  </a:lnTo>
                  <a:lnTo>
                    <a:pt x="18648" y="11382"/>
                  </a:lnTo>
                  <a:lnTo>
                    <a:pt x="10834" y="9931"/>
                  </a:lnTo>
                  <a:lnTo>
                    <a:pt x="7561" y="9141"/>
                  </a:lnTo>
                  <a:lnTo>
                    <a:pt x="5981" y="8802"/>
                  </a:lnTo>
                  <a:lnTo>
                    <a:pt x="4627" y="8464"/>
                  </a:lnTo>
                  <a:lnTo>
                    <a:pt x="3273" y="8125"/>
                  </a:lnTo>
                  <a:lnTo>
                    <a:pt x="2145" y="7674"/>
                  </a:lnTo>
                  <a:lnTo>
                    <a:pt x="1129" y="7222"/>
                  </a:lnTo>
                  <a:lnTo>
                    <a:pt x="452" y="6771"/>
                  </a:lnTo>
                  <a:lnTo>
                    <a:pt x="1" y="6320"/>
                  </a:lnTo>
                  <a:lnTo>
                    <a:pt x="339" y="6771"/>
                  </a:lnTo>
                  <a:lnTo>
                    <a:pt x="1129" y="7335"/>
                  </a:lnTo>
                  <a:lnTo>
                    <a:pt x="2032" y="7787"/>
                  </a:lnTo>
                  <a:lnTo>
                    <a:pt x="3273" y="8238"/>
                  </a:lnTo>
                  <a:lnTo>
                    <a:pt x="4627" y="8577"/>
                  </a:lnTo>
                  <a:lnTo>
                    <a:pt x="5981" y="8915"/>
                  </a:lnTo>
                  <a:lnTo>
                    <a:pt x="7448" y="9366"/>
                  </a:lnTo>
                  <a:lnTo>
                    <a:pt x="10834" y="10043"/>
                  </a:lnTo>
                  <a:lnTo>
                    <a:pt x="18733" y="11623"/>
                  </a:lnTo>
                  <a:lnTo>
                    <a:pt x="18846" y="11623"/>
                  </a:lnTo>
                  <a:lnTo>
                    <a:pt x="18846" y="11510"/>
                  </a:lnTo>
                  <a:lnTo>
                    <a:pt x="19523" y="8915"/>
                  </a:lnTo>
                  <a:lnTo>
                    <a:pt x="20877" y="2934"/>
                  </a:lnTo>
                  <a:lnTo>
                    <a:pt x="20990" y="2821"/>
                  </a:lnTo>
                  <a:lnTo>
                    <a:pt x="20877" y="2821"/>
                  </a:lnTo>
                  <a:lnTo>
                    <a:pt x="12752" y="565"/>
                  </a:lnTo>
                  <a:lnTo>
                    <a:pt x="11849" y="226"/>
                  </a:lnTo>
                  <a:lnTo>
                    <a:pt x="10947" y="113"/>
                  </a:lnTo>
                  <a:lnTo>
                    <a:pt x="10044"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7" name="Google Shape;2097;p179"/>
            <p:cNvSpPr/>
            <p:nvPr/>
          </p:nvSpPr>
          <p:spPr>
            <a:xfrm>
              <a:off x="-2505609" y="2788788"/>
              <a:ext cx="96470" cy="32171"/>
            </a:xfrm>
            <a:custGeom>
              <a:rect b="b" l="l" r="r" t="t"/>
              <a:pathLst>
                <a:path extrusionOk="0" h="2258" w="6771">
                  <a:moveTo>
                    <a:pt x="1129" y="1"/>
                  </a:moveTo>
                  <a:lnTo>
                    <a:pt x="564" y="114"/>
                  </a:lnTo>
                  <a:lnTo>
                    <a:pt x="0" y="226"/>
                  </a:lnTo>
                  <a:lnTo>
                    <a:pt x="2370" y="226"/>
                  </a:lnTo>
                  <a:lnTo>
                    <a:pt x="3611" y="452"/>
                  </a:lnTo>
                  <a:lnTo>
                    <a:pt x="4852" y="1016"/>
                  </a:lnTo>
                  <a:lnTo>
                    <a:pt x="5981" y="1581"/>
                  </a:lnTo>
                  <a:lnTo>
                    <a:pt x="6771" y="2258"/>
                  </a:lnTo>
                  <a:lnTo>
                    <a:pt x="6432" y="1806"/>
                  </a:lnTo>
                  <a:lnTo>
                    <a:pt x="6094" y="1468"/>
                  </a:lnTo>
                  <a:lnTo>
                    <a:pt x="4965" y="791"/>
                  </a:lnTo>
                  <a:lnTo>
                    <a:pt x="3724" y="339"/>
                  </a:lnTo>
                  <a:lnTo>
                    <a:pt x="2370"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8" name="Google Shape;2098;p179"/>
            <p:cNvSpPr/>
            <p:nvPr/>
          </p:nvSpPr>
          <p:spPr>
            <a:xfrm>
              <a:off x="-2430055" y="2611948"/>
              <a:ext cx="38611" cy="192940"/>
            </a:xfrm>
            <a:custGeom>
              <a:rect b="b" l="l" r="r" t="t"/>
              <a:pathLst>
                <a:path extrusionOk="0" h="13542" w="2710">
                  <a:moveTo>
                    <a:pt x="2709" y="0"/>
                  </a:moveTo>
                  <a:lnTo>
                    <a:pt x="2596" y="564"/>
                  </a:lnTo>
                  <a:lnTo>
                    <a:pt x="2483" y="2031"/>
                  </a:lnTo>
                  <a:lnTo>
                    <a:pt x="2258" y="4175"/>
                  </a:lnTo>
                  <a:lnTo>
                    <a:pt x="1806" y="6883"/>
                  </a:lnTo>
                  <a:lnTo>
                    <a:pt x="1355" y="9253"/>
                  </a:lnTo>
                  <a:lnTo>
                    <a:pt x="678" y="11623"/>
                  </a:lnTo>
                  <a:lnTo>
                    <a:pt x="452" y="12413"/>
                  </a:lnTo>
                  <a:lnTo>
                    <a:pt x="227" y="13090"/>
                  </a:lnTo>
                  <a:lnTo>
                    <a:pt x="1" y="13541"/>
                  </a:lnTo>
                  <a:lnTo>
                    <a:pt x="1" y="13541"/>
                  </a:lnTo>
                  <a:lnTo>
                    <a:pt x="339" y="13090"/>
                  </a:lnTo>
                  <a:lnTo>
                    <a:pt x="565" y="12526"/>
                  </a:lnTo>
                  <a:lnTo>
                    <a:pt x="904" y="11736"/>
                  </a:lnTo>
                  <a:lnTo>
                    <a:pt x="1581" y="9366"/>
                  </a:lnTo>
                  <a:lnTo>
                    <a:pt x="2032" y="6883"/>
                  </a:lnTo>
                  <a:lnTo>
                    <a:pt x="2371" y="4175"/>
                  </a:lnTo>
                  <a:lnTo>
                    <a:pt x="2596" y="2031"/>
                  </a:lnTo>
                  <a:lnTo>
                    <a:pt x="2709" y="564"/>
                  </a:lnTo>
                  <a:lnTo>
                    <a:pt x="2709"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9" name="Google Shape;2099;p179"/>
            <p:cNvSpPr/>
            <p:nvPr/>
          </p:nvSpPr>
          <p:spPr>
            <a:xfrm>
              <a:off x="-2322329" y="2402937"/>
              <a:ext cx="78789" cy="147918"/>
            </a:xfrm>
            <a:custGeom>
              <a:rect b="b" l="l" r="r" t="t"/>
              <a:pathLst>
                <a:path extrusionOk="0" h="10382" w="5530">
                  <a:moveTo>
                    <a:pt x="452" y="0"/>
                  </a:moveTo>
                  <a:lnTo>
                    <a:pt x="226" y="565"/>
                  </a:lnTo>
                  <a:lnTo>
                    <a:pt x="113" y="1242"/>
                  </a:lnTo>
                  <a:lnTo>
                    <a:pt x="0" y="2144"/>
                  </a:lnTo>
                  <a:lnTo>
                    <a:pt x="113" y="3386"/>
                  </a:lnTo>
                  <a:lnTo>
                    <a:pt x="226" y="4740"/>
                  </a:lnTo>
                  <a:lnTo>
                    <a:pt x="565" y="5981"/>
                  </a:lnTo>
                  <a:lnTo>
                    <a:pt x="903" y="7222"/>
                  </a:lnTo>
                  <a:lnTo>
                    <a:pt x="1467" y="8689"/>
                  </a:lnTo>
                  <a:lnTo>
                    <a:pt x="2144" y="10156"/>
                  </a:lnTo>
                  <a:lnTo>
                    <a:pt x="2257" y="10382"/>
                  </a:lnTo>
                  <a:lnTo>
                    <a:pt x="2370" y="10156"/>
                  </a:lnTo>
                  <a:lnTo>
                    <a:pt x="2596" y="9705"/>
                  </a:lnTo>
                  <a:lnTo>
                    <a:pt x="3047" y="9254"/>
                  </a:lnTo>
                  <a:lnTo>
                    <a:pt x="3611" y="8915"/>
                  </a:lnTo>
                  <a:lnTo>
                    <a:pt x="4176" y="8915"/>
                  </a:lnTo>
                  <a:lnTo>
                    <a:pt x="4853" y="9141"/>
                  </a:lnTo>
                  <a:lnTo>
                    <a:pt x="5191" y="9479"/>
                  </a:lnTo>
                  <a:lnTo>
                    <a:pt x="5417" y="9818"/>
                  </a:lnTo>
                  <a:lnTo>
                    <a:pt x="5530" y="10043"/>
                  </a:lnTo>
                  <a:lnTo>
                    <a:pt x="5530" y="9931"/>
                  </a:lnTo>
                  <a:lnTo>
                    <a:pt x="5530" y="9705"/>
                  </a:lnTo>
                  <a:lnTo>
                    <a:pt x="5304" y="9366"/>
                  </a:lnTo>
                  <a:lnTo>
                    <a:pt x="4853" y="9028"/>
                  </a:lnTo>
                  <a:lnTo>
                    <a:pt x="4401" y="8802"/>
                  </a:lnTo>
                  <a:lnTo>
                    <a:pt x="3611" y="8802"/>
                  </a:lnTo>
                  <a:lnTo>
                    <a:pt x="3047" y="9028"/>
                  </a:lnTo>
                  <a:lnTo>
                    <a:pt x="2483" y="9479"/>
                  </a:lnTo>
                  <a:lnTo>
                    <a:pt x="2257" y="9705"/>
                  </a:lnTo>
                  <a:lnTo>
                    <a:pt x="2235" y="9773"/>
                  </a:lnTo>
                  <a:lnTo>
                    <a:pt x="1693" y="8689"/>
                  </a:lnTo>
                  <a:lnTo>
                    <a:pt x="1129" y="7222"/>
                  </a:lnTo>
                  <a:lnTo>
                    <a:pt x="790" y="5981"/>
                  </a:lnTo>
                  <a:lnTo>
                    <a:pt x="452" y="4740"/>
                  </a:lnTo>
                  <a:lnTo>
                    <a:pt x="226" y="3386"/>
                  </a:lnTo>
                  <a:lnTo>
                    <a:pt x="226" y="2144"/>
                  </a:lnTo>
                  <a:lnTo>
                    <a:pt x="226" y="1016"/>
                  </a:lnTo>
                  <a:lnTo>
                    <a:pt x="452"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0" name="Google Shape;2100;p179"/>
            <p:cNvSpPr/>
            <p:nvPr/>
          </p:nvSpPr>
          <p:spPr>
            <a:xfrm>
              <a:off x="-2322329" y="2402937"/>
              <a:ext cx="78789" cy="147918"/>
            </a:xfrm>
            <a:custGeom>
              <a:rect b="b" l="l" r="r" t="t"/>
              <a:pathLst>
                <a:path extrusionOk="0" fill="none" h="10382" w="5530">
                  <a:moveTo>
                    <a:pt x="5530" y="10043"/>
                  </a:moveTo>
                  <a:lnTo>
                    <a:pt x="5530" y="10043"/>
                  </a:lnTo>
                  <a:lnTo>
                    <a:pt x="5417" y="9818"/>
                  </a:lnTo>
                  <a:lnTo>
                    <a:pt x="5417" y="9818"/>
                  </a:lnTo>
                  <a:lnTo>
                    <a:pt x="5191" y="9479"/>
                  </a:lnTo>
                  <a:lnTo>
                    <a:pt x="4853" y="9141"/>
                  </a:lnTo>
                  <a:lnTo>
                    <a:pt x="4853" y="9141"/>
                  </a:lnTo>
                  <a:lnTo>
                    <a:pt x="4176" y="8915"/>
                  </a:lnTo>
                  <a:lnTo>
                    <a:pt x="3611" y="8915"/>
                  </a:lnTo>
                  <a:lnTo>
                    <a:pt x="3047" y="9254"/>
                  </a:lnTo>
                  <a:lnTo>
                    <a:pt x="2596" y="9705"/>
                  </a:lnTo>
                  <a:lnTo>
                    <a:pt x="2596" y="9705"/>
                  </a:lnTo>
                  <a:lnTo>
                    <a:pt x="2370" y="10156"/>
                  </a:lnTo>
                  <a:lnTo>
                    <a:pt x="2257" y="10382"/>
                  </a:lnTo>
                  <a:lnTo>
                    <a:pt x="2144" y="10156"/>
                  </a:lnTo>
                  <a:lnTo>
                    <a:pt x="2144" y="10156"/>
                  </a:lnTo>
                  <a:lnTo>
                    <a:pt x="1467" y="8689"/>
                  </a:lnTo>
                  <a:lnTo>
                    <a:pt x="903" y="7222"/>
                  </a:lnTo>
                  <a:lnTo>
                    <a:pt x="903" y="7222"/>
                  </a:lnTo>
                  <a:lnTo>
                    <a:pt x="565" y="5981"/>
                  </a:lnTo>
                  <a:lnTo>
                    <a:pt x="226" y="4740"/>
                  </a:lnTo>
                  <a:lnTo>
                    <a:pt x="113" y="3386"/>
                  </a:lnTo>
                  <a:lnTo>
                    <a:pt x="0" y="2144"/>
                  </a:lnTo>
                  <a:lnTo>
                    <a:pt x="0" y="2144"/>
                  </a:lnTo>
                  <a:lnTo>
                    <a:pt x="113" y="1242"/>
                  </a:lnTo>
                  <a:lnTo>
                    <a:pt x="113" y="1242"/>
                  </a:lnTo>
                  <a:lnTo>
                    <a:pt x="226" y="565"/>
                  </a:lnTo>
                  <a:lnTo>
                    <a:pt x="226" y="565"/>
                  </a:lnTo>
                  <a:lnTo>
                    <a:pt x="452" y="0"/>
                  </a:lnTo>
                  <a:lnTo>
                    <a:pt x="452" y="0"/>
                  </a:lnTo>
                  <a:lnTo>
                    <a:pt x="226" y="1016"/>
                  </a:lnTo>
                  <a:lnTo>
                    <a:pt x="226" y="2144"/>
                  </a:lnTo>
                  <a:lnTo>
                    <a:pt x="226" y="2144"/>
                  </a:lnTo>
                  <a:lnTo>
                    <a:pt x="226" y="3386"/>
                  </a:lnTo>
                  <a:lnTo>
                    <a:pt x="452" y="4740"/>
                  </a:lnTo>
                  <a:lnTo>
                    <a:pt x="790" y="5981"/>
                  </a:lnTo>
                  <a:lnTo>
                    <a:pt x="1129" y="7222"/>
                  </a:lnTo>
                  <a:lnTo>
                    <a:pt x="1129" y="7222"/>
                  </a:lnTo>
                  <a:lnTo>
                    <a:pt x="1693" y="8689"/>
                  </a:lnTo>
                  <a:lnTo>
                    <a:pt x="2370" y="10043"/>
                  </a:lnTo>
                  <a:lnTo>
                    <a:pt x="2144" y="10043"/>
                  </a:lnTo>
                  <a:lnTo>
                    <a:pt x="2144" y="10043"/>
                  </a:lnTo>
                  <a:lnTo>
                    <a:pt x="2257" y="9705"/>
                  </a:lnTo>
                  <a:lnTo>
                    <a:pt x="2483" y="9479"/>
                  </a:lnTo>
                  <a:lnTo>
                    <a:pt x="3047" y="9028"/>
                  </a:lnTo>
                  <a:lnTo>
                    <a:pt x="3611" y="8802"/>
                  </a:lnTo>
                  <a:lnTo>
                    <a:pt x="3950" y="8802"/>
                  </a:lnTo>
                  <a:lnTo>
                    <a:pt x="4401" y="8802"/>
                  </a:lnTo>
                  <a:lnTo>
                    <a:pt x="4401" y="8802"/>
                  </a:lnTo>
                  <a:lnTo>
                    <a:pt x="4853" y="9028"/>
                  </a:lnTo>
                  <a:lnTo>
                    <a:pt x="4853" y="9028"/>
                  </a:lnTo>
                  <a:lnTo>
                    <a:pt x="5304" y="9366"/>
                  </a:lnTo>
                  <a:lnTo>
                    <a:pt x="5530" y="9705"/>
                  </a:lnTo>
                  <a:lnTo>
                    <a:pt x="5530" y="9705"/>
                  </a:lnTo>
                  <a:lnTo>
                    <a:pt x="5530" y="9931"/>
                  </a:lnTo>
                  <a:lnTo>
                    <a:pt x="5530" y="9931"/>
                  </a:lnTo>
                  <a:lnTo>
                    <a:pt x="5530" y="10043"/>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1" name="Google Shape;2101;p179"/>
            <p:cNvSpPr/>
            <p:nvPr/>
          </p:nvSpPr>
          <p:spPr>
            <a:xfrm>
              <a:off x="-2103687" y="2396497"/>
              <a:ext cx="53072" cy="155967"/>
            </a:xfrm>
            <a:custGeom>
              <a:rect b="b" l="l" r="r" t="t"/>
              <a:pathLst>
                <a:path extrusionOk="0" h="10947" w="3725">
                  <a:moveTo>
                    <a:pt x="227" y="1"/>
                  </a:moveTo>
                  <a:lnTo>
                    <a:pt x="340" y="565"/>
                  </a:lnTo>
                  <a:lnTo>
                    <a:pt x="904" y="2032"/>
                  </a:lnTo>
                  <a:lnTo>
                    <a:pt x="2822" y="6997"/>
                  </a:lnTo>
                  <a:lnTo>
                    <a:pt x="3107" y="7639"/>
                  </a:lnTo>
                  <a:lnTo>
                    <a:pt x="2822" y="7449"/>
                  </a:lnTo>
                  <a:lnTo>
                    <a:pt x="2484" y="7336"/>
                  </a:lnTo>
                  <a:lnTo>
                    <a:pt x="2145" y="7336"/>
                  </a:lnTo>
                  <a:lnTo>
                    <a:pt x="1581" y="7449"/>
                  </a:lnTo>
                  <a:lnTo>
                    <a:pt x="1017" y="7787"/>
                  </a:lnTo>
                  <a:lnTo>
                    <a:pt x="565" y="8126"/>
                  </a:lnTo>
                  <a:lnTo>
                    <a:pt x="340" y="8577"/>
                  </a:lnTo>
                  <a:lnTo>
                    <a:pt x="114" y="9028"/>
                  </a:lnTo>
                  <a:lnTo>
                    <a:pt x="1" y="9593"/>
                  </a:lnTo>
                  <a:lnTo>
                    <a:pt x="1" y="10270"/>
                  </a:lnTo>
                  <a:lnTo>
                    <a:pt x="114" y="10947"/>
                  </a:lnTo>
                  <a:lnTo>
                    <a:pt x="114" y="10270"/>
                  </a:lnTo>
                  <a:lnTo>
                    <a:pt x="114" y="9593"/>
                  </a:lnTo>
                  <a:lnTo>
                    <a:pt x="227" y="9028"/>
                  </a:lnTo>
                  <a:lnTo>
                    <a:pt x="452" y="8577"/>
                  </a:lnTo>
                  <a:lnTo>
                    <a:pt x="791" y="8239"/>
                  </a:lnTo>
                  <a:lnTo>
                    <a:pt x="1129" y="7900"/>
                  </a:lnTo>
                  <a:lnTo>
                    <a:pt x="1581" y="7561"/>
                  </a:lnTo>
                  <a:lnTo>
                    <a:pt x="2145" y="7449"/>
                  </a:lnTo>
                  <a:lnTo>
                    <a:pt x="2822" y="7674"/>
                  </a:lnTo>
                  <a:lnTo>
                    <a:pt x="3273" y="8013"/>
                  </a:lnTo>
                  <a:lnTo>
                    <a:pt x="3725" y="8464"/>
                  </a:lnTo>
                  <a:lnTo>
                    <a:pt x="3499" y="7900"/>
                  </a:lnTo>
                  <a:lnTo>
                    <a:pt x="3048" y="6884"/>
                  </a:lnTo>
                  <a:lnTo>
                    <a:pt x="1129" y="2032"/>
                  </a:lnTo>
                  <a:lnTo>
                    <a:pt x="452" y="565"/>
                  </a:lnTo>
                  <a:lnTo>
                    <a:pt x="227"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2" name="Google Shape;2102;p179"/>
            <p:cNvSpPr/>
            <p:nvPr/>
          </p:nvSpPr>
          <p:spPr>
            <a:xfrm>
              <a:off x="-1992742" y="2573352"/>
              <a:ext cx="54668" cy="395525"/>
            </a:xfrm>
            <a:custGeom>
              <a:rect b="b" l="l" r="r" t="t"/>
              <a:pathLst>
                <a:path extrusionOk="0" h="27761" w="3837">
                  <a:moveTo>
                    <a:pt x="0" y="1"/>
                  </a:moveTo>
                  <a:lnTo>
                    <a:pt x="452" y="4063"/>
                  </a:lnTo>
                  <a:lnTo>
                    <a:pt x="1806" y="13880"/>
                  </a:lnTo>
                  <a:lnTo>
                    <a:pt x="3273" y="23698"/>
                  </a:lnTo>
                  <a:lnTo>
                    <a:pt x="3837" y="27760"/>
                  </a:lnTo>
                  <a:lnTo>
                    <a:pt x="3385" y="23698"/>
                  </a:lnTo>
                  <a:lnTo>
                    <a:pt x="2031" y="13880"/>
                  </a:lnTo>
                  <a:lnTo>
                    <a:pt x="677" y="4063"/>
                  </a:lnTo>
                  <a:lnTo>
                    <a:pt x="0"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3" name="Google Shape;2103;p179"/>
            <p:cNvSpPr/>
            <p:nvPr/>
          </p:nvSpPr>
          <p:spPr>
            <a:xfrm>
              <a:off x="-1992742" y="2573352"/>
              <a:ext cx="54668" cy="395525"/>
            </a:xfrm>
            <a:custGeom>
              <a:rect b="b" l="l" r="r" t="t"/>
              <a:pathLst>
                <a:path extrusionOk="0" fill="none" h="27761" w="3837">
                  <a:moveTo>
                    <a:pt x="0" y="1"/>
                  </a:moveTo>
                  <a:lnTo>
                    <a:pt x="0" y="1"/>
                  </a:lnTo>
                  <a:lnTo>
                    <a:pt x="677" y="4063"/>
                  </a:lnTo>
                  <a:lnTo>
                    <a:pt x="2031" y="13880"/>
                  </a:lnTo>
                  <a:lnTo>
                    <a:pt x="2031" y="13880"/>
                  </a:lnTo>
                  <a:lnTo>
                    <a:pt x="3385" y="23698"/>
                  </a:lnTo>
                  <a:lnTo>
                    <a:pt x="3837" y="27760"/>
                  </a:lnTo>
                  <a:lnTo>
                    <a:pt x="3837" y="27760"/>
                  </a:lnTo>
                  <a:lnTo>
                    <a:pt x="3273" y="23698"/>
                  </a:lnTo>
                  <a:lnTo>
                    <a:pt x="1806" y="13880"/>
                  </a:lnTo>
                  <a:lnTo>
                    <a:pt x="1806" y="13880"/>
                  </a:lnTo>
                  <a:lnTo>
                    <a:pt x="452" y="4063"/>
                  </a:lnTo>
                  <a:lnTo>
                    <a:pt x="0" y="1"/>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4" name="Google Shape;2104;p179"/>
            <p:cNvSpPr/>
            <p:nvPr/>
          </p:nvSpPr>
          <p:spPr>
            <a:xfrm>
              <a:off x="-2306258" y="2504223"/>
              <a:ext cx="69143" cy="64327"/>
            </a:xfrm>
            <a:custGeom>
              <a:rect b="b" l="l" r="r" t="t"/>
              <a:pathLst>
                <a:path extrusionOk="0" h="4515" w="4853">
                  <a:moveTo>
                    <a:pt x="2483" y="1580"/>
                  </a:moveTo>
                  <a:lnTo>
                    <a:pt x="2032" y="1693"/>
                  </a:lnTo>
                  <a:lnTo>
                    <a:pt x="1693" y="1919"/>
                  </a:lnTo>
                  <a:lnTo>
                    <a:pt x="1355" y="2257"/>
                  </a:lnTo>
                  <a:lnTo>
                    <a:pt x="1129" y="2709"/>
                  </a:lnTo>
                  <a:lnTo>
                    <a:pt x="1468" y="2257"/>
                  </a:lnTo>
                  <a:lnTo>
                    <a:pt x="1806" y="1919"/>
                  </a:lnTo>
                  <a:lnTo>
                    <a:pt x="2258" y="1693"/>
                  </a:lnTo>
                  <a:lnTo>
                    <a:pt x="2822" y="1693"/>
                  </a:lnTo>
                  <a:lnTo>
                    <a:pt x="2483" y="1580"/>
                  </a:lnTo>
                  <a:close/>
                  <a:moveTo>
                    <a:pt x="1" y="0"/>
                  </a:moveTo>
                  <a:lnTo>
                    <a:pt x="1" y="113"/>
                  </a:lnTo>
                  <a:lnTo>
                    <a:pt x="565" y="1467"/>
                  </a:lnTo>
                  <a:lnTo>
                    <a:pt x="1129" y="2822"/>
                  </a:lnTo>
                  <a:lnTo>
                    <a:pt x="1129" y="2709"/>
                  </a:lnTo>
                  <a:lnTo>
                    <a:pt x="1" y="0"/>
                  </a:lnTo>
                  <a:close/>
                  <a:moveTo>
                    <a:pt x="1" y="565"/>
                  </a:moveTo>
                  <a:lnTo>
                    <a:pt x="114" y="1580"/>
                  </a:lnTo>
                  <a:lnTo>
                    <a:pt x="339" y="2596"/>
                  </a:lnTo>
                  <a:lnTo>
                    <a:pt x="565" y="3611"/>
                  </a:lnTo>
                  <a:lnTo>
                    <a:pt x="904" y="4514"/>
                  </a:lnTo>
                  <a:lnTo>
                    <a:pt x="1693" y="3724"/>
                  </a:lnTo>
                  <a:lnTo>
                    <a:pt x="2032" y="3499"/>
                  </a:lnTo>
                  <a:lnTo>
                    <a:pt x="2596" y="3273"/>
                  </a:lnTo>
                  <a:lnTo>
                    <a:pt x="3499" y="3273"/>
                  </a:lnTo>
                  <a:lnTo>
                    <a:pt x="3950" y="3499"/>
                  </a:lnTo>
                  <a:lnTo>
                    <a:pt x="4402" y="3837"/>
                  </a:lnTo>
                  <a:lnTo>
                    <a:pt x="4853" y="4176"/>
                  </a:lnTo>
                  <a:lnTo>
                    <a:pt x="4627" y="3273"/>
                  </a:lnTo>
                  <a:lnTo>
                    <a:pt x="4176" y="2483"/>
                  </a:lnTo>
                  <a:lnTo>
                    <a:pt x="3950" y="2257"/>
                  </a:lnTo>
                  <a:lnTo>
                    <a:pt x="3725" y="2032"/>
                  </a:lnTo>
                  <a:lnTo>
                    <a:pt x="3273" y="1919"/>
                  </a:lnTo>
                  <a:lnTo>
                    <a:pt x="2822" y="1806"/>
                  </a:lnTo>
                  <a:lnTo>
                    <a:pt x="2370" y="1806"/>
                  </a:lnTo>
                  <a:lnTo>
                    <a:pt x="2032" y="2032"/>
                  </a:lnTo>
                  <a:lnTo>
                    <a:pt x="1693" y="2257"/>
                  </a:lnTo>
                  <a:lnTo>
                    <a:pt x="1468" y="2596"/>
                  </a:lnTo>
                  <a:lnTo>
                    <a:pt x="1242" y="3047"/>
                  </a:lnTo>
                  <a:lnTo>
                    <a:pt x="1129" y="3273"/>
                  </a:lnTo>
                  <a:lnTo>
                    <a:pt x="1016" y="3047"/>
                  </a:lnTo>
                  <a:lnTo>
                    <a:pt x="452" y="1806"/>
                  </a:lnTo>
                  <a:lnTo>
                    <a:pt x="1" y="565"/>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5" name="Google Shape;2105;p179"/>
            <p:cNvSpPr/>
            <p:nvPr/>
          </p:nvSpPr>
          <p:spPr>
            <a:xfrm>
              <a:off x="-2290173" y="2526734"/>
              <a:ext cx="24121" cy="16085"/>
            </a:xfrm>
            <a:custGeom>
              <a:rect b="b" l="l" r="r" t="t"/>
              <a:pathLst>
                <a:path extrusionOk="0" fill="none" h="1129" w="1693">
                  <a:moveTo>
                    <a:pt x="1354" y="0"/>
                  </a:moveTo>
                  <a:lnTo>
                    <a:pt x="1354" y="0"/>
                  </a:lnTo>
                  <a:lnTo>
                    <a:pt x="903" y="113"/>
                  </a:lnTo>
                  <a:lnTo>
                    <a:pt x="564" y="339"/>
                  </a:lnTo>
                  <a:lnTo>
                    <a:pt x="226" y="677"/>
                  </a:lnTo>
                  <a:lnTo>
                    <a:pt x="0" y="1129"/>
                  </a:lnTo>
                  <a:lnTo>
                    <a:pt x="0" y="1129"/>
                  </a:lnTo>
                  <a:lnTo>
                    <a:pt x="339" y="677"/>
                  </a:lnTo>
                  <a:lnTo>
                    <a:pt x="677" y="339"/>
                  </a:lnTo>
                  <a:lnTo>
                    <a:pt x="1129" y="113"/>
                  </a:lnTo>
                  <a:lnTo>
                    <a:pt x="1693" y="113"/>
                  </a:lnTo>
                  <a:lnTo>
                    <a:pt x="1693" y="113"/>
                  </a:lnTo>
                  <a:lnTo>
                    <a:pt x="1693" y="113"/>
                  </a:lnTo>
                  <a:lnTo>
                    <a:pt x="1693" y="113"/>
                  </a:lnTo>
                  <a:lnTo>
                    <a:pt x="1354"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6" name="Google Shape;2106;p179"/>
            <p:cNvSpPr/>
            <p:nvPr/>
          </p:nvSpPr>
          <p:spPr>
            <a:xfrm>
              <a:off x="-2306258" y="2512258"/>
              <a:ext cx="69143" cy="56292"/>
            </a:xfrm>
            <a:custGeom>
              <a:rect b="b" l="l" r="r" t="t"/>
              <a:pathLst>
                <a:path extrusionOk="0" fill="none" h="3951" w="4853">
                  <a:moveTo>
                    <a:pt x="1" y="1"/>
                  </a:moveTo>
                  <a:lnTo>
                    <a:pt x="1" y="1"/>
                  </a:lnTo>
                  <a:lnTo>
                    <a:pt x="114" y="1016"/>
                  </a:lnTo>
                  <a:lnTo>
                    <a:pt x="339" y="2032"/>
                  </a:lnTo>
                  <a:lnTo>
                    <a:pt x="565" y="3047"/>
                  </a:lnTo>
                  <a:lnTo>
                    <a:pt x="904" y="3950"/>
                  </a:lnTo>
                  <a:lnTo>
                    <a:pt x="904" y="3950"/>
                  </a:lnTo>
                  <a:lnTo>
                    <a:pt x="1693" y="3160"/>
                  </a:lnTo>
                  <a:lnTo>
                    <a:pt x="2032" y="2935"/>
                  </a:lnTo>
                  <a:lnTo>
                    <a:pt x="2596" y="2709"/>
                  </a:lnTo>
                  <a:lnTo>
                    <a:pt x="2596" y="2709"/>
                  </a:lnTo>
                  <a:lnTo>
                    <a:pt x="2935" y="2709"/>
                  </a:lnTo>
                  <a:lnTo>
                    <a:pt x="2935" y="2709"/>
                  </a:lnTo>
                  <a:lnTo>
                    <a:pt x="3499" y="2709"/>
                  </a:lnTo>
                  <a:lnTo>
                    <a:pt x="3950" y="2935"/>
                  </a:lnTo>
                  <a:lnTo>
                    <a:pt x="4402" y="3273"/>
                  </a:lnTo>
                  <a:lnTo>
                    <a:pt x="4853" y="3612"/>
                  </a:lnTo>
                  <a:lnTo>
                    <a:pt x="4853" y="3612"/>
                  </a:lnTo>
                  <a:lnTo>
                    <a:pt x="4627" y="2709"/>
                  </a:lnTo>
                  <a:lnTo>
                    <a:pt x="4176" y="1919"/>
                  </a:lnTo>
                  <a:lnTo>
                    <a:pt x="4176" y="1919"/>
                  </a:lnTo>
                  <a:lnTo>
                    <a:pt x="3950" y="1693"/>
                  </a:lnTo>
                  <a:lnTo>
                    <a:pt x="3950" y="1693"/>
                  </a:lnTo>
                  <a:lnTo>
                    <a:pt x="3725" y="1468"/>
                  </a:lnTo>
                  <a:lnTo>
                    <a:pt x="3725" y="1468"/>
                  </a:lnTo>
                  <a:lnTo>
                    <a:pt x="3273" y="1355"/>
                  </a:lnTo>
                  <a:lnTo>
                    <a:pt x="2822" y="1242"/>
                  </a:lnTo>
                  <a:lnTo>
                    <a:pt x="2822" y="1242"/>
                  </a:lnTo>
                  <a:lnTo>
                    <a:pt x="2370" y="1242"/>
                  </a:lnTo>
                  <a:lnTo>
                    <a:pt x="2032" y="1468"/>
                  </a:lnTo>
                  <a:lnTo>
                    <a:pt x="1693" y="1693"/>
                  </a:lnTo>
                  <a:lnTo>
                    <a:pt x="1468" y="2032"/>
                  </a:lnTo>
                  <a:lnTo>
                    <a:pt x="1468" y="2032"/>
                  </a:lnTo>
                  <a:lnTo>
                    <a:pt x="1242" y="2483"/>
                  </a:lnTo>
                  <a:lnTo>
                    <a:pt x="1129" y="2709"/>
                  </a:lnTo>
                  <a:lnTo>
                    <a:pt x="1016" y="2483"/>
                  </a:lnTo>
                  <a:lnTo>
                    <a:pt x="1016" y="2483"/>
                  </a:lnTo>
                  <a:lnTo>
                    <a:pt x="452" y="1242"/>
                  </a:lnTo>
                  <a:lnTo>
                    <a:pt x="1" y="1"/>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7" name="Google Shape;2107;p179"/>
            <p:cNvSpPr/>
            <p:nvPr/>
          </p:nvSpPr>
          <p:spPr>
            <a:xfrm>
              <a:off x="-2306258" y="2504223"/>
              <a:ext cx="16100" cy="40206"/>
            </a:xfrm>
            <a:custGeom>
              <a:rect b="b" l="l" r="r" t="t"/>
              <a:pathLst>
                <a:path extrusionOk="0" fill="none" h="2822" w="1130">
                  <a:moveTo>
                    <a:pt x="1" y="0"/>
                  </a:moveTo>
                  <a:lnTo>
                    <a:pt x="1" y="0"/>
                  </a:lnTo>
                  <a:lnTo>
                    <a:pt x="1" y="113"/>
                  </a:lnTo>
                  <a:lnTo>
                    <a:pt x="1" y="113"/>
                  </a:lnTo>
                  <a:lnTo>
                    <a:pt x="565" y="1467"/>
                  </a:lnTo>
                  <a:lnTo>
                    <a:pt x="1129" y="2822"/>
                  </a:lnTo>
                  <a:lnTo>
                    <a:pt x="1129" y="2822"/>
                  </a:lnTo>
                  <a:lnTo>
                    <a:pt x="1129" y="2709"/>
                  </a:lnTo>
                  <a:lnTo>
                    <a:pt x="1" y="0"/>
                  </a:lnTo>
                  <a:lnTo>
                    <a:pt x="1"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8" name="Google Shape;2108;p179"/>
            <p:cNvSpPr/>
            <p:nvPr/>
          </p:nvSpPr>
          <p:spPr>
            <a:xfrm>
              <a:off x="-2307868" y="2504223"/>
              <a:ext cx="57902" cy="46632"/>
            </a:xfrm>
            <a:custGeom>
              <a:rect b="b" l="l" r="r" t="t"/>
              <a:pathLst>
                <a:path extrusionOk="0" h="3273" w="4064">
                  <a:moveTo>
                    <a:pt x="3756" y="2011"/>
                  </a:moveTo>
                  <a:lnTo>
                    <a:pt x="4063" y="2257"/>
                  </a:lnTo>
                  <a:lnTo>
                    <a:pt x="3838" y="2032"/>
                  </a:lnTo>
                  <a:lnTo>
                    <a:pt x="3756" y="2011"/>
                  </a:lnTo>
                  <a:close/>
                  <a:moveTo>
                    <a:pt x="1" y="0"/>
                  </a:moveTo>
                  <a:lnTo>
                    <a:pt x="114" y="565"/>
                  </a:lnTo>
                  <a:lnTo>
                    <a:pt x="565" y="1806"/>
                  </a:lnTo>
                  <a:lnTo>
                    <a:pt x="1129" y="3047"/>
                  </a:lnTo>
                  <a:lnTo>
                    <a:pt x="1242" y="3273"/>
                  </a:lnTo>
                  <a:lnTo>
                    <a:pt x="1355" y="3047"/>
                  </a:lnTo>
                  <a:lnTo>
                    <a:pt x="1581" y="2596"/>
                  </a:lnTo>
                  <a:lnTo>
                    <a:pt x="1806" y="2257"/>
                  </a:lnTo>
                  <a:lnTo>
                    <a:pt x="2145" y="2032"/>
                  </a:lnTo>
                  <a:lnTo>
                    <a:pt x="2483" y="1806"/>
                  </a:lnTo>
                  <a:lnTo>
                    <a:pt x="2935" y="1806"/>
                  </a:lnTo>
                  <a:lnTo>
                    <a:pt x="3386" y="1919"/>
                  </a:lnTo>
                  <a:lnTo>
                    <a:pt x="3756" y="2011"/>
                  </a:lnTo>
                  <a:lnTo>
                    <a:pt x="3499" y="1806"/>
                  </a:lnTo>
                  <a:lnTo>
                    <a:pt x="2935" y="1693"/>
                  </a:lnTo>
                  <a:lnTo>
                    <a:pt x="2371" y="1693"/>
                  </a:lnTo>
                  <a:lnTo>
                    <a:pt x="1919" y="1919"/>
                  </a:lnTo>
                  <a:lnTo>
                    <a:pt x="1581" y="2257"/>
                  </a:lnTo>
                  <a:lnTo>
                    <a:pt x="1242" y="2709"/>
                  </a:lnTo>
                  <a:lnTo>
                    <a:pt x="1242" y="2822"/>
                  </a:lnTo>
                  <a:lnTo>
                    <a:pt x="678" y="1467"/>
                  </a:lnTo>
                  <a:lnTo>
                    <a:pt x="114" y="113"/>
                  </a:lnTo>
                  <a:lnTo>
                    <a:pt x="114" y="0"/>
                  </a:lnTo>
                  <a:close/>
                </a:path>
              </a:pathLst>
            </a:custGeom>
            <a:solidFill>
              <a:srgbClr val="1B2327"/>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9" name="Google Shape;2109;p179"/>
            <p:cNvSpPr/>
            <p:nvPr/>
          </p:nvSpPr>
          <p:spPr>
            <a:xfrm>
              <a:off x="-2307868" y="2504223"/>
              <a:ext cx="57902" cy="46632"/>
            </a:xfrm>
            <a:custGeom>
              <a:rect b="b" l="l" r="r" t="t"/>
              <a:pathLst>
                <a:path extrusionOk="0" fill="none" h="3273" w="4064">
                  <a:moveTo>
                    <a:pt x="1" y="0"/>
                  </a:moveTo>
                  <a:lnTo>
                    <a:pt x="1" y="0"/>
                  </a:lnTo>
                  <a:lnTo>
                    <a:pt x="114" y="565"/>
                  </a:lnTo>
                  <a:lnTo>
                    <a:pt x="114" y="565"/>
                  </a:lnTo>
                  <a:lnTo>
                    <a:pt x="565" y="1806"/>
                  </a:lnTo>
                  <a:lnTo>
                    <a:pt x="1129" y="3047"/>
                  </a:lnTo>
                  <a:lnTo>
                    <a:pt x="1242" y="3273"/>
                  </a:lnTo>
                  <a:lnTo>
                    <a:pt x="1355" y="3047"/>
                  </a:lnTo>
                  <a:lnTo>
                    <a:pt x="1355" y="3047"/>
                  </a:lnTo>
                  <a:lnTo>
                    <a:pt x="1581" y="2596"/>
                  </a:lnTo>
                  <a:lnTo>
                    <a:pt x="1581" y="2596"/>
                  </a:lnTo>
                  <a:lnTo>
                    <a:pt x="1806" y="2257"/>
                  </a:lnTo>
                  <a:lnTo>
                    <a:pt x="2145" y="2032"/>
                  </a:lnTo>
                  <a:lnTo>
                    <a:pt x="2483" y="1806"/>
                  </a:lnTo>
                  <a:lnTo>
                    <a:pt x="2935" y="1806"/>
                  </a:lnTo>
                  <a:lnTo>
                    <a:pt x="2935" y="1806"/>
                  </a:lnTo>
                  <a:lnTo>
                    <a:pt x="3386" y="1919"/>
                  </a:lnTo>
                  <a:lnTo>
                    <a:pt x="3838" y="2032"/>
                  </a:lnTo>
                  <a:lnTo>
                    <a:pt x="3838" y="2032"/>
                  </a:lnTo>
                  <a:lnTo>
                    <a:pt x="4063" y="2257"/>
                  </a:lnTo>
                  <a:lnTo>
                    <a:pt x="4063" y="2257"/>
                  </a:lnTo>
                  <a:lnTo>
                    <a:pt x="3499" y="1806"/>
                  </a:lnTo>
                  <a:lnTo>
                    <a:pt x="2935" y="1693"/>
                  </a:lnTo>
                  <a:lnTo>
                    <a:pt x="2935" y="1693"/>
                  </a:lnTo>
                  <a:lnTo>
                    <a:pt x="2935" y="1693"/>
                  </a:lnTo>
                  <a:lnTo>
                    <a:pt x="2935" y="1693"/>
                  </a:lnTo>
                  <a:lnTo>
                    <a:pt x="2371" y="1693"/>
                  </a:lnTo>
                  <a:lnTo>
                    <a:pt x="1919" y="1919"/>
                  </a:lnTo>
                  <a:lnTo>
                    <a:pt x="1581" y="2257"/>
                  </a:lnTo>
                  <a:lnTo>
                    <a:pt x="1242" y="2709"/>
                  </a:lnTo>
                  <a:lnTo>
                    <a:pt x="1242" y="2709"/>
                  </a:lnTo>
                  <a:lnTo>
                    <a:pt x="1242" y="2709"/>
                  </a:lnTo>
                  <a:lnTo>
                    <a:pt x="1242" y="2709"/>
                  </a:lnTo>
                  <a:lnTo>
                    <a:pt x="1242" y="2709"/>
                  </a:lnTo>
                  <a:lnTo>
                    <a:pt x="1242" y="2822"/>
                  </a:lnTo>
                  <a:lnTo>
                    <a:pt x="1242" y="2822"/>
                  </a:lnTo>
                  <a:lnTo>
                    <a:pt x="678" y="1467"/>
                  </a:lnTo>
                  <a:lnTo>
                    <a:pt x="114" y="113"/>
                  </a:lnTo>
                  <a:lnTo>
                    <a:pt x="114" y="113"/>
                  </a:lnTo>
                  <a:lnTo>
                    <a:pt x="114" y="0"/>
                  </a:lnTo>
                  <a:lnTo>
                    <a:pt x="1"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0" name="Google Shape;2110;p179"/>
            <p:cNvSpPr/>
            <p:nvPr/>
          </p:nvSpPr>
          <p:spPr>
            <a:xfrm>
              <a:off x="-2462211" y="2483322"/>
              <a:ext cx="56292" cy="83619"/>
            </a:xfrm>
            <a:custGeom>
              <a:rect b="b" l="l" r="r" t="t"/>
              <a:pathLst>
                <a:path extrusionOk="0" h="5869" w="3951">
                  <a:moveTo>
                    <a:pt x="1" y="1"/>
                  </a:moveTo>
                  <a:lnTo>
                    <a:pt x="904" y="565"/>
                  </a:lnTo>
                  <a:lnTo>
                    <a:pt x="1919" y="1242"/>
                  </a:lnTo>
                  <a:lnTo>
                    <a:pt x="2371" y="1806"/>
                  </a:lnTo>
                  <a:lnTo>
                    <a:pt x="2822" y="2370"/>
                  </a:lnTo>
                  <a:lnTo>
                    <a:pt x="3386" y="3499"/>
                  </a:lnTo>
                  <a:lnTo>
                    <a:pt x="3838" y="4853"/>
                  </a:lnTo>
                  <a:lnTo>
                    <a:pt x="3950" y="5868"/>
                  </a:lnTo>
                  <a:lnTo>
                    <a:pt x="3950" y="5643"/>
                  </a:lnTo>
                  <a:lnTo>
                    <a:pt x="3950" y="4740"/>
                  </a:lnTo>
                  <a:lnTo>
                    <a:pt x="3838" y="4176"/>
                  </a:lnTo>
                  <a:lnTo>
                    <a:pt x="3612" y="3499"/>
                  </a:lnTo>
                  <a:lnTo>
                    <a:pt x="3386" y="2822"/>
                  </a:lnTo>
                  <a:lnTo>
                    <a:pt x="2935" y="2257"/>
                  </a:lnTo>
                  <a:lnTo>
                    <a:pt x="2484" y="1693"/>
                  </a:lnTo>
                  <a:lnTo>
                    <a:pt x="2032" y="1129"/>
                  </a:lnTo>
                  <a:lnTo>
                    <a:pt x="1581" y="790"/>
                  </a:lnTo>
                  <a:lnTo>
                    <a:pt x="1017" y="452"/>
                  </a:lnTo>
                  <a:lnTo>
                    <a:pt x="565" y="226"/>
                  </a:lnTo>
                  <a:lnTo>
                    <a:pt x="227" y="113"/>
                  </a:lnTo>
                  <a:lnTo>
                    <a:pt x="1"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1" name="Google Shape;2111;p179"/>
            <p:cNvSpPr/>
            <p:nvPr/>
          </p:nvSpPr>
          <p:spPr>
            <a:xfrm>
              <a:off x="-2333585" y="2023512"/>
              <a:ext cx="262069" cy="451788"/>
            </a:xfrm>
            <a:custGeom>
              <a:rect b="b" l="l" r="r" t="t"/>
              <a:pathLst>
                <a:path extrusionOk="0" h="31710" w="18394">
                  <a:moveTo>
                    <a:pt x="7222" y="0"/>
                  </a:moveTo>
                  <a:lnTo>
                    <a:pt x="6320" y="113"/>
                  </a:lnTo>
                  <a:lnTo>
                    <a:pt x="5868" y="226"/>
                  </a:lnTo>
                  <a:lnTo>
                    <a:pt x="5078" y="452"/>
                  </a:lnTo>
                  <a:lnTo>
                    <a:pt x="4288" y="677"/>
                  </a:lnTo>
                  <a:lnTo>
                    <a:pt x="3499" y="1129"/>
                  </a:lnTo>
                  <a:lnTo>
                    <a:pt x="2822" y="1580"/>
                  </a:lnTo>
                  <a:lnTo>
                    <a:pt x="2257" y="2032"/>
                  </a:lnTo>
                  <a:lnTo>
                    <a:pt x="1693" y="2596"/>
                  </a:lnTo>
                  <a:lnTo>
                    <a:pt x="1242" y="3273"/>
                  </a:lnTo>
                  <a:lnTo>
                    <a:pt x="903" y="3950"/>
                  </a:lnTo>
                  <a:lnTo>
                    <a:pt x="565" y="4627"/>
                  </a:lnTo>
                  <a:lnTo>
                    <a:pt x="339" y="5417"/>
                  </a:lnTo>
                  <a:lnTo>
                    <a:pt x="226" y="6207"/>
                  </a:lnTo>
                  <a:lnTo>
                    <a:pt x="113" y="7109"/>
                  </a:lnTo>
                  <a:lnTo>
                    <a:pt x="0" y="7899"/>
                  </a:lnTo>
                  <a:lnTo>
                    <a:pt x="113" y="8802"/>
                  </a:lnTo>
                  <a:lnTo>
                    <a:pt x="339" y="10608"/>
                  </a:lnTo>
                  <a:lnTo>
                    <a:pt x="3724" y="27421"/>
                  </a:lnTo>
                  <a:lnTo>
                    <a:pt x="4401" y="29227"/>
                  </a:lnTo>
                  <a:lnTo>
                    <a:pt x="5643" y="30130"/>
                  </a:lnTo>
                  <a:lnTo>
                    <a:pt x="6884" y="30807"/>
                  </a:lnTo>
                  <a:lnTo>
                    <a:pt x="8238" y="31371"/>
                  </a:lnTo>
                  <a:lnTo>
                    <a:pt x="9705" y="31596"/>
                  </a:lnTo>
                  <a:lnTo>
                    <a:pt x="11172" y="31709"/>
                  </a:lnTo>
                  <a:lnTo>
                    <a:pt x="12639" y="31484"/>
                  </a:lnTo>
                  <a:lnTo>
                    <a:pt x="13993" y="31032"/>
                  </a:lnTo>
                  <a:lnTo>
                    <a:pt x="15347" y="30355"/>
                  </a:lnTo>
                  <a:lnTo>
                    <a:pt x="15460" y="29340"/>
                  </a:lnTo>
                  <a:lnTo>
                    <a:pt x="14444" y="23923"/>
                  </a:lnTo>
                  <a:lnTo>
                    <a:pt x="15121" y="23585"/>
                  </a:lnTo>
                  <a:lnTo>
                    <a:pt x="15798" y="23246"/>
                  </a:lnTo>
                  <a:lnTo>
                    <a:pt x="16588" y="22569"/>
                  </a:lnTo>
                  <a:lnTo>
                    <a:pt x="17378" y="21779"/>
                  </a:lnTo>
                  <a:lnTo>
                    <a:pt x="17717" y="21328"/>
                  </a:lnTo>
                  <a:lnTo>
                    <a:pt x="18055" y="20764"/>
                  </a:lnTo>
                  <a:lnTo>
                    <a:pt x="18281" y="20086"/>
                  </a:lnTo>
                  <a:lnTo>
                    <a:pt x="18394" y="19409"/>
                  </a:lnTo>
                  <a:lnTo>
                    <a:pt x="18394" y="18732"/>
                  </a:lnTo>
                  <a:lnTo>
                    <a:pt x="18394" y="17830"/>
                  </a:lnTo>
                  <a:lnTo>
                    <a:pt x="18055" y="15798"/>
                  </a:lnTo>
                  <a:lnTo>
                    <a:pt x="17491" y="13090"/>
                  </a:lnTo>
                  <a:lnTo>
                    <a:pt x="16137" y="6884"/>
                  </a:lnTo>
                  <a:lnTo>
                    <a:pt x="15911" y="5981"/>
                  </a:lnTo>
                  <a:lnTo>
                    <a:pt x="15573" y="5191"/>
                  </a:lnTo>
                  <a:lnTo>
                    <a:pt x="15234" y="4514"/>
                  </a:lnTo>
                  <a:lnTo>
                    <a:pt x="14783" y="3837"/>
                  </a:lnTo>
                  <a:lnTo>
                    <a:pt x="14331" y="3160"/>
                  </a:lnTo>
                  <a:lnTo>
                    <a:pt x="13767" y="2596"/>
                  </a:lnTo>
                  <a:lnTo>
                    <a:pt x="13203" y="2032"/>
                  </a:lnTo>
                  <a:lnTo>
                    <a:pt x="12526" y="1580"/>
                  </a:lnTo>
                  <a:lnTo>
                    <a:pt x="11849" y="1129"/>
                  </a:lnTo>
                  <a:lnTo>
                    <a:pt x="11172" y="790"/>
                  </a:lnTo>
                  <a:lnTo>
                    <a:pt x="10382" y="452"/>
                  </a:lnTo>
                  <a:lnTo>
                    <a:pt x="9592" y="226"/>
                  </a:lnTo>
                  <a:lnTo>
                    <a:pt x="8802" y="113"/>
                  </a:lnTo>
                  <a:lnTo>
                    <a:pt x="8012" y="0"/>
                  </a:lnTo>
                  <a:close/>
                </a:path>
              </a:pathLst>
            </a:custGeom>
            <a:solidFill>
              <a:srgbClr val="FFBE9D"/>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2" name="Google Shape;2112;p179"/>
            <p:cNvSpPr/>
            <p:nvPr/>
          </p:nvSpPr>
          <p:spPr>
            <a:xfrm>
              <a:off x="-2217824" y="2349880"/>
              <a:ext cx="91654" cy="33781"/>
            </a:xfrm>
            <a:custGeom>
              <a:rect b="b" l="l" r="r" t="t"/>
              <a:pathLst>
                <a:path extrusionOk="0" h="2371" w="6433">
                  <a:moveTo>
                    <a:pt x="0" y="1"/>
                  </a:moveTo>
                  <a:lnTo>
                    <a:pt x="339" y="565"/>
                  </a:lnTo>
                  <a:lnTo>
                    <a:pt x="790" y="1016"/>
                  </a:lnTo>
                  <a:lnTo>
                    <a:pt x="1467" y="1468"/>
                  </a:lnTo>
                  <a:lnTo>
                    <a:pt x="2370" y="1919"/>
                  </a:lnTo>
                  <a:lnTo>
                    <a:pt x="3498" y="2257"/>
                  </a:lnTo>
                  <a:lnTo>
                    <a:pt x="4175" y="2370"/>
                  </a:lnTo>
                  <a:lnTo>
                    <a:pt x="4852" y="2370"/>
                  </a:lnTo>
                  <a:lnTo>
                    <a:pt x="5642" y="2257"/>
                  </a:lnTo>
                  <a:lnTo>
                    <a:pt x="6432" y="2145"/>
                  </a:lnTo>
                  <a:lnTo>
                    <a:pt x="6319" y="903"/>
                  </a:lnTo>
                  <a:lnTo>
                    <a:pt x="4740" y="1016"/>
                  </a:lnTo>
                  <a:lnTo>
                    <a:pt x="3047" y="903"/>
                  </a:lnTo>
                  <a:lnTo>
                    <a:pt x="1467" y="565"/>
                  </a:lnTo>
                  <a:lnTo>
                    <a:pt x="0" y="1"/>
                  </a:lnTo>
                  <a:close/>
                </a:path>
              </a:pathLst>
            </a:custGeom>
            <a:solidFill>
              <a:srgbClr val="0A0A0A">
                <a:alpha val="17610"/>
              </a:srgbClr>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3" name="Google Shape;2113;p179"/>
            <p:cNvSpPr/>
            <p:nvPr/>
          </p:nvSpPr>
          <p:spPr>
            <a:xfrm>
              <a:off x="-2132624" y="2164990"/>
              <a:ext cx="17710" cy="17695"/>
            </a:xfrm>
            <a:custGeom>
              <a:rect b="b" l="l" r="r" t="t"/>
              <a:pathLst>
                <a:path extrusionOk="0" h="1242" w="1243">
                  <a:moveTo>
                    <a:pt x="226" y="1"/>
                  </a:moveTo>
                  <a:lnTo>
                    <a:pt x="114" y="226"/>
                  </a:lnTo>
                  <a:lnTo>
                    <a:pt x="1" y="452"/>
                  </a:lnTo>
                  <a:lnTo>
                    <a:pt x="1" y="678"/>
                  </a:lnTo>
                  <a:lnTo>
                    <a:pt x="114" y="1016"/>
                  </a:lnTo>
                  <a:lnTo>
                    <a:pt x="226" y="1129"/>
                  </a:lnTo>
                  <a:lnTo>
                    <a:pt x="452" y="1242"/>
                  </a:lnTo>
                  <a:lnTo>
                    <a:pt x="791" y="1242"/>
                  </a:lnTo>
                  <a:lnTo>
                    <a:pt x="1016" y="1129"/>
                  </a:lnTo>
                  <a:lnTo>
                    <a:pt x="1129" y="903"/>
                  </a:lnTo>
                  <a:lnTo>
                    <a:pt x="1242" y="678"/>
                  </a:lnTo>
                  <a:lnTo>
                    <a:pt x="1242" y="452"/>
                  </a:lnTo>
                  <a:lnTo>
                    <a:pt x="1129" y="226"/>
                  </a:lnTo>
                  <a:lnTo>
                    <a:pt x="1016"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4" name="Google Shape;2114;p179"/>
            <p:cNvSpPr/>
            <p:nvPr/>
          </p:nvSpPr>
          <p:spPr>
            <a:xfrm>
              <a:off x="-2232299" y="2176245"/>
              <a:ext cx="17695" cy="19305"/>
            </a:xfrm>
            <a:custGeom>
              <a:rect b="b" l="l" r="r" t="t"/>
              <a:pathLst>
                <a:path extrusionOk="0" h="1355" w="1242">
                  <a:moveTo>
                    <a:pt x="565" y="0"/>
                  </a:moveTo>
                  <a:lnTo>
                    <a:pt x="226" y="113"/>
                  </a:lnTo>
                  <a:lnTo>
                    <a:pt x="113" y="339"/>
                  </a:lnTo>
                  <a:lnTo>
                    <a:pt x="1" y="565"/>
                  </a:lnTo>
                  <a:lnTo>
                    <a:pt x="1" y="790"/>
                  </a:lnTo>
                  <a:lnTo>
                    <a:pt x="113" y="1016"/>
                  </a:lnTo>
                  <a:lnTo>
                    <a:pt x="226" y="1242"/>
                  </a:lnTo>
                  <a:lnTo>
                    <a:pt x="452" y="1355"/>
                  </a:lnTo>
                  <a:lnTo>
                    <a:pt x="790" y="1355"/>
                  </a:lnTo>
                  <a:lnTo>
                    <a:pt x="1016" y="1242"/>
                  </a:lnTo>
                  <a:lnTo>
                    <a:pt x="1129" y="1016"/>
                  </a:lnTo>
                  <a:lnTo>
                    <a:pt x="1242" y="790"/>
                  </a:lnTo>
                  <a:lnTo>
                    <a:pt x="1242" y="565"/>
                  </a:lnTo>
                  <a:lnTo>
                    <a:pt x="1129" y="339"/>
                  </a:lnTo>
                  <a:lnTo>
                    <a:pt x="1016" y="113"/>
                  </a:lnTo>
                  <a:lnTo>
                    <a:pt x="790"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5" name="Google Shape;2115;p179"/>
            <p:cNvSpPr/>
            <p:nvPr/>
          </p:nvSpPr>
          <p:spPr>
            <a:xfrm>
              <a:off x="-2256420" y="2160174"/>
              <a:ext cx="38611" cy="12865"/>
            </a:xfrm>
            <a:custGeom>
              <a:rect b="b" l="l" r="r" t="t"/>
              <a:pathLst>
                <a:path extrusionOk="0" h="903" w="2710">
                  <a:moveTo>
                    <a:pt x="1355" y="0"/>
                  </a:moveTo>
                  <a:lnTo>
                    <a:pt x="791" y="226"/>
                  </a:lnTo>
                  <a:lnTo>
                    <a:pt x="339" y="451"/>
                  </a:lnTo>
                  <a:lnTo>
                    <a:pt x="1" y="790"/>
                  </a:lnTo>
                  <a:lnTo>
                    <a:pt x="114" y="903"/>
                  </a:lnTo>
                  <a:lnTo>
                    <a:pt x="227" y="903"/>
                  </a:lnTo>
                  <a:lnTo>
                    <a:pt x="452" y="790"/>
                  </a:lnTo>
                  <a:lnTo>
                    <a:pt x="904" y="564"/>
                  </a:lnTo>
                  <a:lnTo>
                    <a:pt x="1355" y="451"/>
                  </a:lnTo>
                  <a:lnTo>
                    <a:pt x="2371" y="451"/>
                  </a:lnTo>
                  <a:lnTo>
                    <a:pt x="2596" y="564"/>
                  </a:lnTo>
                  <a:lnTo>
                    <a:pt x="2709" y="564"/>
                  </a:lnTo>
                  <a:lnTo>
                    <a:pt x="2709" y="451"/>
                  </a:lnTo>
                  <a:lnTo>
                    <a:pt x="2483" y="226"/>
                  </a:lnTo>
                  <a:lnTo>
                    <a:pt x="1919"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6" name="Google Shape;2116;p179"/>
            <p:cNvSpPr/>
            <p:nvPr/>
          </p:nvSpPr>
          <p:spPr>
            <a:xfrm>
              <a:off x="-2158341" y="2147309"/>
              <a:ext cx="38596" cy="12880"/>
            </a:xfrm>
            <a:custGeom>
              <a:rect b="b" l="l" r="r" t="t"/>
              <a:pathLst>
                <a:path extrusionOk="0" h="904" w="2709">
                  <a:moveTo>
                    <a:pt x="1354" y="0"/>
                  </a:moveTo>
                  <a:lnTo>
                    <a:pt x="790" y="226"/>
                  </a:lnTo>
                  <a:lnTo>
                    <a:pt x="226" y="565"/>
                  </a:lnTo>
                  <a:lnTo>
                    <a:pt x="0" y="790"/>
                  </a:lnTo>
                  <a:lnTo>
                    <a:pt x="0" y="903"/>
                  </a:lnTo>
                  <a:lnTo>
                    <a:pt x="226" y="903"/>
                  </a:lnTo>
                  <a:lnTo>
                    <a:pt x="452" y="790"/>
                  </a:lnTo>
                  <a:lnTo>
                    <a:pt x="903" y="565"/>
                  </a:lnTo>
                  <a:lnTo>
                    <a:pt x="1354" y="452"/>
                  </a:lnTo>
                  <a:lnTo>
                    <a:pt x="2370" y="452"/>
                  </a:lnTo>
                  <a:lnTo>
                    <a:pt x="2596" y="565"/>
                  </a:lnTo>
                  <a:lnTo>
                    <a:pt x="2709" y="565"/>
                  </a:lnTo>
                  <a:lnTo>
                    <a:pt x="2709" y="339"/>
                  </a:lnTo>
                  <a:lnTo>
                    <a:pt x="2483" y="226"/>
                  </a:lnTo>
                  <a:lnTo>
                    <a:pt x="1919"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7" name="Google Shape;2117;p179"/>
            <p:cNvSpPr/>
            <p:nvPr/>
          </p:nvSpPr>
          <p:spPr>
            <a:xfrm>
              <a:off x="-2185681" y="2158564"/>
              <a:ext cx="41816" cy="83619"/>
            </a:xfrm>
            <a:custGeom>
              <a:rect b="b" l="l" r="r" t="t"/>
              <a:pathLst>
                <a:path extrusionOk="0" h="5869" w="2935">
                  <a:moveTo>
                    <a:pt x="1" y="0"/>
                  </a:moveTo>
                  <a:lnTo>
                    <a:pt x="452" y="1016"/>
                  </a:lnTo>
                  <a:lnTo>
                    <a:pt x="1694" y="3385"/>
                  </a:lnTo>
                  <a:lnTo>
                    <a:pt x="2484" y="4740"/>
                  </a:lnTo>
                  <a:lnTo>
                    <a:pt x="2596" y="4965"/>
                  </a:lnTo>
                  <a:lnTo>
                    <a:pt x="2709" y="5304"/>
                  </a:lnTo>
                  <a:lnTo>
                    <a:pt x="2596" y="5417"/>
                  </a:lnTo>
                  <a:lnTo>
                    <a:pt x="2371" y="5530"/>
                  </a:lnTo>
                  <a:lnTo>
                    <a:pt x="1694" y="5642"/>
                  </a:lnTo>
                  <a:lnTo>
                    <a:pt x="1129" y="5868"/>
                  </a:lnTo>
                  <a:lnTo>
                    <a:pt x="1806" y="5868"/>
                  </a:lnTo>
                  <a:lnTo>
                    <a:pt x="2371" y="5755"/>
                  </a:lnTo>
                  <a:lnTo>
                    <a:pt x="2709" y="5642"/>
                  </a:lnTo>
                  <a:lnTo>
                    <a:pt x="2822" y="5530"/>
                  </a:lnTo>
                  <a:lnTo>
                    <a:pt x="2935" y="5304"/>
                  </a:lnTo>
                  <a:lnTo>
                    <a:pt x="2935" y="4965"/>
                  </a:lnTo>
                  <a:lnTo>
                    <a:pt x="2709" y="4627"/>
                  </a:lnTo>
                  <a:lnTo>
                    <a:pt x="2032" y="3273"/>
                  </a:lnTo>
                  <a:lnTo>
                    <a:pt x="678" y="903"/>
                  </a:lnTo>
                  <a:lnTo>
                    <a:pt x="1"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8" name="Google Shape;2118;p179"/>
            <p:cNvSpPr/>
            <p:nvPr/>
          </p:nvSpPr>
          <p:spPr>
            <a:xfrm>
              <a:off x="-2269272" y="2121578"/>
              <a:ext cx="46632" cy="16100"/>
            </a:xfrm>
            <a:custGeom>
              <a:rect b="b" l="l" r="r" t="t"/>
              <a:pathLst>
                <a:path extrusionOk="0" h="1130" w="3273">
                  <a:moveTo>
                    <a:pt x="2144" y="1"/>
                  </a:moveTo>
                  <a:lnTo>
                    <a:pt x="1467" y="114"/>
                  </a:lnTo>
                  <a:lnTo>
                    <a:pt x="903" y="226"/>
                  </a:lnTo>
                  <a:lnTo>
                    <a:pt x="339" y="565"/>
                  </a:lnTo>
                  <a:lnTo>
                    <a:pt x="0" y="904"/>
                  </a:lnTo>
                  <a:lnTo>
                    <a:pt x="0" y="1016"/>
                  </a:lnTo>
                  <a:lnTo>
                    <a:pt x="226" y="1129"/>
                  </a:lnTo>
                  <a:lnTo>
                    <a:pt x="564" y="1016"/>
                  </a:lnTo>
                  <a:lnTo>
                    <a:pt x="1693" y="791"/>
                  </a:lnTo>
                  <a:lnTo>
                    <a:pt x="2708" y="678"/>
                  </a:lnTo>
                  <a:lnTo>
                    <a:pt x="3047" y="565"/>
                  </a:lnTo>
                  <a:lnTo>
                    <a:pt x="3273" y="452"/>
                  </a:lnTo>
                  <a:lnTo>
                    <a:pt x="3160" y="339"/>
                  </a:lnTo>
                  <a:lnTo>
                    <a:pt x="2821" y="114"/>
                  </a:lnTo>
                  <a:lnTo>
                    <a:pt x="2144"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9" name="Google Shape;2119;p179"/>
            <p:cNvSpPr/>
            <p:nvPr/>
          </p:nvSpPr>
          <p:spPr>
            <a:xfrm>
              <a:off x="-2164780" y="2110322"/>
              <a:ext cx="43426" cy="12880"/>
            </a:xfrm>
            <a:custGeom>
              <a:rect b="b" l="l" r="r" t="t"/>
              <a:pathLst>
                <a:path extrusionOk="0" h="904" w="3048">
                  <a:moveTo>
                    <a:pt x="1468" y="1"/>
                  </a:moveTo>
                  <a:lnTo>
                    <a:pt x="904" y="114"/>
                  </a:lnTo>
                  <a:lnTo>
                    <a:pt x="227" y="452"/>
                  </a:lnTo>
                  <a:lnTo>
                    <a:pt x="1" y="678"/>
                  </a:lnTo>
                  <a:lnTo>
                    <a:pt x="1" y="904"/>
                  </a:lnTo>
                  <a:lnTo>
                    <a:pt x="565" y="904"/>
                  </a:lnTo>
                  <a:lnTo>
                    <a:pt x="1581" y="791"/>
                  </a:lnTo>
                  <a:lnTo>
                    <a:pt x="2483" y="678"/>
                  </a:lnTo>
                  <a:lnTo>
                    <a:pt x="2822" y="678"/>
                  </a:lnTo>
                  <a:lnTo>
                    <a:pt x="3048" y="565"/>
                  </a:lnTo>
                  <a:lnTo>
                    <a:pt x="3048" y="452"/>
                  </a:lnTo>
                  <a:lnTo>
                    <a:pt x="2709" y="227"/>
                  </a:lnTo>
                  <a:lnTo>
                    <a:pt x="2145"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0" name="Google Shape;2120;p179"/>
            <p:cNvSpPr/>
            <p:nvPr/>
          </p:nvSpPr>
          <p:spPr>
            <a:xfrm>
              <a:off x="-2356096" y="1978490"/>
              <a:ext cx="265288" cy="125421"/>
            </a:xfrm>
            <a:custGeom>
              <a:rect b="b" l="l" r="r" t="t"/>
              <a:pathLst>
                <a:path extrusionOk="0" h="8803" w="18620">
                  <a:moveTo>
                    <a:pt x="12075" y="1"/>
                  </a:moveTo>
                  <a:lnTo>
                    <a:pt x="11511" y="114"/>
                  </a:lnTo>
                  <a:lnTo>
                    <a:pt x="10946" y="339"/>
                  </a:lnTo>
                  <a:lnTo>
                    <a:pt x="10382" y="678"/>
                  </a:lnTo>
                  <a:lnTo>
                    <a:pt x="9931" y="1242"/>
                  </a:lnTo>
                  <a:lnTo>
                    <a:pt x="9367" y="791"/>
                  </a:lnTo>
                  <a:lnTo>
                    <a:pt x="8802" y="565"/>
                  </a:lnTo>
                  <a:lnTo>
                    <a:pt x="8125" y="452"/>
                  </a:lnTo>
                  <a:lnTo>
                    <a:pt x="7561" y="452"/>
                  </a:lnTo>
                  <a:lnTo>
                    <a:pt x="6884" y="565"/>
                  </a:lnTo>
                  <a:lnTo>
                    <a:pt x="6320" y="791"/>
                  </a:lnTo>
                  <a:lnTo>
                    <a:pt x="5756" y="1242"/>
                  </a:lnTo>
                  <a:lnTo>
                    <a:pt x="5304" y="1693"/>
                  </a:lnTo>
                  <a:lnTo>
                    <a:pt x="5079" y="2145"/>
                  </a:lnTo>
                  <a:lnTo>
                    <a:pt x="4853" y="2596"/>
                  </a:lnTo>
                  <a:lnTo>
                    <a:pt x="4063" y="2483"/>
                  </a:lnTo>
                  <a:lnTo>
                    <a:pt x="3273" y="2483"/>
                  </a:lnTo>
                  <a:lnTo>
                    <a:pt x="2596" y="2596"/>
                  </a:lnTo>
                  <a:lnTo>
                    <a:pt x="1919" y="2935"/>
                  </a:lnTo>
                  <a:lnTo>
                    <a:pt x="1355" y="3273"/>
                  </a:lnTo>
                  <a:lnTo>
                    <a:pt x="791" y="3837"/>
                  </a:lnTo>
                  <a:lnTo>
                    <a:pt x="339" y="4514"/>
                  </a:lnTo>
                  <a:lnTo>
                    <a:pt x="113" y="5192"/>
                  </a:lnTo>
                  <a:lnTo>
                    <a:pt x="1" y="5756"/>
                  </a:lnTo>
                  <a:lnTo>
                    <a:pt x="1" y="6207"/>
                  </a:lnTo>
                  <a:lnTo>
                    <a:pt x="1" y="6771"/>
                  </a:lnTo>
                  <a:lnTo>
                    <a:pt x="113" y="7336"/>
                  </a:lnTo>
                  <a:lnTo>
                    <a:pt x="3273" y="8803"/>
                  </a:lnTo>
                  <a:lnTo>
                    <a:pt x="3386" y="8125"/>
                  </a:lnTo>
                  <a:lnTo>
                    <a:pt x="3724" y="7674"/>
                  </a:lnTo>
                  <a:lnTo>
                    <a:pt x="4176" y="7336"/>
                  </a:lnTo>
                  <a:lnTo>
                    <a:pt x="4853" y="7110"/>
                  </a:lnTo>
                  <a:lnTo>
                    <a:pt x="4966" y="7223"/>
                  </a:lnTo>
                  <a:lnTo>
                    <a:pt x="5643" y="7448"/>
                  </a:lnTo>
                  <a:lnTo>
                    <a:pt x="6207" y="7787"/>
                  </a:lnTo>
                  <a:lnTo>
                    <a:pt x="6884" y="8125"/>
                  </a:lnTo>
                  <a:lnTo>
                    <a:pt x="7110" y="8238"/>
                  </a:lnTo>
                  <a:lnTo>
                    <a:pt x="7448" y="8238"/>
                  </a:lnTo>
                  <a:lnTo>
                    <a:pt x="8012" y="8125"/>
                  </a:lnTo>
                  <a:lnTo>
                    <a:pt x="8464" y="7900"/>
                  </a:lnTo>
                  <a:lnTo>
                    <a:pt x="8915" y="7561"/>
                  </a:lnTo>
                  <a:lnTo>
                    <a:pt x="9367" y="7336"/>
                  </a:lnTo>
                  <a:lnTo>
                    <a:pt x="10044" y="7223"/>
                  </a:lnTo>
                  <a:lnTo>
                    <a:pt x="10721" y="7223"/>
                  </a:lnTo>
                  <a:lnTo>
                    <a:pt x="11285" y="7336"/>
                  </a:lnTo>
                  <a:lnTo>
                    <a:pt x="11962" y="7561"/>
                  </a:lnTo>
                  <a:lnTo>
                    <a:pt x="13090" y="8125"/>
                  </a:lnTo>
                  <a:lnTo>
                    <a:pt x="14332" y="8464"/>
                  </a:lnTo>
                  <a:lnTo>
                    <a:pt x="15122" y="8464"/>
                  </a:lnTo>
                  <a:lnTo>
                    <a:pt x="15911" y="8351"/>
                  </a:lnTo>
                  <a:lnTo>
                    <a:pt x="16589" y="8125"/>
                  </a:lnTo>
                  <a:lnTo>
                    <a:pt x="17266" y="7787"/>
                  </a:lnTo>
                  <a:lnTo>
                    <a:pt x="17830" y="7448"/>
                  </a:lnTo>
                  <a:lnTo>
                    <a:pt x="18281" y="6997"/>
                  </a:lnTo>
                  <a:lnTo>
                    <a:pt x="18507" y="6658"/>
                  </a:lnTo>
                  <a:lnTo>
                    <a:pt x="18620" y="6320"/>
                  </a:lnTo>
                  <a:lnTo>
                    <a:pt x="18620" y="6094"/>
                  </a:lnTo>
                  <a:lnTo>
                    <a:pt x="18620" y="5756"/>
                  </a:lnTo>
                  <a:lnTo>
                    <a:pt x="18394" y="5417"/>
                  </a:lnTo>
                  <a:lnTo>
                    <a:pt x="18168" y="5192"/>
                  </a:lnTo>
                  <a:lnTo>
                    <a:pt x="17943" y="5079"/>
                  </a:lnTo>
                  <a:lnTo>
                    <a:pt x="17604" y="5079"/>
                  </a:lnTo>
                  <a:lnTo>
                    <a:pt x="18168" y="4740"/>
                  </a:lnTo>
                  <a:lnTo>
                    <a:pt x="18394" y="4402"/>
                  </a:lnTo>
                  <a:lnTo>
                    <a:pt x="18281" y="4063"/>
                  </a:lnTo>
                  <a:lnTo>
                    <a:pt x="18168" y="3837"/>
                  </a:lnTo>
                  <a:lnTo>
                    <a:pt x="17943" y="3725"/>
                  </a:lnTo>
                  <a:lnTo>
                    <a:pt x="17266" y="3612"/>
                  </a:lnTo>
                  <a:lnTo>
                    <a:pt x="16589" y="3386"/>
                  </a:lnTo>
                  <a:lnTo>
                    <a:pt x="16024" y="2935"/>
                  </a:lnTo>
                  <a:lnTo>
                    <a:pt x="15686" y="2483"/>
                  </a:lnTo>
                  <a:lnTo>
                    <a:pt x="15347" y="2032"/>
                  </a:lnTo>
                  <a:lnTo>
                    <a:pt x="14783" y="1129"/>
                  </a:lnTo>
                  <a:lnTo>
                    <a:pt x="14332" y="678"/>
                  </a:lnTo>
                  <a:lnTo>
                    <a:pt x="13767" y="339"/>
                  </a:lnTo>
                  <a:lnTo>
                    <a:pt x="13316" y="114"/>
                  </a:lnTo>
                  <a:lnTo>
                    <a:pt x="12639"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1" name="Google Shape;2121;p179"/>
            <p:cNvSpPr/>
            <p:nvPr/>
          </p:nvSpPr>
          <p:spPr>
            <a:xfrm>
              <a:off x="-2357706" y="2012257"/>
              <a:ext cx="242792" cy="233132"/>
            </a:xfrm>
            <a:custGeom>
              <a:rect b="b" l="l" r="r" t="t"/>
              <a:pathLst>
                <a:path extrusionOk="0" h="16363" w="17041">
                  <a:moveTo>
                    <a:pt x="10044" y="0"/>
                  </a:moveTo>
                  <a:lnTo>
                    <a:pt x="8464" y="113"/>
                  </a:lnTo>
                  <a:lnTo>
                    <a:pt x="7561" y="339"/>
                  </a:lnTo>
                  <a:lnTo>
                    <a:pt x="6546" y="790"/>
                  </a:lnTo>
                  <a:lnTo>
                    <a:pt x="5417" y="1355"/>
                  </a:lnTo>
                  <a:lnTo>
                    <a:pt x="4402" y="2144"/>
                  </a:lnTo>
                  <a:lnTo>
                    <a:pt x="3273" y="2934"/>
                  </a:lnTo>
                  <a:lnTo>
                    <a:pt x="2370" y="3837"/>
                  </a:lnTo>
                  <a:lnTo>
                    <a:pt x="1468" y="4627"/>
                  </a:lnTo>
                  <a:lnTo>
                    <a:pt x="904" y="5304"/>
                  </a:lnTo>
                  <a:lnTo>
                    <a:pt x="565" y="5868"/>
                  </a:lnTo>
                  <a:lnTo>
                    <a:pt x="339" y="6320"/>
                  </a:lnTo>
                  <a:lnTo>
                    <a:pt x="1" y="7110"/>
                  </a:lnTo>
                  <a:lnTo>
                    <a:pt x="1" y="7561"/>
                  </a:lnTo>
                  <a:lnTo>
                    <a:pt x="1" y="7787"/>
                  </a:lnTo>
                  <a:lnTo>
                    <a:pt x="114" y="8351"/>
                  </a:lnTo>
                  <a:lnTo>
                    <a:pt x="226" y="9028"/>
                  </a:lnTo>
                  <a:lnTo>
                    <a:pt x="791" y="10382"/>
                  </a:lnTo>
                  <a:lnTo>
                    <a:pt x="1355" y="11736"/>
                  </a:lnTo>
                  <a:lnTo>
                    <a:pt x="1919" y="12977"/>
                  </a:lnTo>
                  <a:lnTo>
                    <a:pt x="2596" y="15009"/>
                  </a:lnTo>
                  <a:lnTo>
                    <a:pt x="3048" y="16363"/>
                  </a:lnTo>
                  <a:lnTo>
                    <a:pt x="3499" y="16137"/>
                  </a:lnTo>
                  <a:lnTo>
                    <a:pt x="3725" y="15911"/>
                  </a:lnTo>
                  <a:lnTo>
                    <a:pt x="3837" y="15460"/>
                  </a:lnTo>
                  <a:lnTo>
                    <a:pt x="3725" y="14896"/>
                  </a:lnTo>
                  <a:lnTo>
                    <a:pt x="3160" y="12075"/>
                  </a:lnTo>
                  <a:lnTo>
                    <a:pt x="3612" y="11510"/>
                  </a:lnTo>
                  <a:lnTo>
                    <a:pt x="3950" y="10946"/>
                  </a:lnTo>
                  <a:lnTo>
                    <a:pt x="4176" y="10269"/>
                  </a:lnTo>
                  <a:lnTo>
                    <a:pt x="4289" y="9592"/>
                  </a:lnTo>
                  <a:lnTo>
                    <a:pt x="4289" y="8915"/>
                  </a:lnTo>
                  <a:lnTo>
                    <a:pt x="4289" y="8238"/>
                  </a:lnTo>
                  <a:lnTo>
                    <a:pt x="4063" y="7561"/>
                  </a:lnTo>
                  <a:lnTo>
                    <a:pt x="3725" y="6884"/>
                  </a:lnTo>
                  <a:lnTo>
                    <a:pt x="3499" y="6658"/>
                  </a:lnTo>
                  <a:lnTo>
                    <a:pt x="3273" y="6094"/>
                  </a:lnTo>
                  <a:lnTo>
                    <a:pt x="3273" y="5755"/>
                  </a:lnTo>
                  <a:lnTo>
                    <a:pt x="3386" y="5530"/>
                  </a:lnTo>
                  <a:lnTo>
                    <a:pt x="3499" y="5191"/>
                  </a:lnTo>
                  <a:lnTo>
                    <a:pt x="3725" y="4966"/>
                  </a:lnTo>
                  <a:lnTo>
                    <a:pt x="17040" y="3273"/>
                  </a:lnTo>
                  <a:lnTo>
                    <a:pt x="16589" y="2709"/>
                  </a:lnTo>
                  <a:lnTo>
                    <a:pt x="16024" y="2144"/>
                  </a:lnTo>
                  <a:lnTo>
                    <a:pt x="15460" y="1693"/>
                  </a:lnTo>
                  <a:lnTo>
                    <a:pt x="14783" y="1355"/>
                  </a:lnTo>
                  <a:lnTo>
                    <a:pt x="13316" y="678"/>
                  </a:lnTo>
                  <a:lnTo>
                    <a:pt x="11736" y="226"/>
                  </a:lnTo>
                  <a:lnTo>
                    <a:pt x="10044"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2" name="Google Shape;2122;p179"/>
            <p:cNvSpPr/>
            <p:nvPr/>
          </p:nvSpPr>
          <p:spPr>
            <a:xfrm>
              <a:off x="-2389862" y="2081385"/>
              <a:ext cx="78803" cy="159187"/>
            </a:xfrm>
            <a:custGeom>
              <a:rect b="b" l="l" r="r" t="t"/>
              <a:pathLst>
                <a:path extrusionOk="0" h="11173" w="5531">
                  <a:moveTo>
                    <a:pt x="3273" y="1"/>
                  </a:moveTo>
                  <a:lnTo>
                    <a:pt x="3161" y="114"/>
                  </a:lnTo>
                  <a:lnTo>
                    <a:pt x="2483" y="114"/>
                  </a:lnTo>
                  <a:lnTo>
                    <a:pt x="2032" y="226"/>
                  </a:lnTo>
                  <a:lnTo>
                    <a:pt x="1806" y="339"/>
                  </a:lnTo>
                  <a:lnTo>
                    <a:pt x="1468" y="565"/>
                  </a:lnTo>
                  <a:lnTo>
                    <a:pt x="1242" y="903"/>
                  </a:lnTo>
                  <a:lnTo>
                    <a:pt x="1017" y="1242"/>
                  </a:lnTo>
                  <a:lnTo>
                    <a:pt x="904" y="1581"/>
                  </a:lnTo>
                  <a:lnTo>
                    <a:pt x="904" y="2032"/>
                  </a:lnTo>
                  <a:lnTo>
                    <a:pt x="1017" y="2483"/>
                  </a:lnTo>
                  <a:lnTo>
                    <a:pt x="1129" y="2822"/>
                  </a:lnTo>
                  <a:lnTo>
                    <a:pt x="1468" y="3273"/>
                  </a:lnTo>
                  <a:lnTo>
                    <a:pt x="904" y="3386"/>
                  </a:lnTo>
                  <a:lnTo>
                    <a:pt x="339" y="3725"/>
                  </a:lnTo>
                  <a:lnTo>
                    <a:pt x="114" y="4289"/>
                  </a:lnTo>
                  <a:lnTo>
                    <a:pt x="1" y="4853"/>
                  </a:lnTo>
                  <a:lnTo>
                    <a:pt x="227" y="5643"/>
                  </a:lnTo>
                  <a:lnTo>
                    <a:pt x="565" y="6320"/>
                  </a:lnTo>
                  <a:lnTo>
                    <a:pt x="1017" y="6997"/>
                  </a:lnTo>
                  <a:lnTo>
                    <a:pt x="1242" y="7787"/>
                  </a:lnTo>
                  <a:lnTo>
                    <a:pt x="1242" y="8238"/>
                  </a:lnTo>
                  <a:lnTo>
                    <a:pt x="1129" y="8577"/>
                  </a:lnTo>
                  <a:lnTo>
                    <a:pt x="904" y="8915"/>
                  </a:lnTo>
                  <a:lnTo>
                    <a:pt x="565" y="9141"/>
                  </a:lnTo>
                  <a:lnTo>
                    <a:pt x="791" y="9480"/>
                  </a:lnTo>
                  <a:lnTo>
                    <a:pt x="1242" y="9705"/>
                  </a:lnTo>
                  <a:lnTo>
                    <a:pt x="2145" y="9705"/>
                  </a:lnTo>
                  <a:lnTo>
                    <a:pt x="1806" y="10382"/>
                  </a:lnTo>
                  <a:lnTo>
                    <a:pt x="1355" y="10947"/>
                  </a:lnTo>
                  <a:lnTo>
                    <a:pt x="1694" y="11059"/>
                  </a:lnTo>
                  <a:lnTo>
                    <a:pt x="2032" y="11172"/>
                  </a:lnTo>
                  <a:lnTo>
                    <a:pt x="2822" y="11172"/>
                  </a:lnTo>
                  <a:lnTo>
                    <a:pt x="3612" y="10947"/>
                  </a:lnTo>
                  <a:lnTo>
                    <a:pt x="4289" y="10495"/>
                  </a:lnTo>
                  <a:lnTo>
                    <a:pt x="4740" y="10269"/>
                  </a:lnTo>
                  <a:lnTo>
                    <a:pt x="5079" y="9931"/>
                  </a:lnTo>
                  <a:lnTo>
                    <a:pt x="5305" y="9592"/>
                  </a:lnTo>
                  <a:lnTo>
                    <a:pt x="5530" y="9141"/>
                  </a:lnTo>
                  <a:lnTo>
                    <a:pt x="5530" y="8577"/>
                  </a:lnTo>
                  <a:lnTo>
                    <a:pt x="5530" y="8125"/>
                  </a:lnTo>
                  <a:lnTo>
                    <a:pt x="5192" y="7110"/>
                  </a:lnTo>
                  <a:lnTo>
                    <a:pt x="4515" y="5417"/>
                  </a:lnTo>
                  <a:lnTo>
                    <a:pt x="3950" y="3612"/>
                  </a:lnTo>
                  <a:lnTo>
                    <a:pt x="3725" y="2709"/>
                  </a:lnTo>
                  <a:lnTo>
                    <a:pt x="3612" y="1806"/>
                  </a:lnTo>
                  <a:lnTo>
                    <a:pt x="3612" y="903"/>
                  </a:lnTo>
                  <a:lnTo>
                    <a:pt x="3725"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3" name="Google Shape;2123;p179"/>
            <p:cNvSpPr/>
            <p:nvPr/>
          </p:nvSpPr>
          <p:spPr>
            <a:xfrm>
              <a:off x="-2356096" y="2221267"/>
              <a:ext cx="53072" cy="69143"/>
            </a:xfrm>
            <a:custGeom>
              <a:rect b="b" l="l" r="r" t="t"/>
              <a:pathLst>
                <a:path extrusionOk="0" h="4853" w="3725">
                  <a:moveTo>
                    <a:pt x="2370" y="0"/>
                  </a:moveTo>
                  <a:lnTo>
                    <a:pt x="1806" y="113"/>
                  </a:lnTo>
                  <a:lnTo>
                    <a:pt x="1242" y="226"/>
                  </a:lnTo>
                  <a:lnTo>
                    <a:pt x="678" y="451"/>
                  </a:lnTo>
                  <a:lnTo>
                    <a:pt x="452" y="677"/>
                  </a:lnTo>
                  <a:lnTo>
                    <a:pt x="339" y="1016"/>
                  </a:lnTo>
                  <a:lnTo>
                    <a:pt x="113" y="1354"/>
                  </a:lnTo>
                  <a:lnTo>
                    <a:pt x="113" y="1693"/>
                  </a:lnTo>
                  <a:lnTo>
                    <a:pt x="1" y="2144"/>
                  </a:lnTo>
                  <a:lnTo>
                    <a:pt x="113" y="2708"/>
                  </a:lnTo>
                  <a:lnTo>
                    <a:pt x="226" y="3273"/>
                  </a:lnTo>
                  <a:lnTo>
                    <a:pt x="452" y="3724"/>
                  </a:lnTo>
                  <a:lnTo>
                    <a:pt x="678" y="4062"/>
                  </a:lnTo>
                  <a:lnTo>
                    <a:pt x="903" y="4401"/>
                  </a:lnTo>
                  <a:lnTo>
                    <a:pt x="1468" y="4739"/>
                  </a:lnTo>
                  <a:lnTo>
                    <a:pt x="2145" y="4852"/>
                  </a:lnTo>
                  <a:lnTo>
                    <a:pt x="2709" y="4852"/>
                  </a:lnTo>
                  <a:lnTo>
                    <a:pt x="3273" y="4739"/>
                  </a:lnTo>
                  <a:lnTo>
                    <a:pt x="3724" y="4627"/>
                  </a:lnTo>
                  <a:lnTo>
                    <a:pt x="2935" y="0"/>
                  </a:lnTo>
                  <a:close/>
                </a:path>
              </a:pathLst>
            </a:custGeom>
            <a:solidFill>
              <a:srgbClr val="FFBE9D"/>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4" name="Google Shape;2124;p179"/>
            <p:cNvSpPr/>
            <p:nvPr/>
          </p:nvSpPr>
          <p:spPr>
            <a:xfrm>
              <a:off x="-2340010" y="2237339"/>
              <a:ext cx="24121" cy="38596"/>
            </a:xfrm>
            <a:custGeom>
              <a:rect b="b" l="l" r="r" t="t"/>
              <a:pathLst>
                <a:path extrusionOk="0" h="2709" w="1693">
                  <a:moveTo>
                    <a:pt x="1016" y="226"/>
                  </a:moveTo>
                  <a:lnTo>
                    <a:pt x="1016" y="452"/>
                  </a:lnTo>
                  <a:lnTo>
                    <a:pt x="1128" y="339"/>
                  </a:lnTo>
                  <a:lnTo>
                    <a:pt x="1016" y="226"/>
                  </a:lnTo>
                  <a:close/>
                  <a:moveTo>
                    <a:pt x="564" y="1"/>
                  </a:moveTo>
                  <a:lnTo>
                    <a:pt x="226" y="226"/>
                  </a:lnTo>
                  <a:lnTo>
                    <a:pt x="113" y="565"/>
                  </a:lnTo>
                  <a:lnTo>
                    <a:pt x="0" y="1016"/>
                  </a:lnTo>
                  <a:lnTo>
                    <a:pt x="113" y="1467"/>
                  </a:lnTo>
                  <a:lnTo>
                    <a:pt x="226" y="1919"/>
                  </a:lnTo>
                  <a:lnTo>
                    <a:pt x="451" y="2370"/>
                  </a:lnTo>
                  <a:lnTo>
                    <a:pt x="790" y="2596"/>
                  </a:lnTo>
                  <a:lnTo>
                    <a:pt x="1128" y="2709"/>
                  </a:lnTo>
                  <a:lnTo>
                    <a:pt x="1354" y="2709"/>
                  </a:lnTo>
                  <a:lnTo>
                    <a:pt x="1580" y="2596"/>
                  </a:lnTo>
                  <a:lnTo>
                    <a:pt x="1693" y="2483"/>
                  </a:lnTo>
                  <a:lnTo>
                    <a:pt x="1693" y="2370"/>
                  </a:lnTo>
                  <a:lnTo>
                    <a:pt x="1580" y="2483"/>
                  </a:lnTo>
                  <a:lnTo>
                    <a:pt x="1354" y="2596"/>
                  </a:lnTo>
                  <a:lnTo>
                    <a:pt x="1128" y="2596"/>
                  </a:lnTo>
                  <a:lnTo>
                    <a:pt x="790" y="2370"/>
                  </a:lnTo>
                  <a:lnTo>
                    <a:pt x="564" y="2145"/>
                  </a:lnTo>
                  <a:lnTo>
                    <a:pt x="339" y="1806"/>
                  </a:lnTo>
                  <a:lnTo>
                    <a:pt x="339" y="1467"/>
                  </a:lnTo>
                  <a:lnTo>
                    <a:pt x="226" y="1016"/>
                  </a:lnTo>
                  <a:lnTo>
                    <a:pt x="339" y="678"/>
                  </a:lnTo>
                  <a:lnTo>
                    <a:pt x="451" y="339"/>
                  </a:lnTo>
                  <a:lnTo>
                    <a:pt x="677" y="113"/>
                  </a:lnTo>
                  <a:lnTo>
                    <a:pt x="790" y="113"/>
                  </a:lnTo>
                  <a:lnTo>
                    <a:pt x="1016" y="226"/>
                  </a:lnTo>
                  <a:lnTo>
                    <a:pt x="1016" y="226"/>
                  </a:lnTo>
                  <a:lnTo>
                    <a:pt x="903"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5" name="Google Shape;2125;p179"/>
            <p:cNvSpPr/>
            <p:nvPr/>
          </p:nvSpPr>
          <p:spPr>
            <a:xfrm>
              <a:off x="-2367351" y="2087825"/>
              <a:ext cx="51462" cy="101300"/>
            </a:xfrm>
            <a:custGeom>
              <a:rect b="b" l="l" r="r" t="t"/>
              <a:pathLst>
                <a:path extrusionOk="0" h="7110" w="3612">
                  <a:moveTo>
                    <a:pt x="2709" y="0"/>
                  </a:moveTo>
                  <a:lnTo>
                    <a:pt x="2709" y="677"/>
                  </a:lnTo>
                  <a:lnTo>
                    <a:pt x="2822" y="1354"/>
                  </a:lnTo>
                  <a:lnTo>
                    <a:pt x="3273" y="2821"/>
                  </a:lnTo>
                  <a:lnTo>
                    <a:pt x="3386" y="3160"/>
                  </a:lnTo>
                  <a:lnTo>
                    <a:pt x="3386" y="3611"/>
                  </a:lnTo>
                  <a:lnTo>
                    <a:pt x="3386" y="4062"/>
                  </a:lnTo>
                  <a:lnTo>
                    <a:pt x="3273" y="4514"/>
                  </a:lnTo>
                  <a:lnTo>
                    <a:pt x="2935" y="4852"/>
                  </a:lnTo>
                  <a:lnTo>
                    <a:pt x="2709" y="5078"/>
                  </a:lnTo>
                  <a:lnTo>
                    <a:pt x="2258" y="5304"/>
                  </a:lnTo>
                  <a:lnTo>
                    <a:pt x="1919" y="5417"/>
                  </a:lnTo>
                  <a:lnTo>
                    <a:pt x="1129" y="5529"/>
                  </a:lnTo>
                  <a:lnTo>
                    <a:pt x="452" y="5868"/>
                  </a:lnTo>
                  <a:lnTo>
                    <a:pt x="114" y="6319"/>
                  </a:lnTo>
                  <a:lnTo>
                    <a:pt x="1" y="6771"/>
                  </a:lnTo>
                  <a:lnTo>
                    <a:pt x="1" y="7109"/>
                  </a:lnTo>
                  <a:lnTo>
                    <a:pt x="114" y="7109"/>
                  </a:lnTo>
                  <a:lnTo>
                    <a:pt x="114" y="6884"/>
                  </a:lnTo>
                  <a:lnTo>
                    <a:pt x="226" y="6432"/>
                  </a:lnTo>
                  <a:lnTo>
                    <a:pt x="565" y="6094"/>
                  </a:lnTo>
                  <a:lnTo>
                    <a:pt x="1242" y="5755"/>
                  </a:lnTo>
                  <a:lnTo>
                    <a:pt x="1919" y="5642"/>
                  </a:lnTo>
                  <a:lnTo>
                    <a:pt x="2822" y="5304"/>
                  </a:lnTo>
                  <a:lnTo>
                    <a:pt x="3160" y="4965"/>
                  </a:lnTo>
                  <a:lnTo>
                    <a:pt x="3499" y="4627"/>
                  </a:lnTo>
                  <a:lnTo>
                    <a:pt x="3612" y="4175"/>
                  </a:lnTo>
                  <a:lnTo>
                    <a:pt x="3612" y="3611"/>
                  </a:lnTo>
                  <a:lnTo>
                    <a:pt x="3612" y="3160"/>
                  </a:lnTo>
                  <a:lnTo>
                    <a:pt x="3499" y="2708"/>
                  </a:lnTo>
                  <a:lnTo>
                    <a:pt x="3047" y="1354"/>
                  </a:lnTo>
                  <a:lnTo>
                    <a:pt x="2822" y="677"/>
                  </a:lnTo>
                  <a:lnTo>
                    <a:pt x="2709" y="0"/>
                  </a:lnTo>
                  <a:close/>
                </a:path>
              </a:pathLst>
            </a:custGeom>
            <a:solidFill>
              <a:srgbClr val="455A6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6" name="Google Shape;2126;p179"/>
            <p:cNvSpPr/>
            <p:nvPr/>
          </p:nvSpPr>
          <p:spPr>
            <a:xfrm>
              <a:off x="-2381813" y="2084605"/>
              <a:ext cx="36987" cy="86824"/>
            </a:xfrm>
            <a:custGeom>
              <a:rect b="b" l="l" r="r" t="t"/>
              <a:pathLst>
                <a:path extrusionOk="0" h="6094" w="2596">
                  <a:moveTo>
                    <a:pt x="2596" y="0"/>
                  </a:moveTo>
                  <a:lnTo>
                    <a:pt x="2144" y="113"/>
                  </a:lnTo>
                  <a:lnTo>
                    <a:pt x="1918" y="452"/>
                  </a:lnTo>
                  <a:lnTo>
                    <a:pt x="1693" y="1467"/>
                  </a:lnTo>
                  <a:lnTo>
                    <a:pt x="1580" y="2483"/>
                  </a:lnTo>
                  <a:lnTo>
                    <a:pt x="1693" y="3160"/>
                  </a:lnTo>
                  <a:lnTo>
                    <a:pt x="1693" y="3499"/>
                  </a:lnTo>
                  <a:lnTo>
                    <a:pt x="1580" y="3837"/>
                  </a:lnTo>
                  <a:lnTo>
                    <a:pt x="1016" y="4063"/>
                  </a:lnTo>
                  <a:lnTo>
                    <a:pt x="677" y="4288"/>
                  </a:lnTo>
                  <a:lnTo>
                    <a:pt x="452" y="4514"/>
                  </a:lnTo>
                  <a:lnTo>
                    <a:pt x="113" y="4966"/>
                  </a:lnTo>
                  <a:lnTo>
                    <a:pt x="0" y="5417"/>
                  </a:lnTo>
                  <a:lnTo>
                    <a:pt x="0" y="5755"/>
                  </a:lnTo>
                  <a:lnTo>
                    <a:pt x="113" y="6094"/>
                  </a:lnTo>
                  <a:lnTo>
                    <a:pt x="113" y="5530"/>
                  </a:lnTo>
                  <a:lnTo>
                    <a:pt x="226" y="4966"/>
                  </a:lnTo>
                  <a:lnTo>
                    <a:pt x="564" y="4627"/>
                  </a:lnTo>
                  <a:lnTo>
                    <a:pt x="1016" y="4288"/>
                  </a:lnTo>
                  <a:lnTo>
                    <a:pt x="1354" y="4176"/>
                  </a:lnTo>
                  <a:lnTo>
                    <a:pt x="1693" y="3950"/>
                  </a:lnTo>
                  <a:lnTo>
                    <a:pt x="1918" y="3611"/>
                  </a:lnTo>
                  <a:lnTo>
                    <a:pt x="1918" y="3160"/>
                  </a:lnTo>
                  <a:lnTo>
                    <a:pt x="1806" y="2370"/>
                  </a:lnTo>
                  <a:lnTo>
                    <a:pt x="1806" y="1693"/>
                  </a:lnTo>
                  <a:lnTo>
                    <a:pt x="1918" y="1129"/>
                  </a:lnTo>
                  <a:lnTo>
                    <a:pt x="2144" y="565"/>
                  </a:lnTo>
                  <a:lnTo>
                    <a:pt x="2257" y="226"/>
                  </a:lnTo>
                  <a:lnTo>
                    <a:pt x="2596" y="0"/>
                  </a:lnTo>
                  <a:close/>
                </a:path>
              </a:pathLst>
            </a:custGeom>
            <a:solidFill>
              <a:srgbClr val="455A6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7" name="Google Shape;2127;p179"/>
            <p:cNvSpPr/>
            <p:nvPr/>
          </p:nvSpPr>
          <p:spPr>
            <a:xfrm>
              <a:off x="-2327159" y="2001001"/>
              <a:ext cx="199380" cy="70753"/>
            </a:xfrm>
            <a:custGeom>
              <a:rect b="b" l="l" r="r" t="t"/>
              <a:pathLst>
                <a:path extrusionOk="0" h="4966" w="13994">
                  <a:moveTo>
                    <a:pt x="10608" y="1"/>
                  </a:moveTo>
                  <a:lnTo>
                    <a:pt x="9931" y="226"/>
                  </a:lnTo>
                  <a:lnTo>
                    <a:pt x="9254" y="678"/>
                  </a:lnTo>
                  <a:lnTo>
                    <a:pt x="8238" y="1806"/>
                  </a:lnTo>
                  <a:lnTo>
                    <a:pt x="7900" y="2032"/>
                  </a:lnTo>
                  <a:lnTo>
                    <a:pt x="7561" y="2257"/>
                  </a:lnTo>
                  <a:lnTo>
                    <a:pt x="6771" y="2257"/>
                  </a:lnTo>
                  <a:lnTo>
                    <a:pt x="5981" y="1919"/>
                  </a:lnTo>
                  <a:lnTo>
                    <a:pt x="5192" y="1693"/>
                  </a:lnTo>
                  <a:lnTo>
                    <a:pt x="4289" y="1580"/>
                  </a:lnTo>
                  <a:lnTo>
                    <a:pt x="3499" y="1580"/>
                  </a:lnTo>
                  <a:lnTo>
                    <a:pt x="2822" y="1693"/>
                  </a:lnTo>
                  <a:lnTo>
                    <a:pt x="2258" y="1919"/>
                  </a:lnTo>
                  <a:lnTo>
                    <a:pt x="1581" y="2370"/>
                  </a:lnTo>
                  <a:lnTo>
                    <a:pt x="1129" y="2822"/>
                  </a:lnTo>
                  <a:lnTo>
                    <a:pt x="565" y="3499"/>
                  </a:lnTo>
                  <a:lnTo>
                    <a:pt x="114" y="4401"/>
                  </a:lnTo>
                  <a:lnTo>
                    <a:pt x="1" y="4853"/>
                  </a:lnTo>
                  <a:lnTo>
                    <a:pt x="1" y="4966"/>
                  </a:lnTo>
                  <a:lnTo>
                    <a:pt x="226" y="4401"/>
                  </a:lnTo>
                  <a:lnTo>
                    <a:pt x="678" y="3612"/>
                  </a:lnTo>
                  <a:lnTo>
                    <a:pt x="1242" y="2934"/>
                  </a:lnTo>
                  <a:lnTo>
                    <a:pt x="1806" y="2483"/>
                  </a:lnTo>
                  <a:lnTo>
                    <a:pt x="2258" y="2145"/>
                  </a:lnTo>
                  <a:lnTo>
                    <a:pt x="2935" y="1919"/>
                  </a:lnTo>
                  <a:lnTo>
                    <a:pt x="3612" y="1806"/>
                  </a:lnTo>
                  <a:lnTo>
                    <a:pt x="4289" y="1806"/>
                  </a:lnTo>
                  <a:lnTo>
                    <a:pt x="5079" y="1919"/>
                  </a:lnTo>
                  <a:lnTo>
                    <a:pt x="5869" y="2145"/>
                  </a:lnTo>
                  <a:lnTo>
                    <a:pt x="6659" y="2483"/>
                  </a:lnTo>
                  <a:lnTo>
                    <a:pt x="7561" y="2483"/>
                  </a:lnTo>
                  <a:lnTo>
                    <a:pt x="8013" y="2257"/>
                  </a:lnTo>
                  <a:lnTo>
                    <a:pt x="8351" y="2032"/>
                  </a:lnTo>
                  <a:lnTo>
                    <a:pt x="9480" y="790"/>
                  </a:lnTo>
                  <a:lnTo>
                    <a:pt x="9931" y="452"/>
                  </a:lnTo>
                  <a:lnTo>
                    <a:pt x="10608" y="226"/>
                  </a:lnTo>
                  <a:lnTo>
                    <a:pt x="11172" y="226"/>
                  </a:lnTo>
                  <a:lnTo>
                    <a:pt x="11849" y="339"/>
                  </a:lnTo>
                  <a:lnTo>
                    <a:pt x="12301" y="678"/>
                  </a:lnTo>
                  <a:lnTo>
                    <a:pt x="12639" y="903"/>
                  </a:lnTo>
                  <a:lnTo>
                    <a:pt x="12978" y="1242"/>
                  </a:lnTo>
                  <a:lnTo>
                    <a:pt x="13316" y="1355"/>
                  </a:lnTo>
                  <a:lnTo>
                    <a:pt x="13655" y="1468"/>
                  </a:lnTo>
                  <a:lnTo>
                    <a:pt x="13993" y="1355"/>
                  </a:lnTo>
                  <a:lnTo>
                    <a:pt x="13655" y="1355"/>
                  </a:lnTo>
                  <a:lnTo>
                    <a:pt x="13316" y="1242"/>
                  </a:lnTo>
                  <a:lnTo>
                    <a:pt x="12978" y="1129"/>
                  </a:lnTo>
                  <a:lnTo>
                    <a:pt x="12752" y="790"/>
                  </a:lnTo>
                  <a:lnTo>
                    <a:pt x="12414" y="452"/>
                  </a:lnTo>
                  <a:lnTo>
                    <a:pt x="11962" y="226"/>
                  </a:lnTo>
                  <a:lnTo>
                    <a:pt x="11285" y="1"/>
                  </a:lnTo>
                  <a:close/>
                </a:path>
              </a:pathLst>
            </a:custGeom>
            <a:solidFill>
              <a:srgbClr val="455A6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8" name="Google Shape;2128;p179"/>
            <p:cNvSpPr/>
            <p:nvPr/>
          </p:nvSpPr>
          <p:spPr>
            <a:xfrm>
              <a:off x="-2193717" y="2256630"/>
              <a:ext cx="35391" cy="20915"/>
            </a:xfrm>
            <a:custGeom>
              <a:rect b="b" l="l" r="r" t="t"/>
              <a:pathLst>
                <a:path extrusionOk="0" h="1468" w="2484">
                  <a:moveTo>
                    <a:pt x="114" y="1"/>
                  </a:moveTo>
                  <a:lnTo>
                    <a:pt x="1" y="226"/>
                  </a:lnTo>
                  <a:lnTo>
                    <a:pt x="114" y="565"/>
                  </a:lnTo>
                  <a:lnTo>
                    <a:pt x="452" y="1016"/>
                  </a:lnTo>
                  <a:lnTo>
                    <a:pt x="904" y="1355"/>
                  </a:lnTo>
                  <a:lnTo>
                    <a:pt x="1468" y="1468"/>
                  </a:lnTo>
                  <a:lnTo>
                    <a:pt x="2145" y="1355"/>
                  </a:lnTo>
                  <a:lnTo>
                    <a:pt x="2370" y="1242"/>
                  </a:lnTo>
                  <a:lnTo>
                    <a:pt x="2483" y="1129"/>
                  </a:lnTo>
                  <a:lnTo>
                    <a:pt x="1581" y="1129"/>
                  </a:lnTo>
                  <a:lnTo>
                    <a:pt x="1129" y="1016"/>
                  </a:lnTo>
                  <a:lnTo>
                    <a:pt x="678" y="678"/>
                  </a:lnTo>
                  <a:lnTo>
                    <a:pt x="339" y="339"/>
                  </a:lnTo>
                  <a:lnTo>
                    <a:pt x="226" y="113"/>
                  </a:lnTo>
                  <a:lnTo>
                    <a:pt x="114"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9" name="Google Shape;2129;p179"/>
            <p:cNvSpPr/>
            <p:nvPr/>
          </p:nvSpPr>
          <p:spPr>
            <a:xfrm>
              <a:off x="-1703361" y="3224491"/>
              <a:ext cx="128641" cy="135066"/>
            </a:xfrm>
            <a:custGeom>
              <a:rect b="b" l="l" r="r" t="t"/>
              <a:pathLst>
                <a:path extrusionOk="0" h="9480" w="9029">
                  <a:moveTo>
                    <a:pt x="2709" y="0"/>
                  </a:moveTo>
                  <a:lnTo>
                    <a:pt x="1" y="8802"/>
                  </a:lnTo>
                  <a:lnTo>
                    <a:pt x="791" y="8802"/>
                  </a:lnTo>
                  <a:lnTo>
                    <a:pt x="1468" y="8915"/>
                  </a:lnTo>
                  <a:lnTo>
                    <a:pt x="3048" y="9253"/>
                  </a:lnTo>
                  <a:lnTo>
                    <a:pt x="4515" y="9479"/>
                  </a:lnTo>
                  <a:lnTo>
                    <a:pt x="5304" y="9479"/>
                  </a:lnTo>
                  <a:lnTo>
                    <a:pt x="5982" y="9366"/>
                  </a:lnTo>
                  <a:lnTo>
                    <a:pt x="6546" y="9141"/>
                  </a:lnTo>
                  <a:lnTo>
                    <a:pt x="7110" y="8802"/>
                  </a:lnTo>
                  <a:lnTo>
                    <a:pt x="7561" y="8464"/>
                  </a:lnTo>
                  <a:lnTo>
                    <a:pt x="8013" y="8012"/>
                  </a:lnTo>
                  <a:lnTo>
                    <a:pt x="8351" y="7561"/>
                  </a:lnTo>
                  <a:lnTo>
                    <a:pt x="8690" y="6997"/>
                  </a:lnTo>
                  <a:lnTo>
                    <a:pt x="8803" y="6432"/>
                  </a:lnTo>
                  <a:lnTo>
                    <a:pt x="9028" y="5868"/>
                  </a:lnTo>
                  <a:lnTo>
                    <a:pt x="9028" y="5191"/>
                  </a:lnTo>
                  <a:lnTo>
                    <a:pt x="8915" y="4627"/>
                  </a:lnTo>
                  <a:lnTo>
                    <a:pt x="8803" y="4063"/>
                  </a:lnTo>
                  <a:lnTo>
                    <a:pt x="8690" y="3498"/>
                  </a:lnTo>
                  <a:lnTo>
                    <a:pt x="8464" y="2934"/>
                  </a:lnTo>
                  <a:lnTo>
                    <a:pt x="8126" y="2370"/>
                  </a:lnTo>
                  <a:lnTo>
                    <a:pt x="7674" y="1919"/>
                  </a:lnTo>
                  <a:lnTo>
                    <a:pt x="7223" y="1467"/>
                  </a:lnTo>
                  <a:lnTo>
                    <a:pt x="6320" y="790"/>
                  </a:lnTo>
                  <a:lnTo>
                    <a:pt x="5192" y="226"/>
                  </a:lnTo>
                  <a:lnTo>
                    <a:pt x="3950" y="0"/>
                  </a:lnTo>
                  <a:close/>
                </a:path>
              </a:pathLst>
            </a:custGeom>
            <a:solidFill>
              <a:srgbClr val="1C4587"/>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0" name="Google Shape;2130;p179"/>
            <p:cNvSpPr/>
            <p:nvPr/>
          </p:nvSpPr>
          <p:spPr>
            <a:xfrm>
              <a:off x="-1696921" y="3219661"/>
              <a:ext cx="131846" cy="149542"/>
            </a:xfrm>
            <a:custGeom>
              <a:rect b="b" l="l" r="r" t="t"/>
              <a:pathLst>
                <a:path extrusionOk="0" h="10496" w="9254">
                  <a:moveTo>
                    <a:pt x="2596" y="1"/>
                  </a:moveTo>
                  <a:lnTo>
                    <a:pt x="2370" y="114"/>
                  </a:lnTo>
                  <a:lnTo>
                    <a:pt x="2596" y="226"/>
                  </a:lnTo>
                  <a:lnTo>
                    <a:pt x="3160" y="339"/>
                  </a:lnTo>
                  <a:lnTo>
                    <a:pt x="4175" y="678"/>
                  </a:lnTo>
                  <a:lnTo>
                    <a:pt x="5191" y="1129"/>
                  </a:lnTo>
                  <a:lnTo>
                    <a:pt x="5755" y="1468"/>
                  </a:lnTo>
                  <a:lnTo>
                    <a:pt x="6432" y="1919"/>
                  </a:lnTo>
                  <a:lnTo>
                    <a:pt x="6884" y="2483"/>
                  </a:lnTo>
                  <a:lnTo>
                    <a:pt x="7448" y="3048"/>
                  </a:lnTo>
                  <a:lnTo>
                    <a:pt x="7786" y="3837"/>
                  </a:lnTo>
                  <a:lnTo>
                    <a:pt x="8125" y="4740"/>
                  </a:lnTo>
                  <a:lnTo>
                    <a:pt x="8238" y="5643"/>
                  </a:lnTo>
                  <a:lnTo>
                    <a:pt x="8125" y="6546"/>
                  </a:lnTo>
                  <a:lnTo>
                    <a:pt x="7899" y="7448"/>
                  </a:lnTo>
                  <a:lnTo>
                    <a:pt x="7335" y="8125"/>
                  </a:lnTo>
                  <a:lnTo>
                    <a:pt x="6771" y="8803"/>
                  </a:lnTo>
                  <a:lnTo>
                    <a:pt x="5981" y="9141"/>
                  </a:lnTo>
                  <a:lnTo>
                    <a:pt x="5304" y="9367"/>
                  </a:lnTo>
                  <a:lnTo>
                    <a:pt x="4514" y="9592"/>
                  </a:lnTo>
                  <a:lnTo>
                    <a:pt x="3047" y="9592"/>
                  </a:lnTo>
                  <a:lnTo>
                    <a:pt x="1806" y="9367"/>
                  </a:lnTo>
                  <a:lnTo>
                    <a:pt x="903" y="9254"/>
                  </a:lnTo>
                  <a:lnTo>
                    <a:pt x="226" y="9141"/>
                  </a:lnTo>
                  <a:lnTo>
                    <a:pt x="0" y="9141"/>
                  </a:lnTo>
                  <a:lnTo>
                    <a:pt x="226" y="9367"/>
                  </a:lnTo>
                  <a:lnTo>
                    <a:pt x="790" y="9592"/>
                  </a:lnTo>
                  <a:lnTo>
                    <a:pt x="1806" y="10044"/>
                  </a:lnTo>
                  <a:lnTo>
                    <a:pt x="2934" y="10270"/>
                  </a:lnTo>
                  <a:lnTo>
                    <a:pt x="3837" y="10495"/>
                  </a:lnTo>
                  <a:lnTo>
                    <a:pt x="4627" y="10495"/>
                  </a:lnTo>
                  <a:lnTo>
                    <a:pt x="5530" y="10382"/>
                  </a:lnTo>
                  <a:lnTo>
                    <a:pt x="6432" y="10044"/>
                  </a:lnTo>
                  <a:lnTo>
                    <a:pt x="6884" y="9818"/>
                  </a:lnTo>
                  <a:lnTo>
                    <a:pt x="7335" y="9592"/>
                  </a:lnTo>
                  <a:lnTo>
                    <a:pt x="7786" y="9254"/>
                  </a:lnTo>
                  <a:lnTo>
                    <a:pt x="8125" y="8803"/>
                  </a:lnTo>
                  <a:lnTo>
                    <a:pt x="8576" y="8351"/>
                  </a:lnTo>
                  <a:lnTo>
                    <a:pt x="8802" y="7900"/>
                  </a:lnTo>
                  <a:lnTo>
                    <a:pt x="9028" y="7336"/>
                  </a:lnTo>
                  <a:lnTo>
                    <a:pt x="9141" y="6771"/>
                  </a:lnTo>
                  <a:lnTo>
                    <a:pt x="9253" y="5643"/>
                  </a:lnTo>
                  <a:lnTo>
                    <a:pt x="9141" y="4515"/>
                  </a:lnTo>
                  <a:lnTo>
                    <a:pt x="8802" y="3499"/>
                  </a:lnTo>
                  <a:lnTo>
                    <a:pt x="8238" y="2596"/>
                  </a:lnTo>
                  <a:lnTo>
                    <a:pt x="7674" y="1919"/>
                  </a:lnTo>
                  <a:lnTo>
                    <a:pt x="6997" y="1242"/>
                  </a:lnTo>
                  <a:lnTo>
                    <a:pt x="6207" y="791"/>
                  </a:lnTo>
                  <a:lnTo>
                    <a:pt x="5417" y="452"/>
                  </a:lnTo>
                  <a:lnTo>
                    <a:pt x="4288" y="114"/>
                  </a:lnTo>
                  <a:lnTo>
                    <a:pt x="3160"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1" name="Google Shape;2131;p179"/>
            <p:cNvSpPr/>
            <p:nvPr/>
          </p:nvSpPr>
          <p:spPr>
            <a:xfrm>
              <a:off x="-2113333" y="3690726"/>
              <a:ext cx="297445" cy="347283"/>
            </a:xfrm>
            <a:custGeom>
              <a:rect b="b" l="l" r="r" t="t"/>
              <a:pathLst>
                <a:path extrusionOk="0" h="24375" w="20877">
                  <a:moveTo>
                    <a:pt x="5982" y="1"/>
                  </a:moveTo>
                  <a:lnTo>
                    <a:pt x="1" y="16815"/>
                  </a:lnTo>
                  <a:lnTo>
                    <a:pt x="20877" y="24375"/>
                  </a:lnTo>
                  <a:lnTo>
                    <a:pt x="20877" y="23924"/>
                  </a:lnTo>
                  <a:lnTo>
                    <a:pt x="20651" y="23359"/>
                  </a:lnTo>
                  <a:lnTo>
                    <a:pt x="20313" y="22682"/>
                  </a:lnTo>
                  <a:lnTo>
                    <a:pt x="19748" y="22005"/>
                  </a:lnTo>
                  <a:lnTo>
                    <a:pt x="18394" y="20313"/>
                  </a:lnTo>
                  <a:lnTo>
                    <a:pt x="16702" y="18620"/>
                  </a:lnTo>
                  <a:lnTo>
                    <a:pt x="13542" y="15686"/>
                  </a:lnTo>
                  <a:lnTo>
                    <a:pt x="12075" y="14445"/>
                  </a:lnTo>
                  <a:lnTo>
                    <a:pt x="16476" y="3838"/>
                  </a:lnTo>
                  <a:lnTo>
                    <a:pt x="5982" y="1"/>
                  </a:lnTo>
                  <a:close/>
                </a:path>
              </a:pathLst>
            </a:custGeom>
            <a:solidFill>
              <a:srgbClr val="1C4587"/>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2" name="Google Shape;2132;p179"/>
            <p:cNvSpPr/>
            <p:nvPr/>
          </p:nvSpPr>
          <p:spPr>
            <a:xfrm>
              <a:off x="-2113333" y="3690726"/>
              <a:ext cx="297445" cy="347283"/>
            </a:xfrm>
            <a:custGeom>
              <a:rect b="b" l="l" r="r" t="t"/>
              <a:pathLst>
                <a:path extrusionOk="0" fill="none" h="24375" w="20877">
                  <a:moveTo>
                    <a:pt x="5982" y="1"/>
                  </a:moveTo>
                  <a:lnTo>
                    <a:pt x="1" y="16815"/>
                  </a:lnTo>
                  <a:lnTo>
                    <a:pt x="20877" y="24375"/>
                  </a:lnTo>
                  <a:lnTo>
                    <a:pt x="20877" y="24375"/>
                  </a:lnTo>
                  <a:lnTo>
                    <a:pt x="20877" y="23924"/>
                  </a:lnTo>
                  <a:lnTo>
                    <a:pt x="20651" y="23359"/>
                  </a:lnTo>
                  <a:lnTo>
                    <a:pt x="20313" y="22682"/>
                  </a:lnTo>
                  <a:lnTo>
                    <a:pt x="19748" y="22005"/>
                  </a:lnTo>
                  <a:lnTo>
                    <a:pt x="18394" y="20313"/>
                  </a:lnTo>
                  <a:lnTo>
                    <a:pt x="16702" y="18620"/>
                  </a:lnTo>
                  <a:lnTo>
                    <a:pt x="13542" y="15686"/>
                  </a:lnTo>
                  <a:lnTo>
                    <a:pt x="12075" y="14445"/>
                  </a:lnTo>
                  <a:lnTo>
                    <a:pt x="16476" y="3838"/>
                  </a:lnTo>
                  <a:lnTo>
                    <a:pt x="5982" y="1"/>
                  </a:lnTo>
                </a:path>
              </a:pathLst>
            </a:custGeom>
            <a:solidFill>
              <a:srgbClr val="FF00FF"/>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3" name="Google Shape;2133;p179"/>
            <p:cNvSpPr/>
            <p:nvPr/>
          </p:nvSpPr>
          <p:spPr>
            <a:xfrm>
              <a:off x="-2040984" y="3849899"/>
              <a:ext cx="24135" cy="24121"/>
            </a:xfrm>
            <a:custGeom>
              <a:rect b="b" l="l" r="r" t="t"/>
              <a:pathLst>
                <a:path extrusionOk="0" h="1693" w="1694">
                  <a:moveTo>
                    <a:pt x="565" y="0"/>
                  </a:moveTo>
                  <a:lnTo>
                    <a:pt x="227" y="226"/>
                  </a:lnTo>
                  <a:lnTo>
                    <a:pt x="114" y="452"/>
                  </a:lnTo>
                  <a:lnTo>
                    <a:pt x="1" y="790"/>
                  </a:lnTo>
                  <a:lnTo>
                    <a:pt x="1" y="1129"/>
                  </a:lnTo>
                  <a:lnTo>
                    <a:pt x="114" y="1354"/>
                  </a:lnTo>
                  <a:lnTo>
                    <a:pt x="452" y="1580"/>
                  </a:lnTo>
                  <a:lnTo>
                    <a:pt x="678" y="1693"/>
                  </a:lnTo>
                  <a:lnTo>
                    <a:pt x="791" y="1693"/>
                  </a:lnTo>
                  <a:lnTo>
                    <a:pt x="1129" y="1580"/>
                  </a:lnTo>
                  <a:lnTo>
                    <a:pt x="1355" y="1467"/>
                  </a:lnTo>
                  <a:lnTo>
                    <a:pt x="1581" y="1242"/>
                  </a:lnTo>
                  <a:lnTo>
                    <a:pt x="1693" y="903"/>
                  </a:lnTo>
                  <a:lnTo>
                    <a:pt x="1693" y="565"/>
                  </a:lnTo>
                  <a:lnTo>
                    <a:pt x="1468" y="226"/>
                  </a:lnTo>
                  <a:lnTo>
                    <a:pt x="1242" y="113"/>
                  </a:lnTo>
                  <a:lnTo>
                    <a:pt x="904"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4" name="Google Shape;2134;p179"/>
            <p:cNvSpPr/>
            <p:nvPr/>
          </p:nvSpPr>
          <p:spPr>
            <a:xfrm>
              <a:off x="-2040984" y="3849899"/>
              <a:ext cx="24135" cy="24121"/>
            </a:xfrm>
            <a:custGeom>
              <a:rect b="b" l="l" r="r" t="t"/>
              <a:pathLst>
                <a:path extrusionOk="0" fill="none" h="1693" w="1694">
                  <a:moveTo>
                    <a:pt x="904" y="0"/>
                  </a:moveTo>
                  <a:lnTo>
                    <a:pt x="904" y="0"/>
                  </a:lnTo>
                  <a:lnTo>
                    <a:pt x="791" y="0"/>
                  </a:lnTo>
                  <a:lnTo>
                    <a:pt x="904" y="0"/>
                  </a:lnTo>
                  <a:lnTo>
                    <a:pt x="904" y="0"/>
                  </a:lnTo>
                  <a:lnTo>
                    <a:pt x="904" y="0"/>
                  </a:lnTo>
                  <a:lnTo>
                    <a:pt x="904" y="0"/>
                  </a:lnTo>
                  <a:lnTo>
                    <a:pt x="565" y="0"/>
                  </a:lnTo>
                  <a:lnTo>
                    <a:pt x="227" y="226"/>
                  </a:lnTo>
                  <a:lnTo>
                    <a:pt x="114" y="452"/>
                  </a:lnTo>
                  <a:lnTo>
                    <a:pt x="1" y="790"/>
                  </a:lnTo>
                  <a:lnTo>
                    <a:pt x="1" y="790"/>
                  </a:lnTo>
                  <a:lnTo>
                    <a:pt x="1" y="1129"/>
                  </a:lnTo>
                  <a:lnTo>
                    <a:pt x="114" y="1354"/>
                  </a:lnTo>
                  <a:lnTo>
                    <a:pt x="452" y="1580"/>
                  </a:lnTo>
                  <a:lnTo>
                    <a:pt x="678" y="1693"/>
                  </a:lnTo>
                  <a:lnTo>
                    <a:pt x="678" y="1693"/>
                  </a:lnTo>
                  <a:lnTo>
                    <a:pt x="791" y="1693"/>
                  </a:lnTo>
                  <a:lnTo>
                    <a:pt x="791" y="1693"/>
                  </a:lnTo>
                  <a:lnTo>
                    <a:pt x="1129" y="1580"/>
                  </a:lnTo>
                  <a:lnTo>
                    <a:pt x="1355" y="1467"/>
                  </a:lnTo>
                  <a:lnTo>
                    <a:pt x="1581" y="1242"/>
                  </a:lnTo>
                  <a:lnTo>
                    <a:pt x="1693" y="903"/>
                  </a:lnTo>
                  <a:lnTo>
                    <a:pt x="1693" y="903"/>
                  </a:lnTo>
                  <a:lnTo>
                    <a:pt x="1693" y="565"/>
                  </a:lnTo>
                  <a:lnTo>
                    <a:pt x="1468" y="226"/>
                  </a:lnTo>
                  <a:lnTo>
                    <a:pt x="1242" y="113"/>
                  </a:lnTo>
                  <a:lnTo>
                    <a:pt x="904" y="0"/>
                  </a:lnTo>
                </a:path>
              </a:pathLst>
            </a:custGeom>
            <a:no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5" name="Google Shape;2135;p179"/>
            <p:cNvSpPr/>
            <p:nvPr/>
          </p:nvSpPr>
          <p:spPr>
            <a:xfrm>
              <a:off x="-2113333" y="3906163"/>
              <a:ext cx="299055" cy="131846"/>
            </a:xfrm>
            <a:custGeom>
              <a:rect b="b" l="l" r="r" t="t"/>
              <a:pathLst>
                <a:path extrusionOk="0" h="9254" w="20990">
                  <a:moveTo>
                    <a:pt x="565" y="1"/>
                  </a:moveTo>
                  <a:lnTo>
                    <a:pt x="1" y="1694"/>
                  </a:lnTo>
                  <a:lnTo>
                    <a:pt x="20877" y="9254"/>
                  </a:lnTo>
                  <a:lnTo>
                    <a:pt x="20990" y="9028"/>
                  </a:lnTo>
                  <a:lnTo>
                    <a:pt x="20990" y="8803"/>
                  </a:lnTo>
                  <a:lnTo>
                    <a:pt x="20764" y="8351"/>
                  </a:lnTo>
                  <a:lnTo>
                    <a:pt x="20425" y="7900"/>
                  </a:lnTo>
                  <a:lnTo>
                    <a:pt x="565"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6" name="Google Shape;2136;p179"/>
            <p:cNvSpPr/>
            <p:nvPr/>
          </p:nvSpPr>
          <p:spPr>
            <a:xfrm>
              <a:off x="-1968635" y="3891701"/>
              <a:ext cx="33781" cy="11270"/>
            </a:xfrm>
            <a:custGeom>
              <a:rect b="b" l="l" r="r" t="t"/>
              <a:pathLst>
                <a:path extrusionOk="0" h="791" w="2371">
                  <a:moveTo>
                    <a:pt x="1581" y="0"/>
                  </a:moveTo>
                  <a:lnTo>
                    <a:pt x="1129" y="113"/>
                  </a:lnTo>
                  <a:lnTo>
                    <a:pt x="565" y="226"/>
                  </a:lnTo>
                  <a:lnTo>
                    <a:pt x="226" y="452"/>
                  </a:lnTo>
                  <a:lnTo>
                    <a:pt x="114" y="677"/>
                  </a:lnTo>
                  <a:lnTo>
                    <a:pt x="1" y="790"/>
                  </a:lnTo>
                  <a:lnTo>
                    <a:pt x="114" y="790"/>
                  </a:lnTo>
                  <a:lnTo>
                    <a:pt x="452" y="677"/>
                  </a:lnTo>
                  <a:lnTo>
                    <a:pt x="1129" y="452"/>
                  </a:lnTo>
                  <a:lnTo>
                    <a:pt x="1919" y="339"/>
                  </a:lnTo>
                  <a:lnTo>
                    <a:pt x="2370" y="339"/>
                  </a:lnTo>
                  <a:lnTo>
                    <a:pt x="2258" y="226"/>
                  </a:lnTo>
                  <a:lnTo>
                    <a:pt x="2032" y="113"/>
                  </a:lnTo>
                  <a:lnTo>
                    <a:pt x="1581"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7" name="Google Shape;2137;p179"/>
            <p:cNvSpPr/>
            <p:nvPr/>
          </p:nvSpPr>
          <p:spPr>
            <a:xfrm>
              <a:off x="-1936478" y="3919028"/>
              <a:ext cx="27341" cy="17695"/>
            </a:xfrm>
            <a:custGeom>
              <a:rect b="b" l="l" r="r" t="t"/>
              <a:pathLst>
                <a:path extrusionOk="0" h="1242" w="1919">
                  <a:moveTo>
                    <a:pt x="1242" y="1"/>
                  </a:moveTo>
                  <a:lnTo>
                    <a:pt x="791" y="226"/>
                  </a:lnTo>
                  <a:lnTo>
                    <a:pt x="339" y="565"/>
                  </a:lnTo>
                  <a:lnTo>
                    <a:pt x="113" y="791"/>
                  </a:lnTo>
                  <a:lnTo>
                    <a:pt x="1" y="1129"/>
                  </a:lnTo>
                  <a:lnTo>
                    <a:pt x="113" y="1242"/>
                  </a:lnTo>
                  <a:lnTo>
                    <a:pt x="226" y="1129"/>
                  </a:lnTo>
                  <a:lnTo>
                    <a:pt x="339" y="1016"/>
                  </a:lnTo>
                  <a:lnTo>
                    <a:pt x="903" y="565"/>
                  </a:lnTo>
                  <a:lnTo>
                    <a:pt x="1355" y="339"/>
                  </a:lnTo>
                  <a:lnTo>
                    <a:pt x="1693" y="226"/>
                  </a:lnTo>
                  <a:lnTo>
                    <a:pt x="1919" y="226"/>
                  </a:lnTo>
                  <a:lnTo>
                    <a:pt x="1919" y="113"/>
                  </a:lnTo>
                  <a:lnTo>
                    <a:pt x="1919" y="1"/>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8" name="Google Shape;2138;p179"/>
            <p:cNvSpPr/>
            <p:nvPr/>
          </p:nvSpPr>
          <p:spPr>
            <a:xfrm>
              <a:off x="-1904322" y="3943149"/>
              <a:ext cx="20915" cy="20915"/>
            </a:xfrm>
            <a:custGeom>
              <a:rect b="b" l="l" r="r" t="t"/>
              <a:pathLst>
                <a:path extrusionOk="0" h="1468" w="1468">
                  <a:moveTo>
                    <a:pt x="1129" y="0"/>
                  </a:moveTo>
                  <a:lnTo>
                    <a:pt x="790" y="226"/>
                  </a:lnTo>
                  <a:lnTo>
                    <a:pt x="452" y="452"/>
                  </a:lnTo>
                  <a:lnTo>
                    <a:pt x="113" y="790"/>
                  </a:lnTo>
                  <a:lnTo>
                    <a:pt x="1" y="1129"/>
                  </a:lnTo>
                  <a:lnTo>
                    <a:pt x="1" y="1354"/>
                  </a:lnTo>
                  <a:lnTo>
                    <a:pt x="1" y="1467"/>
                  </a:lnTo>
                  <a:lnTo>
                    <a:pt x="226" y="1242"/>
                  </a:lnTo>
                  <a:lnTo>
                    <a:pt x="678" y="677"/>
                  </a:lnTo>
                  <a:lnTo>
                    <a:pt x="1242" y="226"/>
                  </a:lnTo>
                  <a:lnTo>
                    <a:pt x="1467"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9" name="Google Shape;2139;p179"/>
            <p:cNvSpPr/>
            <p:nvPr/>
          </p:nvSpPr>
          <p:spPr>
            <a:xfrm>
              <a:off x="-1955770" y="3848289"/>
              <a:ext cx="30561" cy="11270"/>
            </a:xfrm>
            <a:custGeom>
              <a:rect b="b" l="l" r="r" t="t"/>
              <a:pathLst>
                <a:path extrusionOk="0" h="791" w="2145">
                  <a:moveTo>
                    <a:pt x="339" y="0"/>
                  </a:moveTo>
                  <a:lnTo>
                    <a:pt x="1" y="113"/>
                  </a:lnTo>
                  <a:lnTo>
                    <a:pt x="1" y="226"/>
                  </a:lnTo>
                  <a:lnTo>
                    <a:pt x="339" y="339"/>
                  </a:lnTo>
                  <a:lnTo>
                    <a:pt x="1129" y="452"/>
                  </a:lnTo>
                  <a:lnTo>
                    <a:pt x="1806" y="678"/>
                  </a:lnTo>
                  <a:lnTo>
                    <a:pt x="2032" y="790"/>
                  </a:lnTo>
                  <a:lnTo>
                    <a:pt x="2145" y="790"/>
                  </a:lnTo>
                  <a:lnTo>
                    <a:pt x="2145" y="678"/>
                  </a:lnTo>
                  <a:lnTo>
                    <a:pt x="1919" y="565"/>
                  </a:lnTo>
                  <a:lnTo>
                    <a:pt x="1693" y="226"/>
                  </a:lnTo>
                  <a:lnTo>
                    <a:pt x="1129" y="113"/>
                  </a:lnTo>
                  <a:lnTo>
                    <a:pt x="678"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0" name="Google Shape;2140;p179"/>
            <p:cNvSpPr/>
            <p:nvPr/>
          </p:nvSpPr>
          <p:spPr>
            <a:xfrm>
              <a:off x="-1958989" y="3783976"/>
              <a:ext cx="40206" cy="38596"/>
            </a:xfrm>
            <a:custGeom>
              <a:rect b="b" l="l" r="r" t="t"/>
              <a:pathLst>
                <a:path extrusionOk="0" h="2709" w="2822">
                  <a:moveTo>
                    <a:pt x="678" y="452"/>
                  </a:moveTo>
                  <a:lnTo>
                    <a:pt x="904" y="565"/>
                  </a:lnTo>
                  <a:lnTo>
                    <a:pt x="1468" y="1016"/>
                  </a:lnTo>
                  <a:lnTo>
                    <a:pt x="1806" y="1355"/>
                  </a:lnTo>
                  <a:lnTo>
                    <a:pt x="2145" y="1806"/>
                  </a:lnTo>
                  <a:lnTo>
                    <a:pt x="2555" y="2463"/>
                  </a:lnTo>
                  <a:lnTo>
                    <a:pt x="1919" y="2145"/>
                  </a:lnTo>
                  <a:lnTo>
                    <a:pt x="1016" y="1355"/>
                  </a:lnTo>
                  <a:lnTo>
                    <a:pt x="565" y="791"/>
                  </a:lnTo>
                  <a:lnTo>
                    <a:pt x="452" y="565"/>
                  </a:lnTo>
                  <a:lnTo>
                    <a:pt x="339" y="452"/>
                  </a:lnTo>
                  <a:close/>
                  <a:moveTo>
                    <a:pt x="452" y="1"/>
                  </a:moveTo>
                  <a:lnTo>
                    <a:pt x="227" y="114"/>
                  </a:lnTo>
                  <a:lnTo>
                    <a:pt x="1" y="339"/>
                  </a:lnTo>
                  <a:lnTo>
                    <a:pt x="1" y="678"/>
                  </a:lnTo>
                  <a:lnTo>
                    <a:pt x="227" y="1016"/>
                  </a:lnTo>
                  <a:lnTo>
                    <a:pt x="791" y="1581"/>
                  </a:lnTo>
                  <a:lnTo>
                    <a:pt x="1242" y="2032"/>
                  </a:lnTo>
                  <a:lnTo>
                    <a:pt x="1693" y="2370"/>
                  </a:lnTo>
                  <a:lnTo>
                    <a:pt x="2258" y="2596"/>
                  </a:lnTo>
                  <a:lnTo>
                    <a:pt x="2693" y="2683"/>
                  </a:lnTo>
                  <a:lnTo>
                    <a:pt x="2693" y="2683"/>
                  </a:lnTo>
                  <a:lnTo>
                    <a:pt x="2709" y="2709"/>
                  </a:lnTo>
                  <a:lnTo>
                    <a:pt x="2709" y="2686"/>
                  </a:lnTo>
                  <a:lnTo>
                    <a:pt x="2709" y="2686"/>
                  </a:lnTo>
                  <a:lnTo>
                    <a:pt x="2822" y="2709"/>
                  </a:lnTo>
                  <a:lnTo>
                    <a:pt x="2822" y="2709"/>
                  </a:lnTo>
                  <a:lnTo>
                    <a:pt x="2709" y="2596"/>
                  </a:lnTo>
                  <a:lnTo>
                    <a:pt x="2709" y="2483"/>
                  </a:lnTo>
                  <a:lnTo>
                    <a:pt x="2371" y="1693"/>
                  </a:lnTo>
                  <a:lnTo>
                    <a:pt x="2032" y="1129"/>
                  </a:lnTo>
                  <a:lnTo>
                    <a:pt x="1693" y="678"/>
                  </a:lnTo>
                  <a:lnTo>
                    <a:pt x="1129" y="226"/>
                  </a:lnTo>
                  <a:lnTo>
                    <a:pt x="791" y="114"/>
                  </a:lnTo>
                  <a:lnTo>
                    <a:pt x="452" y="1"/>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1" name="Google Shape;2141;p179"/>
            <p:cNvSpPr/>
            <p:nvPr/>
          </p:nvSpPr>
          <p:spPr>
            <a:xfrm>
              <a:off x="-1922003" y="3780770"/>
              <a:ext cx="33767" cy="43412"/>
            </a:xfrm>
            <a:custGeom>
              <a:rect b="b" l="l" r="r" t="t"/>
              <a:pathLst>
                <a:path extrusionOk="0" h="3047" w="2370">
                  <a:moveTo>
                    <a:pt x="1580" y="0"/>
                  </a:moveTo>
                  <a:lnTo>
                    <a:pt x="1129" y="226"/>
                  </a:lnTo>
                  <a:lnTo>
                    <a:pt x="564" y="1016"/>
                  </a:lnTo>
                  <a:lnTo>
                    <a:pt x="113" y="1918"/>
                  </a:lnTo>
                  <a:lnTo>
                    <a:pt x="0" y="2483"/>
                  </a:lnTo>
                  <a:lnTo>
                    <a:pt x="0" y="3047"/>
                  </a:lnTo>
                  <a:lnTo>
                    <a:pt x="113" y="2708"/>
                  </a:lnTo>
                  <a:lnTo>
                    <a:pt x="339" y="1918"/>
                  </a:lnTo>
                  <a:lnTo>
                    <a:pt x="564" y="1467"/>
                  </a:lnTo>
                  <a:lnTo>
                    <a:pt x="903" y="1016"/>
                  </a:lnTo>
                  <a:lnTo>
                    <a:pt x="1354" y="564"/>
                  </a:lnTo>
                  <a:lnTo>
                    <a:pt x="1693" y="339"/>
                  </a:lnTo>
                  <a:lnTo>
                    <a:pt x="1919" y="339"/>
                  </a:lnTo>
                  <a:lnTo>
                    <a:pt x="1919" y="451"/>
                  </a:lnTo>
                  <a:lnTo>
                    <a:pt x="1919" y="790"/>
                  </a:lnTo>
                  <a:lnTo>
                    <a:pt x="1693" y="1354"/>
                  </a:lnTo>
                  <a:lnTo>
                    <a:pt x="1467" y="1806"/>
                  </a:lnTo>
                  <a:lnTo>
                    <a:pt x="1016" y="2257"/>
                  </a:lnTo>
                  <a:lnTo>
                    <a:pt x="113" y="2821"/>
                  </a:lnTo>
                  <a:lnTo>
                    <a:pt x="452" y="2821"/>
                  </a:lnTo>
                  <a:lnTo>
                    <a:pt x="790" y="2708"/>
                  </a:lnTo>
                  <a:lnTo>
                    <a:pt x="1242" y="2483"/>
                  </a:lnTo>
                  <a:lnTo>
                    <a:pt x="1693" y="2031"/>
                  </a:lnTo>
                  <a:lnTo>
                    <a:pt x="2031" y="1580"/>
                  </a:lnTo>
                  <a:lnTo>
                    <a:pt x="2257" y="903"/>
                  </a:lnTo>
                  <a:lnTo>
                    <a:pt x="2370" y="451"/>
                  </a:lnTo>
                  <a:lnTo>
                    <a:pt x="2257" y="113"/>
                  </a:lnTo>
                  <a:lnTo>
                    <a:pt x="2031"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2" name="Google Shape;2142;p179"/>
            <p:cNvSpPr/>
            <p:nvPr/>
          </p:nvSpPr>
          <p:spPr>
            <a:xfrm>
              <a:off x="-2531340" y="3044417"/>
              <a:ext cx="643104" cy="302275"/>
            </a:xfrm>
            <a:custGeom>
              <a:rect b="b" l="l" r="r" t="t"/>
              <a:pathLst>
                <a:path extrusionOk="0" h="21216" w="45138">
                  <a:moveTo>
                    <a:pt x="22344" y="1"/>
                  </a:moveTo>
                  <a:lnTo>
                    <a:pt x="15122" y="339"/>
                  </a:lnTo>
                  <a:lnTo>
                    <a:pt x="12752" y="565"/>
                  </a:lnTo>
                  <a:lnTo>
                    <a:pt x="11624" y="678"/>
                  </a:lnTo>
                  <a:lnTo>
                    <a:pt x="10495" y="904"/>
                  </a:lnTo>
                  <a:lnTo>
                    <a:pt x="9480" y="1355"/>
                  </a:lnTo>
                  <a:lnTo>
                    <a:pt x="8464" y="1806"/>
                  </a:lnTo>
                  <a:lnTo>
                    <a:pt x="7561" y="2371"/>
                  </a:lnTo>
                  <a:lnTo>
                    <a:pt x="6658" y="3160"/>
                  </a:lnTo>
                  <a:lnTo>
                    <a:pt x="4514" y="5643"/>
                  </a:lnTo>
                  <a:lnTo>
                    <a:pt x="3386" y="6997"/>
                  </a:lnTo>
                  <a:lnTo>
                    <a:pt x="2370" y="8464"/>
                  </a:lnTo>
                  <a:lnTo>
                    <a:pt x="1468" y="9818"/>
                  </a:lnTo>
                  <a:lnTo>
                    <a:pt x="791" y="11172"/>
                  </a:lnTo>
                  <a:lnTo>
                    <a:pt x="226" y="12414"/>
                  </a:lnTo>
                  <a:lnTo>
                    <a:pt x="114" y="12978"/>
                  </a:lnTo>
                  <a:lnTo>
                    <a:pt x="1" y="13655"/>
                  </a:lnTo>
                  <a:lnTo>
                    <a:pt x="1" y="14445"/>
                  </a:lnTo>
                  <a:lnTo>
                    <a:pt x="1" y="15122"/>
                  </a:lnTo>
                  <a:lnTo>
                    <a:pt x="339" y="16476"/>
                  </a:lnTo>
                  <a:lnTo>
                    <a:pt x="791" y="17492"/>
                  </a:lnTo>
                  <a:lnTo>
                    <a:pt x="1355" y="18394"/>
                  </a:lnTo>
                  <a:lnTo>
                    <a:pt x="2032" y="19071"/>
                  </a:lnTo>
                  <a:lnTo>
                    <a:pt x="2822" y="19636"/>
                  </a:lnTo>
                  <a:lnTo>
                    <a:pt x="4402" y="20538"/>
                  </a:lnTo>
                  <a:lnTo>
                    <a:pt x="5079" y="20877"/>
                  </a:lnTo>
                  <a:lnTo>
                    <a:pt x="5869" y="21103"/>
                  </a:lnTo>
                  <a:lnTo>
                    <a:pt x="6546" y="21215"/>
                  </a:lnTo>
                  <a:lnTo>
                    <a:pt x="7336" y="21215"/>
                  </a:lnTo>
                  <a:lnTo>
                    <a:pt x="44010" y="20990"/>
                  </a:lnTo>
                  <a:lnTo>
                    <a:pt x="45138" y="14783"/>
                  </a:lnTo>
                  <a:lnTo>
                    <a:pt x="21441" y="8915"/>
                  </a:lnTo>
                  <a:lnTo>
                    <a:pt x="22344" y="1"/>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3" name="Google Shape;2143;p179"/>
            <p:cNvSpPr/>
            <p:nvPr/>
          </p:nvSpPr>
          <p:spPr>
            <a:xfrm>
              <a:off x="-2225874" y="3036381"/>
              <a:ext cx="569159" cy="791021"/>
            </a:xfrm>
            <a:custGeom>
              <a:rect b="b" l="l" r="r" t="t"/>
              <a:pathLst>
                <a:path extrusionOk="0" h="55520" w="39948">
                  <a:moveTo>
                    <a:pt x="12526" y="1"/>
                  </a:moveTo>
                  <a:lnTo>
                    <a:pt x="904" y="565"/>
                  </a:lnTo>
                  <a:lnTo>
                    <a:pt x="1" y="9479"/>
                  </a:lnTo>
                  <a:lnTo>
                    <a:pt x="12075" y="12413"/>
                  </a:lnTo>
                  <a:lnTo>
                    <a:pt x="16025" y="14106"/>
                  </a:lnTo>
                  <a:lnTo>
                    <a:pt x="19636" y="15686"/>
                  </a:lnTo>
                  <a:lnTo>
                    <a:pt x="23247" y="17266"/>
                  </a:lnTo>
                  <a:lnTo>
                    <a:pt x="20764" y="21554"/>
                  </a:lnTo>
                  <a:lnTo>
                    <a:pt x="18959" y="28889"/>
                  </a:lnTo>
                  <a:lnTo>
                    <a:pt x="16702" y="37013"/>
                  </a:lnTo>
                  <a:lnTo>
                    <a:pt x="15912" y="38593"/>
                  </a:lnTo>
                  <a:lnTo>
                    <a:pt x="14445" y="41301"/>
                  </a:lnTo>
                  <a:lnTo>
                    <a:pt x="12526" y="45025"/>
                  </a:lnTo>
                  <a:lnTo>
                    <a:pt x="12526" y="47846"/>
                  </a:lnTo>
                  <a:lnTo>
                    <a:pt x="11962" y="48185"/>
                  </a:lnTo>
                  <a:lnTo>
                    <a:pt x="11398" y="48636"/>
                  </a:lnTo>
                  <a:lnTo>
                    <a:pt x="10721" y="49539"/>
                  </a:lnTo>
                  <a:lnTo>
                    <a:pt x="10382" y="49990"/>
                  </a:lnTo>
                  <a:lnTo>
                    <a:pt x="10382" y="50442"/>
                  </a:lnTo>
                  <a:lnTo>
                    <a:pt x="10382" y="50780"/>
                  </a:lnTo>
                  <a:lnTo>
                    <a:pt x="10495" y="51006"/>
                  </a:lnTo>
                  <a:lnTo>
                    <a:pt x="10947" y="51344"/>
                  </a:lnTo>
                  <a:lnTo>
                    <a:pt x="11172" y="51457"/>
                  </a:lnTo>
                  <a:lnTo>
                    <a:pt x="22231" y="55520"/>
                  </a:lnTo>
                  <a:lnTo>
                    <a:pt x="22795" y="55407"/>
                  </a:lnTo>
                  <a:lnTo>
                    <a:pt x="23359" y="55068"/>
                  </a:lnTo>
                  <a:lnTo>
                    <a:pt x="23811" y="54842"/>
                  </a:lnTo>
                  <a:lnTo>
                    <a:pt x="24262" y="54391"/>
                  </a:lnTo>
                  <a:lnTo>
                    <a:pt x="24714" y="53940"/>
                  </a:lnTo>
                  <a:lnTo>
                    <a:pt x="25052" y="53488"/>
                  </a:lnTo>
                  <a:lnTo>
                    <a:pt x="25278" y="53037"/>
                  </a:lnTo>
                  <a:lnTo>
                    <a:pt x="25503" y="52473"/>
                  </a:lnTo>
                  <a:lnTo>
                    <a:pt x="25616" y="51796"/>
                  </a:lnTo>
                  <a:lnTo>
                    <a:pt x="25616" y="51119"/>
                  </a:lnTo>
                  <a:lnTo>
                    <a:pt x="25616" y="50554"/>
                  </a:lnTo>
                  <a:lnTo>
                    <a:pt x="25503" y="50103"/>
                  </a:lnTo>
                  <a:lnTo>
                    <a:pt x="25165" y="49313"/>
                  </a:lnTo>
                  <a:lnTo>
                    <a:pt x="25052" y="48975"/>
                  </a:lnTo>
                  <a:lnTo>
                    <a:pt x="31484" y="34869"/>
                  </a:lnTo>
                  <a:lnTo>
                    <a:pt x="36224" y="24262"/>
                  </a:lnTo>
                  <a:lnTo>
                    <a:pt x="37916" y="20087"/>
                  </a:lnTo>
                  <a:lnTo>
                    <a:pt x="38932" y="17604"/>
                  </a:lnTo>
                  <a:lnTo>
                    <a:pt x="39383" y="15912"/>
                  </a:lnTo>
                  <a:lnTo>
                    <a:pt x="39834" y="14332"/>
                  </a:lnTo>
                  <a:lnTo>
                    <a:pt x="39947" y="12752"/>
                  </a:lnTo>
                  <a:lnTo>
                    <a:pt x="39947" y="11172"/>
                  </a:lnTo>
                  <a:lnTo>
                    <a:pt x="39834" y="10382"/>
                  </a:lnTo>
                  <a:lnTo>
                    <a:pt x="39609" y="9592"/>
                  </a:lnTo>
                  <a:lnTo>
                    <a:pt x="39383" y="8802"/>
                  </a:lnTo>
                  <a:lnTo>
                    <a:pt x="39045" y="8013"/>
                  </a:lnTo>
                  <a:lnTo>
                    <a:pt x="38593" y="7223"/>
                  </a:lnTo>
                  <a:lnTo>
                    <a:pt x="38029" y="6433"/>
                  </a:lnTo>
                  <a:lnTo>
                    <a:pt x="37352" y="5756"/>
                  </a:lnTo>
                  <a:lnTo>
                    <a:pt x="36675" y="4966"/>
                  </a:lnTo>
                  <a:lnTo>
                    <a:pt x="35659" y="4289"/>
                  </a:lnTo>
                  <a:lnTo>
                    <a:pt x="34418" y="3612"/>
                  </a:lnTo>
                  <a:lnTo>
                    <a:pt x="32838" y="3047"/>
                  </a:lnTo>
                  <a:lnTo>
                    <a:pt x="31033" y="2596"/>
                  </a:lnTo>
                  <a:lnTo>
                    <a:pt x="29114" y="2145"/>
                  </a:lnTo>
                  <a:lnTo>
                    <a:pt x="27083" y="1693"/>
                  </a:lnTo>
                  <a:lnTo>
                    <a:pt x="23021" y="1016"/>
                  </a:lnTo>
                  <a:lnTo>
                    <a:pt x="18959" y="565"/>
                  </a:lnTo>
                  <a:lnTo>
                    <a:pt x="15686" y="226"/>
                  </a:lnTo>
                  <a:lnTo>
                    <a:pt x="12526" y="1"/>
                  </a:lnTo>
                  <a:close/>
                </a:path>
              </a:pathLst>
            </a:custGeom>
            <a:solidFill>
              <a:schemeClr val="accent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4" name="Google Shape;2144;p179"/>
            <p:cNvSpPr/>
            <p:nvPr/>
          </p:nvSpPr>
          <p:spPr>
            <a:xfrm>
              <a:off x="-2050629" y="3722883"/>
              <a:ext cx="104520" cy="40206"/>
            </a:xfrm>
            <a:custGeom>
              <a:rect b="b" l="l" r="r" t="t"/>
              <a:pathLst>
                <a:path extrusionOk="0" h="2822" w="7336">
                  <a:moveTo>
                    <a:pt x="1" y="1"/>
                  </a:moveTo>
                  <a:lnTo>
                    <a:pt x="1242" y="114"/>
                  </a:lnTo>
                  <a:lnTo>
                    <a:pt x="2596" y="452"/>
                  </a:lnTo>
                  <a:lnTo>
                    <a:pt x="3950" y="903"/>
                  </a:lnTo>
                  <a:lnTo>
                    <a:pt x="5192" y="1468"/>
                  </a:lnTo>
                  <a:lnTo>
                    <a:pt x="6433" y="2145"/>
                  </a:lnTo>
                  <a:lnTo>
                    <a:pt x="7336" y="2822"/>
                  </a:lnTo>
                  <a:lnTo>
                    <a:pt x="7336" y="2822"/>
                  </a:lnTo>
                  <a:lnTo>
                    <a:pt x="6884" y="2370"/>
                  </a:lnTo>
                  <a:lnTo>
                    <a:pt x="6433" y="2032"/>
                  </a:lnTo>
                  <a:lnTo>
                    <a:pt x="5192" y="1242"/>
                  </a:lnTo>
                  <a:lnTo>
                    <a:pt x="3950" y="678"/>
                  </a:lnTo>
                  <a:lnTo>
                    <a:pt x="2596" y="226"/>
                  </a:lnTo>
                  <a:lnTo>
                    <a:pt x="1242"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5" name="Google Shape;2145;p179"/>
            <p:cNvSpPr/>
            <p:nvPr/>
          </p:nvSpPr>
          <p:spPr>
            <a:xfrm>
              <a:off x="-1920393" y="3661789"/>
              <a:ext cx="53058" cy="72363"/>
            </a:xfrm>
            <a:custGeom>
              <a:rect b="b" l="l" r="r" t="t"/>
              <a:pathLst>
                <a:path extrusionOk="0" h="5079" w="3724">
                  <a:moveTo>
                    <a:pt x="0" y="1"/>
                  </a:moveTo>
                  <a:lnTo>
                    <a:pt x="451" y="791"/>
                  </a:lnTo>
                  <a:lnTo>
                    <a:pt x="1693" y="2709"/>
                  </a:lnTo>
                  <a:lnTo>
                    <a:pt x="3160" y="4402"/>
                  </a:lnTo>
                  <a:lnTo>
                    <a:pt x="3724" y="5079"/>
                  </a:lnTo>
                  <a:lnTo>
                    <a:pt x="3273" y="4289"/>
                  </a:lnTo>
                  <a:lnTo>
                    <a:pt x="1918" y="2483"/>
                  </a:lnTo>
                  <a:lnTo>
                    <a:pt x="564" y="678"/>
                  </a:lnTo>
                  <a:lnTo>
                    <a:pt x="0"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6" name="Google Shape;2146;p179"/>
            <p:cNvSpPr/>
            <p:nvPr/>
          </p:nvSpPr>
          <p:spPr>
            <a:xfrm>
              <a:off x="-1897896" y="3227697"/>
              <a:ext cx="88448" cy="54682"/>
            </a:xfrm>
            <a:custGeom>
              <a:rect b="b" l="l" r="r" t="t"/>
              <a:pathLst>
                <a:path extrusionOk="0" h="3838" w="6208">
                  <a:moveTo>
                    <a:pt x="5643" y="1"/>
                  </a:moveTo>
                  <a:lnTo>
                    <a:pt x="5192" y="227"/>
                  </a:lnTo>
                  <a:lnTo>
                    <a:pt x="3838" y="678"/>
                  </a:lnTo>
                  <a:lnTo>
                    <a:pt x="2709" y="1242"/>
                  </a:lnTo>
                  <a:lnTo>
                    <a:pt x="1581" y="2032"/>
                  </a:lnTo>
                  <a:lnTo>
                    <a:pt x="678" y="2935"/>
                  </a:lnTo>
                  <a:lnTo>
                    <a:pt x="227" y="3386"/>
                  </a:lnTo>
                  <a:lnTo>
                    <a:pt x="1" y="3838"/>
                  </a:lnTo>
                  <a:lnTo>
                    <a:pt x="791" y="3048"/>
                  </a:lnTo>
                  <a:lnTo>
                    <a:pt x="1694" y="2258"/>
                  </a:lnTo>
                  <a:lnTo>
                    <a:pt x="2822" y="1468"/>
                  </a:lnTo>
                  <a:lnTo>
                    <a:pt x="3950" y="791"/>
                  </a:lnTo>
                  <a:lnTo>
                    <a:pt x="5192" y="340"/>
                  </a:lnTo>
                  <a:lnTo>
                    <a:pt x="6207"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7" name="Google Shape;2147;p179"/>
            <p:cNvSpPr/>
            <p:nvPr/>
          </p:nvSpPr>
          <p:spPr>
            <a:xfrm>
              <a:off x="-1970245" y="3198760"/>
              <a:ext cx="131861" cy="300665"/>
            </a:xfrm>
            <a:custGeom>
              <a:rect b="b" l="l" r="r" t="t"/>
              <a:pathLst>
                <a:path extrusionOk="0" h="21103" w="9255">
                  <a:moveTo>
                    <a:pt x="9254" y="1"/>
                  </a:moveTo>
                  <a:lnTo>
                    <a:pt x="9028" y="114"/>
                  </a:lnTo>
                  <a:lnTo>
                    <a:pt x="8464" y="452"/>
                  </a:lnTo>
                  <a:lnTo>
                    <a:pt x="7449" y="1242"/>
                  </a:lnTo>
                  <a:lnTo>
                    <a:pt x="6546" y="2032"/>
                  </a:lnTo>
                  <a:lnTo>
                    <a:pt x="5869" y="2822"/>
                  </a:lnTo>
                  <a:lnTo>
                    <a:pt x="5305" y="3612"/>
                  </a:lnTo>
                  <a:lnTo>
                    <a:pt x="4853" y="4402"/>
                  </a:lnTo>
                  <a:lnTo>
                    <a:pt x="4402" y="5304"/>
                  </a:lnTo>
                  <a:lnTo>
                    <a:pt x="3161" y="9705"/>
                  </a:lnTo>
                  <a:lnTo>
                    <a:pt x="904" y="17830"/>
                  </a:lnTo>
                  <a:lnTo>
                    <a:pt x="227" y="20313"/>
                  </a:lnTo>
                  <a:lnTo>
                    <a:pt x="1" y="20990"/>
                  </a:lnTo>
                  <a:lnTo>
                    <a:pt x="1" y="21103"/>
                  </a:lnTo>
                  <a:lnTo>
                    <a:pt x="227" y="20425"/>
                  </a:lnTo>
                  <a:lnTo>
                    <a:pt x="1017" y="17943"/>
                  </a:lnTo>
                  <a:lnTo>
                    <a:pt x="3273" y="9818"/>
                  </a:lnTo>
                  <a:lnTo>
                    <a:pt x="4628" y="5304"/>
                  </a:lnTo>
                  <a:lnTo>
                    <a:pt x="4966" y="4515"/>
                  </a:lnTo>
                  <a:lnTo>
                    <a:pt x="5417" y="3725"/>
                  </a:lnTo>
                  <a:lnTo>
                    <a:pt x="5982" y="2935"/>
                  </a:lnTo>
                  <a:lnTo>
                    <a:pt x="6659" y="2145"/>
                  </a:lnTo>
                  <a:lnTo>
                    <a:pt x="7561" y="1355"/>
                  </a:lnTo>
                  <a:lnTo>
                    <a:pt x="8577" y="565"/>
                  </a:lnTo>
                  <a:lnTo>
                    <a:pt x="9254"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8" name="Google Shape;2148;p179"/>
            <p:cNvSpPr/>
            <p:nvPr/>
          </p:nvSpPr>
          <p:spPr>
            <a:xfrm>
              <a:off x="-2127794" y="3068538"/>
              <a:ext cx="11270" cy="136676"/>
            </a:xfrm>
            <a:custGeom>
              <a:rect b="b" l="l" r="r" t="t"/>
              <a:pathLst>
                <a:path extrusionOk="0" h="9593" w="791">
                  <a:moveTo>
                    <a:pt x="0" y="1"/>
                  </a:moveTo>
                  <a:lnTo>
                    <a:pt x="0" y="1467"/>
                  </a:lnTo>
                  <a:lnTo>
                    <a:pt x="339" y="4853"/>
                  </a:lnTo>
                  <a:lnTo>
                    <a:pt x="677" y="8238"/>
                  </a:lnTo>
                  <a:lnTo>
                    <a:pt x="790" y="9592"/>
                  </a:lnTo>
                  <a:lnTo>
                    <a:pt x="790" y="8238"/>
                  </a:lnTo>
                  <a:lnTo>
                    <a:pt x="452" y="4853"/>
                  </a:lnTo>
                  <a:lnTo>
                    <a:pt x="113" y="1355"/>
                  </a:lnTo>
                  <a:lnTo>
                    <a:pt x="0"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9" name="Google Shape;2149;p179"/>
            <p:cNvSpPr/>
            <p:nvPr/>
          </p:nvSpPr>
          <p:spPr>
            <a:xfrm>
              <a:off x="-2465417" y="3229307"/>
              <a:ext cx="75569" cy="57902"/>
            </a:xfrm>
            <a:custGeom>
              <a:rect b="b" l="l" r="r" t="t"/>
              <a:pathLst>
                <a:path extrusionOk="0" h="4064" w="5304">
                  <a:moveTo>
                    <a:pt x="0" y="1"/>
                  </a:moveTo>
                  <a:lnTo>
                    <a:pt x="1016" y="339"/>
                  </a:lnTo>
                  <a:lnTo>
                    <a:pt x="2031" y="791"/>
                  </a:lnTo>
                  <a:lnTo>
                    <a:pt x="3047" y="1468"/>
                  </a:lnTo>
                  <a:lnTo>
                    <a:pt x="3950" y="2371"/>
                  </a:lnTo>
                  <a:lnTo>
                    <a:pt x="4740" y="3273"/>
                  </a:lnTo>
                  <a:lnTo>
                    <a:pt x="5304" y="4063"/>
                  </a:lnTo>
                  <a:lnTo>
                    <a:pt x="5304" y="4063"/>
                  </a:lnTo>
                  <a:lnTo>
                    <a:pt x="5191" y="3612"/>
                  </a:lnTo>
                  <a:lnTo>
                    <a:pt x="4853" y="3160"/>
                  </a:lnTo>
                  <a:lnTo>
                    <a:pt x="4175" y="2145"/>
                  </a:lnTo>
                  <a:lnTo>
                    <a:pt x="3273" y="1355"/>
                  </a:lnTo>
                  <a:lnTo>
                    <a:pt x="2144" y="678"/>
                  </a:lnTo>
                  <a:lnTo>
                    <a:pt x="1016" y="114"/>
                  </a:lnTo>
                  <a:lnTo>
                    <a:pt x="565"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0" name="Google Shape;2150;p179"/>
            <p:cNvSpPr/>
            <p:nvPr/>
          </p:nvSpPr>
          <p:spPr>
            <a:xfrm>
              <a:off x="-2430055" y="3147312"/>
              <a:ext cx="141506" cy="28951"/>
            </a:xfrm>
            <a:custGeom>
              <a:rect b="b" l="l" r="r" t="t"/>
              <a:pathLst>
                <a:path extrusionOk="0" h="2032" w="9932">
                  <a:moveTo>
                    <a:pt x="3273" y="1"/>
                  </a:moveTo>
                  <a:lnTo>
                    <a:pt x="2371" y="114"/>
                  </a:lnTo>
                  <a:lnTo>
                    <a:pt x="1468" y="227"/>
                  </a:lnTo>
                  <a:lnTo>
                    <a:pt x="339" y="452"/>
                  </a:lnTo>
                  <a:lnTo>
                    <a:pt x="1" y="565"/>
                  </a:lnTo>
                  <a:lnTo>
                    <a:pt x="1468" y="339"/>
                  </a:lnTo>
                  <a:lnTo>
                    <a:pt x="3273" y="227"/>
                  </a:lnTo>
                  <a:lnTo>
                    <a:pt x="5079" y="339"/>
                  </a:lnTo>
                  <a:lnTo>
                    <a:pt x="6884" y="791"/>
                  </a:lnTo>
                  <a:lnTo>
                    <a:pt x="8577" y="1355"/>
                  </a:lnTo>
                  <a:lnTo>
                    <a:pt x="9931" y="2032"/>
                  </a:lnTo>
                  <a:lnTo>
                    <a:pt x="9593" y="1806"/>
                  </a:lnTo>
                  <a:lnTo>
                    <a:pt x="8690" y="1242"/>
                  </a:lnTo>
                  <a:lnTo>
                    <a:pt x="7787" y="904"/>
                  </a:lnTo>
                  <a:lnTo>
                    <a:pt x="6884" y="565"/>
                  </a:lnTo>
                  <a:lnTo>
                    <a:pt x="6094" y="339"/>
                  </a:lnTo>
                  <a:lnTo>
                    <a:pt x="5192" y="114"/>
                  </a:lnTo>
                  <a:lnTo>
                    <a:pt x="4176"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1" name="Google Shape;2151;p179"/>
            <p:cNvSpPr/>
            <p:nvPr/>
          </p:nvSpPr>
          <p:spPr>
            <a:xfrm>
              <a:off x="-2295003" y="3174653"/>
              <a:ext cx="384269" cy="75569"/>
            </a:xfrm>
            <a:custGeom>
              <a:rect b="b" l="l" r="r" t="t"/>
              <a:pathLst>
                <a:path extrusionOk="0" h="5304" w="26971">
                  <a:moveTo>
                    <a:pt x="1" y="0"/>
                  </a:moveTo>
                  <a:lnTo>
                    <a:pt x="339" y="113"/>
                  </a:lnTo>
                  <a:lnTo>
                    <a:pt x="1129" y="226"/>
                  </a:lnTo>
                  <a:lnTo>
                    <a:pt x="4176" y="790"/>
                  </a:lnTo>
                  <a:lnTo>
                    <a:pt x="8577" y="1580"/>
                  </a:lnTo>
                  <a:lnTo>
                    <a:pt x="14106" y="2596"/>
                  </a:lnTo>
                  <a:lnTo>
                    <a:pt x="19522" y="3724"/>
                  </a:lnTo>
                  <a:lnTo>
                    <a:pt x="23923" y="4740"/>
                  </a:lnTo>
                  <a:lnTo>
                    <a:pt x="26970" y="5304"/>
                  </a:lnTo>
                  <a:lnTo>
                    <a:pt x="26970" y="5304"/>
                  </a:lnTo>
                  <a:lnTo>
                    <a:pt x="24036" y="4514"/>
                  </a:lnTo>
                  <a:lnTo>
                    <a:pt x="19522" y="3498"/>
                  </a:lnTo>
                  <a:lnTo>
                    <a:pt x="14106" y="2370"/>
                  </a:lnTo>
                  <a:lnTo>
                    <a:pt x="8690" y="1354"/>
                  </a:lnTo>
                  <a:lnTo>
                    <a:pt x="4176" y="564"/>
                  </a:lnTo>
                  <a:lnTo>
                    <a:pt x="1129" y="113"/>
                  </a:lnTo>
                  <a:lnTo>
                    <a:pt x="339"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2" name="Google Shape;2152;p179"/>
            <p:cNvSpPr/>
            <p:nvPr/>
          </p:nvSpPr>
          <p:spPr>
            <a:xfrm>
              <a:off x="-2317514" y="3105510"/>
              <a:ext cx="90058" cy="75583"/>
            </a:xfrm>
            <a:custGeom>
              <a:rect b="b" l="l" r="r" t="t"/>
              <a:pathLst>
                <a:path extrusionOk="0" h="5305" w="6321">
                  <a:moveTo>
                    <a:pt x="1" y="1"/>
                  </a:moveTo>
                  <a:lnTo>
                    <a:pt x="1129" y="678"/>
                  </a:lnTo>
                  <a:lnTo>
                    <a:pt x="2483" y="1355"/>
                  </a:lnTo>
                  <a:lnTo>
                    <a:pt x="3725" y="2258"/>
                  </a:lnTo>
                  <a:lnTo>
                    <a:pt x="5079" y="3386"/>
                  </a:lnTo>
                  <a:lnTo>
                    <a:pt x="5530" y="3950"/>
                  </a:lnTo>
                  <a:lnTo>
                    <a:pt x="5869" y="4515"/>
                  </a:lnTo>
                  <a:lnTo>
                    <a:pt x="6320" y="5305"/>
                  </a:lnTo>
                  <a:lnTo>
                    <a:pt x="5982" y="4402"/>
                  </a:lnTo>
                  <a:lnTo>
                    <a:pt x="5643" y="3838"/>
                  </a:lnTo>
                  <a:lnTo>
                    <a:pt x="5192" y="3273"/>
                  </a:lnTo>
                  <a:lnTo>
                    <a:pt x="3950" y="2145"/>
                  </a:lnTo>
                  <a:lnTo>
                    <a:pt x="2596" y="1242"/>
                  </a:lnTo>
                  <a:lnTo>
                    <a:pt x="1242" y="565"/>
                  </a:lnTo>
                  <a:lnTo>
                    <a:pt x="1" y="1"/>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3" name="Google Shape;2153;p179"/>
            <p:cNvSpPr/>
            <p:nvPr/>
          </p:nvSpPr>
          <p:spPr>
            <a:xfrm>
              <a:off x="-1669594" y="3264683"/>
              <a:ext cx="24135" cy="48242"/>
            </a:xfrm>
            <a:custGeom>
              <a:rect b="b" l="l" r="r" t="t"/>
              <a:pathLst>
                <a:path extrusionOk="0" h="3386" w="1694">
                  <a:moveTo>
                    <a:pt x="1693" y="0"/>
                  </a:moveTo>
                  <a:lnTo>
                    <a:pt x="1016" y="677"/>
                  </a:lnTo>
                  <a:lnTo>
                    <a:pt x="565" y="1580"/>
                  </a:lnTo>
                  <a:lnTo>
                    <a:pt x="113" y="2483"/>
                  </a:lnTo>
                  <a:lnTo>
                    <a:pt x="1" y="3386"/>
                  </a:lnTo>
                  <a:lnTo>
                    <a:pt x="226" y="2934"/>
                  </a:lnTo>
                  <a:lnTo>
                    <a:pt x="452" y="2257"/>
                  </a:lnTo>
                  <a:lnTo>
                    <a:pt x="678" y="1580"/>
                  </a:lnTo>
                  <a:lnTo>
                    <a:pt x="1693" y="0"/>
                  </a:lnTo>
                  <a:close/>
                </a:path>
              </a:pathLst>
            </a:custGeom>
            <a:solidFill>
              <a:srgbClr val="263238"/>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4" name="Google Shape;2154;p179"/>
            <p:cNvSpPr/>
            <p:nvPr/>
          </p:nvSpPr>
          <p:spPr>
            <a:xfrm>
              <a:off x="-1987926" y="2610338"/>
              <a:ext cx="38596" cy="265288"/>
            </a:xfrm>
            <a:custGeom>
              <a:rect b="b" l="l" r="r" t="t"/>
              <a:pathLst>
                <a:path extrusionOk="0" h="18620" w="2709">
                  <a:moveTo>
                    <a:pt x="1" y="0"/>
                  </a:moveTo>
                  <a:lnTo>
                    <a:pt x="2596" y="18394"/>
                  </a:lnTo>
                  <a:lnTo>
                    <a:pt x="2709" y="18619"/>
                  </a:lnTo>
                  <a:lnTo>
                    <a:pt x="2709" y="18619"/>
                  </a:lnTo>
                  <a:lnTo>
                    <a:pt x="1693" y="11284"/>
                  </a:lnTo>
                  <a:lnTo>
                    <a:pt x="114" y="226"/>
                  </a:lnTo>
                  <a:lnTo>
                    <a:pt x="1" y="0"/>
                  </a:lnTo>
                  <a:close/>
                </a:path>
              </a:pathLst>
            </a:custGeom>
            <a:solidFill>
              <a:srgbClr val="1B2327"/>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5" name="Google Shape;2155;p179"/>
            <p:cNvSpPr/>
            <p:nvPr/>
          </p:nvSpPr>
          <p:spPr>
            <a:xfrm>
              <a:off x="-1987926" y="2610338"/>
              <a:ext cx="38596" cy="265288"/>
            </a:xfrm>
            <a:custGeom>
              <a:rect b="b" l="l" r="r" t="t"/>
              <a:pathLst>
                <a:path extrusionOk="0" fill="none" h="18620" w="2709">
                  <a:moveTo>
                    <a:pt x="1" y="0"/>
                  </a:moveTo>
                  <a:lnTo>
                    <a:pt x="2596" y="18394"/>
                  </a:lnTo>
                  <a:lnTo>
                    <a:pt x="2709" y="18619"/>
                  </a:lnTo>
                  <a:lnTo>
                    <a:pt x="2709" y="18619"/>
                  </a:lnTo>
                  <a:lnTo>
                    <a:pt x="1693" y="11284"/>
                  </a:lnTo>
                  <a:lnTo>
                    <a:pt x="1693" y="11284"/>
                  </a:lnTo>
                  <a:lnTo>
                    <a:pt x="114" y="226"/>
                  </a:lnTo>
                  <a:lnTo>
                    <a:pt x="114" y="226"/>
                  </a:lnTo>
                  <a:lnTo>
                    <a:pt x="1" y="0"/>
                  </a:lnTo>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6" name="Google Shape;2156;p179"/>
            <p:cNvSpPr/>
            <p:nvPr/>
          </p:nvSpPr>
          <p:spPr>
            <a:xfrm>
              <a:off x="-2208178" y="2755036"/>
              <a:ext cx="747609" cy="237947"/>
            </a:xfrm>
            <a:custGeom>
              <a:rect b="b" l="l" r="r" t="t"/>
              <a:pathLst>
                <a:path extrusionOk="0" h="16701" w="52473">
                  <a:moveTo>
                    <a:pt x="30242" y="0"/>
                  </a:moveTo>
                  <a:lnTo>
                    <a:pt x="29904" y="113"/>
                  </a:lnTo>
                  <a:lnTo>
                    <a:pt x="29565" y="451"/>
                  </a:lnTo>
                  <a:lnTo>
                    <a:pt x="20989" y="15347"/>
                  </a:lnTo>
                  <a:lnTo>
                    <a:pt x="0" y="15798"/>
                  </a:lnTo>
                  <a:lnTo>
                    <a:pt x="0" y="16701"/>
                  </a:lnTo>
                  <a:lnTo>
                    <a:pt x="20312" y="16588"/>
                  </a:lnTo>
                  <a:lnTo>
                    <a:pt x="42429" y="16588"/>
                  </a:lnTo>
                  <a:lnTo>
                    <a:pt x="46830" y="9140"/>
                  </a:lnTo>
                  <a:lnTo>
                    <a:pt x="52359" y="1128"/>
                  </a:lnTo>
                  <a:lnTo>
                    <a:pt x="52472" y="903"/>
                  </a:lnTo>
                  <a:lnTo>
                    <a:pt x="52472" y="564"/>
                  </a:lnTo>
                  <a:lnTo>
                    <a:pt x="52359" y="339"/>
                  </a:lnTo>
                  <a:lnTo>
                    <a:pt x="52134" y="113"/>
                  </a:lnTo>
                  <a:lnTo>
                    <a:pt x="51908"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7" name="Google Shape;2157;p179"/>
            <p:cNvSpPr/>
            <p:nvPr/>
          </p:nvSpPr>
          <p:spPr>
            <a:xfrm>
              <a:off x="-1640658" y="2885258"/>
              <a:ext cx="112555" cy="106130"/>
            </a:xfrm>
            <a:custGeom>
              <a:rect b="b" l="l" r="r" t="t"/>
              <a:pathLst>
                <a:path extrusionOk="0" h="7449" w="7900">
                  <a:moveTo>
                    <a:pt x="6997" y="0"/>
                  </a:moveTo>
                  <a:lnTo>
                    <a:pt x="6094" y="1242"/>
                  </a:lnTo>
                  <a:lnTo>
                    <a:pt x="5192" y="2370"/>
                  </a:lnTo>
                  <a:lnTo>
                    <a:pt x="4176" y="1806"/>
                  </a:lnTo>
                  <a:lnTo>
                    <a:pt x="3499" y="1580"/>
                  </a:lnTo>
                  <a:lnTo>
                    <a:pt x="2935" y="1580"/>
                  </a:lnTo>
                  <a:lnTo>
                    <a:pt x="2709" y="2144"/>
                  </a:lnTo>
                  <a:lnTo>
                    <a:pt x="2596" y="2709"/>
                  </a:lnTo>
                  <a:lnTo>
                    <a:pt x="2032" y="2596"/>
                  </a:lnTo>
                  <a:lnTo>
                    <a:pt x="1468" y="2596"/>
                  </a:lnTo>
                  <a:lnTo>
                    <a:pt x="1242" y="2709"/>
                  </a:lnTo>
                  <a:lnTo>
                    <a:pt x="1129" y="2821"/>
                  </a:lnTo>
                  <a:lnTo>
                    <a:pt x="1016" y="3160"/>
                  </a:lnTo>
                  <a:lnTo>
                    <a:pt x="903" y="3499"/>
                  </a:lnTo>
                  <a:lnTo>
                    <a:pt x="903" y="3724"/>
                  </a:lnTo>
                  <a:lnTo>
                    <a:pt x="1016" y="4063"/>
                  </a:lnTo>
                  <a:lnTo>
                    <a:pt x="565" y="4176"/>
                  </a:lnTo>
                  <a:lnTo>
                    <a:pt x="339" y="4401"/>
                  </a:lnTo>
                  <a:lnTo>
                    <a:pt x="1" y="4740"/>
                  </a:lnTo>
                  <a:lnTo>
                    <a:pt x="1" y="4965"/>
                  </a:lnTo>
                  <a:lnTo>
                    <a:pt x="114" y="5304"/>
                  </a:lnTo>
                  <a:lnTo>
                    <a:pt x="226" y="5530"/>
                  </a:lnTo>
                  <a:lnTo>
                    <a:pt x="452" y="5755"/>
                  </a:lnTo>
                  <a:lnTo>
                    <a:pt x="903" y="5981"/>
                  </a:lnTo>
                  <a:lnTo>
                    <a:pt x="1129" y="6094"/>
                  </a:lnTo>
                  <a:lnTo>
                    <a:pt x="1468" y="6658"/>
                  </a:lnTo>
                  <a:lnTo>
                    <a:pt x="2258" y="6997"/>
                  </a:lnTo>
                  <a:lnTo>
                    <a:pt x="3048" y="7335"/>
                  </a:lnTo>
                  <a:lnTo>
                    <a:pt x="3386" y="7448"/>
                  </a:lnTo>
                  <a:lnTo>
                    <a:pt x="3725" y="7335"/>
                  </a:lnTo>
                  <a:lnTo>
                    <a:pt x="3950" y="7222"/>
                  </a:lnTo>
                  <a:lnTo>
                    <a:pt x="4176" y="6997"/>
                  </a:lnTo>
                  <a:lnTo>
                    <a:pt x="4402" y="6545"/>
                  </a:lnTo>
                  <a:lnTo>
                    <a:pt x="4514" y="6320"/>
                  </a:lnTo>
                  <a:lnTo>
                    <a:pt x="5079" y="6094"/>
                  </a:lnTo>
                  <a:lnTo>
                    <a:pt x="5417" y="5981"/>
                  </a:lnTo>
                  <a:lnTo>
                    <a:pt x="5643" y="5643"/>
                  </a:lnTo>
                  <a:lnTo>
                    <a:pt x="5756" y="5417"/>
                  </a:lnTo>
                  <a:lnTo>
                    <a:pt x="5869" y="4853"/>
                  </a:lnTo>
                  <a:lnTo>
                    <a:pt x="5869" y="4740"/>
                  </a:lnTo>
                  <a:lnTo>
                    <a:pt x="6320" y="4514"/>
                  </a:lnTo>
                  <a:lnTo>
                    <a:pt x="6658" y="4288"/>
                  </a:lnTo>
                  <a:lnTo>
                    <a:pt x="6884" y="3837"/>
                  </a:lnTo>
                  <a:lnTo>
                    <a:pt x="6997" y="3386"/>
                  </a:lnTo>
                  <a:lnTo>
                    <a:pt x="7223" y="3386"/>
                  </a:lnTo>
                  <a:lnTo>
                    <a:pt x="7448" y="3273"/>
                  </a:lnTo>
                  <a:lnTo>
                    <a:pt x="7674" y="2934"/>
                  </a:lnTo>
                  <a:lnTo>
                    <a:pt x="7787" y="2483"/>
                  </a:lnTo>
                  <a:lnTo>
                    <a:pt x="7900" y="1806"/>
                  </a:lnTo>
                  <a:lnTo>
                    <a:pt x="7900" y="1580"/>
                  </a:lnTo>
                  <a:lnTo>
                    <a:pt x="7787" y="1242"/>
                  </a:lnTo>
                  <a:lnTo>
                    <a:pt x="7448" y="565"/>
                  </a:lnTo>
                  <a:lnTo>
                    <a:pt x="6997" y="0"/>
                  </a:lnTo>
                  <a:close/>
                </a:path>
              </a:pathLst>
            </a:custGeom>
            <a:solidFill>
              <a:srgbClr val="FFBE9D"/>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8" name="Google Shape;2158;p179"/>
            <p:cNvSpPr/>
            <p:nvPr/>
          </p:nvSpPr>
          <p:spPr>
            <a:xfrm>
              <a:off x="-1626182" y="2943131"/>
              <a:ext cx="49852" cy="32171"/>
            </a:xfrm>
            <a:custGeom>
              <a:rect b="b" l="l" r="r" t="t"/>
              <a:pathLst>
                <a:path extrusionOk="0" h="2258" w="3499">
                  <a:moveTo>
                    <a:pt x="0" y="1"/>
                  </a:moveTo>
                  <a:lnTo>
                    <a:pt x="1693" y="1242"/>
                  </a:lnTo>
                  <a:lnTo>
                    <a:pt x="3498" y="2258"/>
                  </a:lnTo>
                  <a:lnTo>
                    <a:pt x="3498" y="2258"/>
                  </a:lnTo>
                  <a:lnTo>
                    <a:pt x="1806" y="1016"/>
                  </a:lnTo>
                  <a:lnTo>
                    <a:pt x="0"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9" name="Google Shape;2159;p179"/>
            <p:cNvSpPr/>
            <p:nvPr/>
          </p:nvSpPr>
          <p:spPr>
            <a:xfrm>
              <a:off x="-1603671" y="2923840"/>
              <a:ext cx="46632" cy="28951"/>
            </a:xfrm>
            <a:custGeom>
              <a:rect b="b" l="l" r="r" t="t"/>
              <a:pathLst>
                <a:path extrusionOk="0" h="2032" w="3273">
                  <a:moveTo>
                    <a:pt x="0" y="1"/>
                  </a:moveTo>
                  <a:lnTo>
                    <a:pt x="1580" y="1129"/>
                  </a:lnTo>
                  <a:lnTo>
                    <a:pt x="3273" y="2032"/>
                  </a:lnTo>
                  <a:lnTo>
                    <a:pt x="2483" y="1355"/>
                  </a:lnTo>
                  <a:lnTo>
                    <a:pt x="1693" y="903"/>
                  </a:lnTo>
                  <a:lnTo>
                    <a:pt x="903" y="452"/>
                  </a:lnTo>
                  <a:lnTo>
                    <a:pt x="0" y="1"/>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0" name="Google Shape;2160;p179"/>
            <p:cNvSpPr/>
            <p:nvPr/>
          </p:nvSpPr>
          <p:spPr>
            <a:xfrm>
              <a:off x="-1582770" y="2909379"/>
              <a:ext cx="41816" cy="25731"/>
            </a:xfrm>
            <a:custGeom>
              <a:rect b="b" l="l" r="r" t="t"/>
              <a:pathLst>
                <a:path extrusionOk="0" h="1806" w="2935">
                  <a:moveTo>
                    <a:pt x="0" y="0"/>
                  </a:moveTo>
                  <a:lnTo>
                    <a:pt x="677" y="564"/>
                  </a:lnTo>
                  <a:lnTo>
                    <a:pt x="1354" y="1016"/>
                  </a:lnTo>
                  <a:lnTo>
                    <a:pt x="2370" y="1580"/>
                  </a:lnTo>
                  <a:lnTo>
                    <a:pt x="2934" y="1806"/>
                  </a:lnTo>
                  <a:lnTo>
                    <a:pt x="1467" y="790"/>
                  </a:lnTo>
                  <a:lnTo>
                    <a:pt x="790" y="339"/>
                  </a:lnTo>
                  <a:lnTo>
                    <a:pt x="0" y="0"/>
                  </a:lnTo>
                  <a:close/>
                </a:path>
              </a:pathLst>
            </a:custGeom>
            <a:solidFill>
              <a:srgbClr val="EB996E"/>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1" name="Google Shape;2161;p179"/>
            <p:cNvSpPr/>
            <p:nvPr/>
          </p:nvSpPr>
          <p:spPr>
            <a:xfrm>
              <a:off x="-1896286" y="2761461"/>
              <a:ext cx="411596" cy="229926"/>
            </a:xfrm>
            <a:custGeom>
              <a:rect b="b" l="l" r="r" t="t"/>
              <a:pathLst>
                <a:path extrusionOk="0" h="16138" w="28889">
                  <a:moveTo>
                    <a:pt x="9028" y="0"/>
                  </a:moveTo>
                  <a:lnTo>
                    <a:pt x="8802" y="226"/>
                  </a:lnTo>
                  <a:lnTo>
                    <a:pt x="8577" y="452"/>
                  </a:lnTo>
                  <a:lnTo>
                    <a:pt x="7561" y="2144"/>
                  </a:lnTo>
                  <a:lnTo>
                    <a:pt x="5756" y="5417"/>
                  </a:lnTo>
                  <a:lnTo>
                    <a:pt x="2709" y="10946"/>
                  </a:lnTo>
                  <a:lnTo>
                    <a:pt x="678" y="14783"/>
                  </a:lnTo>
                  <a:lnTo>
                    <a:pt x="226" y="15798"/>
                  </a:lnTo>
                  <a:lnTo>
                    <a:pt x="791" y="14783"/>
                  </a:lnTo>
                  <a:lnTo>
                    <a:pt x="2935" y="11059"/>
                  </a:lnTo>
                  <a:lnTo>
                    <a:pt x="5981" y="5530"/>
                  </a:lnTo>
                  <a:lnTo>
                    <a:pt x="7787" y="2257"/>
                  </a:lnTo>
                  <a:lnTo>
                    <a:pt x="8690" y="452"/>
                  </a:lnTo>
                  <a:lnTo>
                    <a:pt x="9028" y="226"/>
                  </a:lnTo>
                  <a:lnTo>
                    <a:pt x="9480" y="113"/>
                  </a:lnTo>
                  <a:lnTo>
                    <a:pt x="24600" y="113"/>
                  </a:lnTo>
                  <a:lnTo>
                    <a:pt x="28889" y="0"/>
                  </a:lnTo>
                  <a:close/>
                  <a:moveTo>
                    <a:pt x="226" y="15798"/>
                  </a:moveTo>
                  <a:lnTo>
                    <a:pt x="1" y="16024"/>
                  </a:lnTo>
                  <a:lnTo>
                    <a:pt x="1" y="16137"/>
                  </a:lnTo>
                  <a:lnTo>
                    <a:pt x="114" y="16024"/>
                  </a:lnTo>
                  <a:lnTo>
                    <a:pt x="226" y="15798"/>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2" name="Google Shape;2162;p179"/>
            <p:cNvSpPr/>
            <p:nvPr/>
          </p:nvSpPr>
          <p:spPr>
            <a:xfrm>
              <a:off x="-1679240" y="2864357"/>
              <a:ext cx="24135" cy="24135"/>
            </a:xfrm>
            <a:custGeom>
              <a:rect b="b" l="l" r="r" t="t"/>
              <a:pathLst>
                <a:path extrusionOk="0" h="1694" w="1694">
                  <a:moveTo>
                    <a:pt x="790" y="0"/>
                  </a:moveTo>
                  <a:lnTo>
                    <a:pt x="339" y="113"/>
                  </a:lnTo>
                  <a:lnTo>
                    <a:pt x="113" y="339"/>
                  </a:lnTo>
                  <a:lnTo>
                    <a:pt x="1" y="677"/>
                  </a:lnTo>
                  <a:lnTo>
                    <a:pt x="1" y="1016"/>
                  </a:lnTo>
                  <a:lnTo>
                    <a:pt x="113" y="1355"/>
                  </a:lnTo>
                  <a:lnTo>
                    <a:pt x="339" y="1580"/>
                  </a:lnTo>
                  <a:lnTo>
                    <a:pt x="678" y="1693"/>
                  </a:lnTo>
                  <a:lnTo>
                    <a:pt x="1016" y="1693"/>
                  </a:lnTo>
                  <a:lnTo>
                    <a:pt x="1355" y="1580"/>
                  </a:lnTo>
                  <a:lnTo>
                    <a:pt x="1580" y="1355"/>
                  </a:lnTo>
                  <a:lnTo>
                    <a:pt x="1693" y="1016"/>
                  </a:lnTo>
                  <a:lnTo>
                    <a:pt x="1693" y="677"/>
                  </a:lnTo>
                  <a:lnTo>
                    <a:pt x="1693" y="452"/>
                  </a:lnTo>
                  <a:lnTo>
                    <a:pt x="1467" y="113"/>
                  </a:lnTo>
                  <a:lnTo>
                    <a:pt x="1129"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3" name="Google Shape;2163;p179"/>
            <p:cNvSpPr/>
            <p:nvPr/>
          </p:nvSpPr>
          <p:spPr>
            <a:xfrm>
              <a:off x="-1909152" y="3049247"/>
              <a:ext cx="254047" cy="482335"/>
            </a:xfrm>
            <a:custGeom>
              <a:rect b="b" l="l" r="r" t="t"/>
              <a:pathLst>
                <a:path extrusionOk="0" h="33854" w="17831">
                  <a:moveTo>
                    <a:pt x="1" y="0"/>
                  </a:moveTo>
                  <a:lnTo>
                    <a:pt x="340" y="113"/>
                  </a:lnTo>
                  <a:lnTo>
                    <a:pt x="1694" y="226"/>
                  </a:lnTo>
                  <a:lnTo>
                    <a:pt x="3838" y="565"/>
                  </a:lnTo>
                  <a:lnTo>
                    <a:pt x="6772" y="1129"/>
                  </a:lnTo>
                  <a:lnTo>
                    <a:pt x="8351" y="1580"/>
                  </a:lnTo>
                  <a:lnTo>
                    <a:pt x="10157" y="2144"/>
                  </a:lnTo>
                  <a:lnTo>
                    <a:pt x="11962" y="2821"/>
                  </a:lnTo>
                  <a:lnTo>
                    <a:pt x="12978" y="3160"/>
                  </a:lnTo>
                  <a:lnTo>
                    <a:pt x="13768" y="3724"/>
                  </a:lnTo>
                  <a:lnTo>
                    <a:pt x="14671" y="4401"/>
                  </a:lnTo>
                  <a:lnTo>
                    <a:pt x="15348" y="5191"/>
                  </a:lnTo>
                  <a:lnTo>
                    <a:pt x="16138" y="6094"/>
                  </a:lnTo>
                  <a:lnTo>
                    <a:pt x="16702" y="7110"/>
                  </a:lnTo>
                  <a:lnTo>
                    <a:pt x="17040" y="8238"/>
                  </a:lnTo>
                  <a:lnTo>
                    <a:pt x="17379" y="9366"/>
                  </a:lnTo>
                  <a:lnTo>
                    <a:pt x="17492" y="10495"/>
                  </a:lnTo>
                  <a:lnTo>
                    <a:pt x="17604" y="11736"/>
                  </a:lnTo>
                  <a:lnTo>
                    <a:pt x="17379" y="13767"/>
                  </a:lnTo>
                  <a:lnTo>
                    <a:pt x="17040" y="15686"/>
                  </a:lnTo>
                  <a:lnTo>
                    <a:pt x="11398" y="28663"/>
                  </a:lnTo>
                  <a:lnTo>
                    <a:pt x="9818" y="32612"/>
                  </a:lnTo>
                  <a:lnTo>
                    <a:pt x="9367" y="33628"/>
                  </a:lnTo>
                  <a:lnTo>
                    <a:pt x="9254" y="33853"/>
                  </a:lnTo>
                  <a:lnTo>
                    <a:pt x="9480" y="33628"/>
                  </a:lnTo>
                  <a:lnTo>
                    <a:pt x="9931" y="32612"/>
                  </a:lnTo>
                  <a:lnTo>
                    <a:pt x="11624" y="28775"/>
                  </a:lnTo>
                  <a:lnTo>
                    <a:pt x="17266" y="15798"/>
                  </a:lnTo>
                  <a:lnTo>
                    <a:pt x="17604" y="13767"/>
                  </a:lnTo>
                  <a:lnTo>
                    <a:pt x="17830" y="11736"/>
                  </a:lnTo>
                  <a:lnTo>
                    <a:pt x="17717" y="10495"/>
                  </a:lnTo>
                  <a:lnTo>
                    <a:pt x="17604" y="9254"/>
                  </a:lnTo>
                  <a:lnTo>
                    <a:pt x="17266" y="8125"/>
                  </a:lnTo>
                  <a:lnTo>
                    <a:pt x="16815" y="6997"/>
                  </a:lnTo>
                  <a:lnTo>
                    <a:pt x="16250" y="5981"/>
                  </a:lnTo>
                  <a:lnTo>
                    <a:pt x="15573" y="5078"/>
                  </a:lnTo>
                  <a:lnTo>
                    <a:pt x="14783" y="4288"/>
                  </a:lnTo>
                  <a:lnTo>
                    <a:pt x="13881" y="3499"/>
                  </a:lnTo>
                  <a:lnTo>
                    <a:pt x="12978" y="3047"/>
                  </a:lnTo>
                  <a:lnTo>
                    <a:pt x="12075" y="2596"/>
                  </a:lnTo>
                  <a:lnTo>
                    <a:pt x="10157" y="1919"/>
                  </a:lnTo>
                  <a:lnTo>
                    <a:pt x="8351" y="1467"/>
                  </a:lnTo>
                  <a:lnTo>
                    <a:pt x="6772" y="1016"/>
                  </a:lnTo>
                  <a:lnTo>
                    <a:pt x="4176" y="565"/>
                  </a:lnTo>
                  <a:lnTo>
                    <a:pt x="1694" y="113"/>
                  </a:lnTo>
                  <a:lnTo>
                    <a:pt x="340" y="0"/>
                  </a:lnTo>
                  <a:close/>
                </a:path>
              </a:pathLst>
            </a:custGeom>
            <a:solidFill>
              <a:schemeClr val="accent5"/>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4" name="Google Shape;2164;p179"/>
            <p:cNvSpPr/>
            <p:nvPr/>
          </p:nvSpPr>
          <p:spPr>
            <a:xfrm>
              <a:off x="-3565110" y="4017108"/>
              <a:ext cx="2884278" cy="3220"/>
            </a:xfrm>
            <a:custGeom>
              <a:rect b="b" l="l" r="r" t="t"/>
              <a:pathLst>
                <a:path extrusionOk="0" h="226" w="202441">
                  <a:moveTo>
                    <a:pt x="29678" y="0"/>
                  </a:moveTo>
                  <a:lnTo>
                    <a:pt x="1" y="113"/>
                  </a:lnTo>
                  <a:lnTo>
                    <a:pt x="29678" y="113"/>
                  </a:lnTo>
                  <a:lnTo>
                    <a:pt x="101221" y="226"/>
                  </a:lnTo>
                  <a:lnTo>
                    <a:pt x="172763" y="113"/>
                  </a:lnTo>
                  <a:lnTo>
                    <a:pt x="202441" y="113"/>
                  </a:lnTo>
                  <a:lnTo>
                    <a:pt x="172763"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5" name="Google Shape;2165;p179"/>
            <p:cNvSpPr/>
            <p:nvPr/>
          </p:nvSpPr>
          <p:spPr>
            <a:xfrm>
              <a:off x="-2754812" y="1287173"/>
              <a:ext cx="337637" cy="348893"/>
            </a:xfrm>
            <a:custGeom>
              <a:rect b="b" l="l" r="r" t="t"/>
              <a:pathLst>
                <a:path extrusionOk="0" h="24488" w="23698">
                  <a:moveTo>
                    <a:pt x="11285" y="0"/>
                  </a:moveTo>
                  <a:lnTo>
                    <a:pt x="10156" y="113"/>
                  </a:lnTo>
                  <a:lnTo>
                    <a:pt x="9028" y="339"/>
                  </a:lnTo>
                  <a:lnTo>
                    <a:pt x="8012" y="677"/>
                  </a:lnTo>
                  <a:lnTo>
                    <a:pt x="6884" y="1129"/>
                  </a:lnTo>
                  <a:lnTo>
                    <a:pt x="5868" y="1580"/>
                  </a:lnTo>
                  <a:lnTo>
                    <a:pt x="4966" y="2257"/>
                  </a:lnTo>
                  <a:lnTo>
                    <a:pt x="4063" y="2934"/>
                  </a:lnTo>
                  <a:lnTo>
                    <a:pt x="3160" y="3724"/>
                  </a:lnTo>
                  <a:lnTo>
                    <a:pt x="2370" y="4627"/>
                  </a:lnTo>
                  <a:lnTo>
                    <a:pt x="1693" y="5642"/>
                  </a:lnTo>
                  <a:lnTo>
                    <a:pt x="1242" y="6432"/>
                  </a:lnTo>
                  <a:lnTo>
                    <a:pt x="903" y="7335"/>
                  </a:lnTo>
                  <a:lnTo>
                    <a:pt x="565" y="8125"/>
                  </a:lnTo>
                  <a:lnTo>
                    <a:pt x="339" y="9028"/>
                  </a:lnTo>
                  <a:lnTo>
                    <a:pt x="1" y="10720"/>
                  </a:lnTo>
                  <a:lnTo>
                    <a:pt x="1" y="12526"/>
                  </a:lnTo>
                  <a:lnTo>
                    <a:pt x="226" y="14331"/>
                  </a:lnTo>
                  <a:lnTo>
                    <a:pt x="678" y="16024"/>
                  </a:lnTo>
                  <a:lnTo>
                    <a:pt x="1016" y="16814"/>
                  </a:lnTo>
                  <a:lnTo>
                    <a:pt x="1468" y="17604"/>
                  </a:lnTo>
                  <a:lnTo>
                    <a:pt x="1919" y="18394"/>
                  </a:lnTo>
                  <a:lnTo>
                    <a:pt x="2370" y="19183"/>
                  </a:lnTo>
                  <a:lnTo>
                    <a:pt x="1129" y="24487"/>
                  </a:lnTo>
                  <a:lnTo>
                    <a:pt x="1129" y="24487"/>
                  </a:lnTo>
                  <a:lnTo>
                    <a:pt x="5530" y="22005"/>
                  </a:lnTo>
                  <a:lnTo>
                    <a:pt x="6658" y="22569"/>
                  </a:lnTo>
                  <a:lnTo>
                    <a:pt x="7787" y="23020"/>
                  </a:lnTo>
                  <a:lnTo>
                    <a:pt x="8915" y="23472"/>
                  </a:lnTo>
                  <a:lnTo>
                    <a:pt x="10044" y="23697"/>
                  </a:lnTo>
                  <a:lnTo>
                    <a:pt x="11172" y="23810"/>
                  </a:lnTo>
                  <a:lnTo>
                    <a:pt x="12300" y="23810"/>
                  </a:lnTo>
                  <a:lnTo>
                    <a:pt x="13429" y="23697"/>
                  </a:lnTo>
                  <a:lnTo>
                    <a:pt x="14557" y="23472"/>
                  </a:lnTo>
                  <a:lnTo>
                    <a:pt x="15686" y="23133"/>
                  </a:lnTo>
                  <a:lnTo>
                    <a:pt x="16701" y="22682"/>
                  </a:lnTo>
                  <a:lnTo>
                    <a:pt x="17717" y="22230"/>
                  </a:lnTo>
                  <a:lnTo>
                    <a:pt x="18732" y="21553"/>
                  </a:lnTo>
                  <a:lnTo>
                    <a:pt x="19635" y="20876"/>
                  </a:lnTo>
                  <a:lnTo>
                    <a:pt x="20425" y="20086"/>
                  </a:lnTo>
                  <a:lnTo>
                    <a:pt x="21215" y="19183"/>
                  </a:lnTo>
                  <a:lnTo>
                    <a:pt x="21892" y="18168"/>
                  </a:lnTo>
                  <a:lnTo>
                    <a:pt x="22456" y="17039"/>
                  </a:lnTo>
                  <a:lnTo>
                    <a:pt x="23021" y="16024"/>
                  </a:lnTo>
                  <a:lnTo>
                    <a:pt x="23359" y="14895"/>
                  </a:lnTo>
                  <a:lnTo>
                    <a:pt x="23585" y="13767"/>
                  </a:lnTo>
                  <a:lnTo>
                    <a:pt x="23698" y="12526"/>
                  </a:lnTo>
                  <a:lnTo>
                    <a:pt x="23698" y="11397"/>
                  </a:lnTo>
                  <a:lnTo>
                    <a:pt x="23585" y="10269"/>
                  </a:lnTo>
                  <a:lnTo>
                    <a:pt x="23359" y="9140"/>
                  </a:lnTo>
                  <a:lnTo>
                    <a:pt x="23021" y="8125"/>
                  </a:lnTo>
                  <a:lnTo>
                    <a:pt x="22682" y="6996"/>
                  </a:lnTo>
                  <a:lnTo>
                    <a:pt x="22118" y="5981"/>
                  </a:lnTo>
                  <a:lnTo>
                    <a:pt x="21441" y="5078"/>
                  </a:lnTo>
                  <a:lnTo>
                    <a:pt x="20764" y="4175"/>
                  </a:lnTo>
                  <a:lnTo>
                    <a:pt x="19974" y="3273"/>
                  </a:lnTo>
                  <a:lnTo>
                    <a:pt x="19071" y="2483"/>
                  </a:lnTo>
                  <a:lnTo>
                    <a:pt x="18055" y="1806"/>
                  </a:lnTo>
                  <a:lnTo>
                    <a:pt x="17040" y="1241"/>
                  </a:lnTo>
                  <a:lnTo>
                    <a:pt x="15911" y="790"/>
                  </a:lnTo>
                  <a:lnTo>
                    <a:pt x="14783" y="451"/>
                  </a:lnTo>
                  <a:lnTo>
                    <a:pt x="13655" y="226"/>
                  </a:lnTo>
                  <a:lnTo>
                    <a:pt x="12526" y="113"/>
                  </a:lnTo>
                  <a:lnTo>
                    <a:pt x="11285"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6" name="Google Shape;2166;p179"/>
            <p:cNvSpPr/>
            <p:nvPr/>
          </p:nvSpPr>
          <p:spPr>
            <a:xfrm>
              <a:off x="-2756422" y="1287173"/>
              <a:ext cx="339247" cy="348893"/>
            </a:xfrm>
            <a:custGeom>
              <a:rect b="b" l="l" r="r" t="t"/>
              <a:pathLst>
                <a:path extrusionOk="0" h="24488" w="23811">
                  <a:moveTo>
                    <a:pt x="10834" y="0"/>
                  </a:moveTo>
                  <a:lnTo>
                    <a:pt x="9592" y="226"/>
                  </a:lnTo>
                  <a:lnTo>
                    <a:pt x="8351" y="564"/>
                  </a:lnTo>
                  <a:lnTo>
                    <a:pt x="7110" y="1016"/>
                  </a:lnTo>
                  <a:lnTo>
                    <a:pt x="5981" y="1580"/>
                  </a:lnTo>
                  <a:lnTo>
                    <a:pt x="4966" y="2257"/>
                  </a:lnTo>
                  <a:lnTo>
                    <a:pt x="4063" y="2934"/>
                  </a:lnTo>
                  <a:lnTo>
                    <a:pt x="3273" y="3724"/>
                  </a:lnTo>
                  <a:lnTo>
                    <a:pt x="2483" y="4514"/>
                  </a:lnTo>
                  <a:lnTo>
                    <a:pt x="1919" y="5417"/>
                  </a:lnTo>
                  <a:lnTo>
                    <a:pt x="1355" y="6432"/>
                  </a:lnTo>
                  <a:lnTo>
                    <a:pt x="791" y="7448"/>
                  </a:lnTo>
                  <a:lnTo>
                    <a:pt x="452" y="8576"/>
                  </a:lnTo>
                  <a:lnTo>
                    <a:pt x="226" y="9592"/>
                  </a:lnTo>
                  <a:lnTo>
                    <a:pt x="1" y="10607"/>
                  </a:lnTo>
                  <a:lnTo>
                    <a:pt x="1" y="11623"/>
                  </a:lnTo>
                  <a:lnTo>
                    <a:pt x="1" y="12526"/>
                  </a:lnTo>
                  <a:lnTo>
                    <a:pt x="114" y="13541"/>
                  </a:lnTo>
                  <a:lnTo>
                    <a:pt x="339" y="15008"/>
                  </a:lnTo>
                  <a:lnTo>
                    <a:pt x="903" y="16475"/>
                  </a:lnTo>
                  <a:lnTo>
                    <a:pt x="1581" y="17942"/>
                  </a:lnTo>
                  <a:lnTo>
                    <a:pt x="2483" y="19183"/>
                  </a:lnTo>
                  <a:lnTo>
                    <a:pt x="1242" y="24487"/>
                  </a:lnTo>
                  <a:lnTo>
                    <a:pt x="2596" y="19183"/>
                  </a:lnTo>
                  <a:lnTo>
                    <a:pt x="1693" y="17829"/>
                  </a:lnTo>
                  <a:lnTo>
                    <a:pt x="1016" y="16475"/>
                  </a:lnTo>
                  <a:lnTo>
                    <a:pt x="565" y="15008"/>
                  </a:lnTo>
                  <a:lnTo>
                    <a:pt x="226" y="13428"/>
                  </a:lnTo>
                  <a:lnTo>
                    <a:pt x="114" y="12526"/>
                  </a:lnTo>
                  <a:lnTo>
                    <a:pt x="114" y="11623"/>
                  </a:lnTo>
                  <a:lnTo>
                    <a:pt x="226" y="10607"/>
                  </a:lnTo>
                  <a:lnTo>
                    <a:pt x="339" y="9705"/>
                  </a:lnTo>
                  <a:lnTo>
                    <a:pt x="678" y="8576"/>
                  </a:lnTo>
                  <a:lnTo>
                    <a:pt x="1016" y="7561"/>
                  </a:lnTo>
                  <a:lnTo>
                    <a:pt x="1468" y="6545"/>
                  </a:lnTo>
                  <a:lnTo>
                    <a:pt x="2032" y="5529"/>
                  </a:lnTo>
                  <a:lnTo>
                    <a:pt x="2709" y="4627"/>
                  </a:lnTo>
                  <a:lnTo>
                    <a:pt x="3386" y="3837"/>
                  </a:lnTo>
                  <a:lnTo>
                    <a:pt x="4176" y="3047"/>
                  </a:lnTo>
                  <a:lnTo>
                    <a:pt x="5079" y="2370"/>
                  </a:lnTo>
                  <a:lnTo>
                    <a:pt x="6094" y="1693"/>
                  </a:lnTo>
                  <a:lnTo>
                    <a:pt x="7223" y="1129"/>
                  </a:lnTo>
                  <a:lnTo>
                    <a:pt x="8351" y="677"/>
                  </a:lnTo>
                  <a:lnTo>
                    <a:pt x="9592" y="339"/>
                  </a:lnTo>
                  <a:lnTo>
                    <a:pt x="10946" y="226"/>
                  </a:lnTo>
                  <a:lnTo>
                    <a:pt x="12188" y="113"/>
                  </a:lnTo>
                  <a:lnTo>
                    <a:pt x="13542" y="226"/>
                  </a:lnTo>
                  <a:lnTo>
                    <a:pt x="14783" y="564"/>
                  </a:lnTo>
                  <a:lnTo>
                    <a:pt x="16137" y="903"/>
                  </a:lnTo>
                  <a:lnTo>
                    <a:pt x="17379" y="1467"/>
                  </a:lnTo>
                  <a:lnTo>
                    <a:pt x="18507" y="2144"/>
                  </a:lnTo>
                  <a:lnTo>
                    <a:pt x="19635" y="3047"/>
                  </a:lnTo>
                  <a:lnTo>
                    <a:pt x="20651" y="3950"/>
                  </a:lnTo>
                  <a:lnTo>
                    <a:pt x="21441" y="5078"/>
                  </a:lnTo>
                  <a:lnTo>
                    <a:pt x="22231" y="6319"/>
                  </a:lnTo>
                  <a:lnTo>
                    <a:pt x="22795" y="7561"/>
                  </a:lnTo>
                  <a:lnTo>
                    <a:pt x="23246" y="8802"/>
                  </a:lnTo>
                  <a:lnTo>
                    <a:pt x="23472" y="10156"/>
                  </a:lnTo>
                  <a:lnTo>
                    <a:pt x="23698" y="11397"/>
                  </a:lnTo>
                  <a:lnTo>
                    <a:pt x="23585" y="12751"/>
                  </a:lnTo>
                  <a:lnTo>
                    <a:pt x="23472" y="13993"/>
                  </a:lnTo>
                  <a:lnTo>
                    <a:pt x="23246" y="15234"/>
                  </a:lnTo>
                  <a:lnTo>
                    <a:pt x="22795" y="16475"/>
                  </a:lnTo>
                  <a:lnTo>
                    <a:pt x="22231" y="17604"/>
                  </a:lnTo>
                  <a:lnTo>
                    <a:pt x="21554" y="18619"/>
                  </a:lnTo>
                  <a:lnTo>
                    <a:pt x="20877" y="19522"/>
                  </a:lnTo>
                  <a:lnTo>
                    <a:pt x="20087" y="20425"/>
                  </a:lnTo>
                  <a:lnTo>
                    <a:pt x="19184" y="21215"/>
                  </a:lnTo>
                  <a:lnTo>
                    <a:pt x="18281" y="21779"/>
                  </a:lnTo>
                  <a:lnTo>
                    <a:pt x="17379" y="22343"/>
                  </a:lnTo>
                  <a:lnTo>
                    <a:pt x="16363" y="22794"/>
                  </a:lnTo>
                  <a:lnTo>
                    <a:pt x="15460" y="23133"/>
                  </a:lnTo>
                  <a:lnTo>
                    <a:pt x="14445" y="23472"/>
                  </a:lnTo>
                  <a:lnTo>
                    <a:pt x="13542" y="23584"/>
                  </a:lnTo>
                  <a:lnTo>
                    <a:pt x="12526" y="23697"/>
                  </a:lnTo>
                  <a:lnTo>
                    <a:pt x="11624" y="23697"/>
                  </a:lnTo>
                  <a:lnTo>
                    <a:pt x="10044" y="23584"/>
                  </a:lnTo>
                  <a:lnTo>
                    <a:pt x="8577" y="23246"/>
                  </a:lnTo>
                  <a:lnTo>
                    <a:pt x="7110" y="22682"/>
                  </a:lnTo>
                  <a:lnTo>
                    <a:pt x="5756" y="22005"/>
                  </a:lnTo>
                  <a:lnTo>
                    <a:pt x="5643" y="22005"/>
                  </a:lnTo>
                  <a:lnTo>
                    <a:pt x="1242" y="24487"/>
                  </a:lnTo>
                  <a:lnTo>
                    <a:pt x="5698" y="22037"/>
                  </a:lnTo>
                  <a:lnTo>
                    <a:pt x="5698" y="22037"/>
                  </a:lnTo>
                  <a:lnTo>
                    <a:pt x="6997" y="22794"/>
                  </a:lnTo>
                  <a:lnTo>
                    <a:pt x="8464" y="23359"/>
                  </a:lnTo>
                  <a:lnTo>
                    <a:pt x="10044" y="23697"/>
                  </a:lnTo>
                  <a:lnTo>
                    <a:pt x="11511" y="23810"/>
                  </a:lnTo>
                  <a:lnTo>
                    <a:pt x="12526" y="23810"/>
                  </a:lnTo>
                  <a:lnTo>
                    <a:pt x="13542" y="23697"/>
                  </a:lnTo>
                  <a:lnTo>
                    <a:pt x="14445" y="23584"/>
                  </a:lnTo>
                  <a:lnTo>
                    <a:pt x="15460" y="23359"/>
                  </a:lnTo>
                  <a:lnTo>
                    <a:pt x="16476" y="22907"/>
                  </a:lnTo>
                  <a:lnTo>
                    <a:pt x="17491" y="22456"/>
                  </a:lnTo>
                  <a:lnTo>
                    <a:pt x="18507" y="21892"/>
                  </a:lnTo>
                  <a:lnTo>
                    <a:pt x="19410" y="21215"/>
                  </a:lnTo>
                  <a:lnTo>
                    <a:pt x="20312" y="20425"/>
                  </a:lnTo>
                  <a:lnTo>
                    <a:pt x="20990" y="19522"/>
                  </a:lnTo>
                  <a:lnTo>
                    <a:pt x="21779" y="18619"/>
                  </a:lnTo>
                  <a:lnTo>
                    <a:pt x="22344" y="17717"/>
                  </a:lnTo>
                  <a:lnTo>
                    <a:pt x="22908" y="16475"/>
                  </a:lnTo>
                  <a:lnTo>
                    <a:pt x="23359" y="15347"/>
                  </a:lnTo>
                  <a:lnTo>
                    <a:pt x="23585" y="14106"/>
                  </a:lnTo>
                  <a:lnTo>
                    <a:pt x="23811" y="12751"/>
                  </a:lnTo>
                  <a:lnTo>
                    <a:pt x="23811" y="11397"/>
                  </a:lnTo>
                  <a:lnTo>
                    <a:pt x="23698" y="10043"/>
                  </a:lnTo>
                  <a:lnTo>
                    <a:pt x="23359" y="8802"/>
                  </a:lnTo>
                  <a:lnTo>
                    <a:pt x="23021" y="7448"/>
                  </a:lnTo>
                  <a:lnTo>
                    <a:pt x="22344" y="6207"/>
                  </a:lnTo>
                  <a:lnTo>
                    <a:pt x="21667" y="4965"/>
                  </a:lnTo>
                  <a:lnTo>
                    <a:pt x="20764" y="3837"/>
                  </a:lnTo>
                  <a:lnTo>
                    <a:pt x="19748" y="2934"/>
                  </a:lnTo>
                  <a:lnTo>
                    <a:pt x="18620" y="2031"/>
                  </a:lnTo>
                  <a:lnTo>
                    <a:pt x="17379" y="1354"/>
                  </a:lnTo>
                  <a:lnTo>
                    <a:pt x="16137" y="790"/>
                  </a:lnTo>
                  <a:lnTo>
                    <a:pt x="14783" y="339"/>
                  </a:lnTo>
                  <a:lnTo>
                    <a:pt x="13542" y="113"/>
                  </a:lnTo>
                  <a:lnTo>
                    <a:pt x="12188" y="0"/>
                  </a:lnTo>
                  <a:close/>
                  <a:moveTo>
                    <a:pt x="1242" y="24487"/>
                  </a:moveTo>
                  <a:lnTo>
                    <a:pt x="1242" y="24487"/>
                  </a:lnTo>
                  <a:lnTo>
                    <a:pt x="1242" y="24487"/>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7" name="Google Shape;2167;p179"/>
            <p:cNvSpPr/>
            <p:nvPr/>
          </p:nvSpPr>
          <p:spPr>
            <a:xfrm>
              <a:off x="-2682463" y="1394884"/>
              <a:ext cx="186514" cy="135066"/>
            </a:xfrm>
            <a:custGeom>
              <a:rect b="b" l="l" r="r" t="t"/>
              <a:pathLst>
                <a:path extrusionOk="0" h="9480" w="13091">
                  <a:moveTo>
                    <a:pt x="11510" y="1"/>
                  </a:moveTo>
                  <a:lnTo>
                    <a:pt x="4966" y="6207"/>
                  </a:lnTo>
                  <a:lnTo>
                    <a:pt x="1693" y="3273"/>
                  </a:lnTo>
                  <a:lnTo>
                    <a:pt x="0" y="4966"/>
                  </a:lnTo>
                  <a:lnTo>
                    <a:pt x="4740" y="9479"/>
                  </a:lnTo>
                  <a:lnTo>
                    <a:pt x="13090" y="1693"/>
                  </a:lnTo>
                  <a:lnTo>
                    <a:pt x="11510" y="1"/>
                  </a:lnTo>
                  <a:close/>
                </a:path>
              </a:pathLst>
            </a:custGeom>
            <a:solidFill>
              <a:schemeClr val="accent4"/>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8" name="Google Shape;2168;p179"/>
            <p:cNvSpPr/>
            <p:nvPr/>
          </p:nvSpPr>
          <p:spPr>
            <a:xfrm>
              <a:off x="-3074754" y="3050857"/>
              <a:ext cx="59498" cy="967861"/>
            </a:xfrm>
            <a:custGeom>
              <a:rect b="b" l="l" r="r" t="t"/>
              <a:pathLst>
                <a:path extrusionOk="0" h="67932" w="4176">
                  <a:moveTo>
                    <a:pt x="1" y="0"/>
                  </a:moveTo>
                  <a:lnTo>
                    <a:pt x="1129" y="67932"/>
                  </a:lnTo>
                  <a:lnTo>
                    <a:pt x="3048" y="67932"/>
                  </a:lnTo>
                  <a:lnTo>
                    <a:pt x="4176"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9" name="Google Shape;2169;p179"/>
            <p:cNvSpPr/>
            <p:nvPr/>
          </p:nvSpPr>
          <p:spPr>
            <a:xfrm>
              <a:off x="-3077960" y="3049247"/>
              <a:ext cx="64313" cy="969471"/>
            </a:xfrm>
            <a:custGeom>
              <a:rect b="b" l="l" r="r" t="t"/>
              <a:pathLst>
                <a:path extrusionOk="0" h="68045" w="4514">
                  <a:moveTo>
                    <a:pt x="0" y="0"/>
                  </a:moveTo>
                  <a:lnTo>
                    <a:pt x="0" y="113"/>
                  </a:lnTo>
                  <a:lnTo>
                    <a:pt x="790" y="43784"/>
                  </a:lnTo>
                  <a:lnTo>
                    <a:pt x="1241" y="67932"/>
                  </a:lnTo>
                  <a:lnTo>
                    <a:pt x="1354" y="68045"/>
                  </a:lnTo>
                  <a:lnTo>
                    <a:pt x="340" y="226"/>
                  </a:lnTo>
                  <a:lnTo>
                    <a:pt x="4286" y="226"/>
                  </a:lnTo>
                  <a:lnTo>
                    <a:pt x="3498" y="48184"/>
                  </a:lnTo>
                  <a:lnTo>
                    <a:pt x="3273" y="62628"/>
                  </a:lnTo>
                  <a:lnTo>
                    <a:pt x="3273" y="66578"/>
                  </a:lnTo>
                  <a:lnTo>
                    <a:pt x="3385" y="62628"/>
                  </a:lnTo>
                  <a:lnTo>
                    <a:pt x="3611" y="48184"/>
                  </a:lnTo>
                  <a:lnTo>
                    <a:pt x="4514" y="113"/>
                  </a:lnTo>
                  <a:lnTo>
                    <a:pt x="4514"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0" name="Google Shape;2170;p179"/>
            <p:cNvSpPr/>
            <p:nvPr/>
          </p:nvSpPr>
          <p:spPr>
            <a:xfrm>
              <a:off x="-1232296" y="3054062"/>
              <a:ext cx="59512" cy="964655"/>
            </a:xfrm>
            <a:custGeom>
              <a:rect b="b" l="l" r="r" t="t"/>
              <a:pathLst>
                <a:path extrusionOk="0" h="67707" w="4177">
                  <a:moveTo>
                    <a:pt x="1" y="1"/>
                  </a:moveTo>
                  <a:lnTo>
                    <a:pt x="565" y="67707"/>
                  </a:lnTo>
                  <a:lnTo>
                    <a:pt x="2596" y="67707"/>
                  </a:lnTo>
                  <a:lnTo>
                    <a:pt x="4176" y="1"/>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1" name="Google Shape;2171;p179"/>
            <p:cNvSpPr/>
            <p:nvPr/>
          </p:nvSpPr>
          <p:spPr>
            <a:xfrm>
              <a:off x="-1233891" y="3052467"/>
              <a:ext cx="62703" cy="966251"/>
            </a:xfrm>
            <a:custGeom>
              <a:rect b="b" l="l" r="r" t="t"/>
              <a:pathLst>
                <a:path extrusionOk="0" h="67819" w="4401">
                  <a:moveTo>
                    <a:pt x="0" y="0"/>
                  </a:moveTo>
                  <a:lnTo>
                    <a:pt x="0" y="113"/>
                  </a:lnTo>
                  <a:lnTo>
                    <a:pt x="451" y="43670"/>
                  </a:lnTo>
                  <a:lnTo>
                    <a:pt x="674" y="67430"/>
                  </a:lnTo>
                  <a:lnTo>
                    <a:pt x="226" y="226"/>
                  </a:lnTo>
                  <a:lnTo>
                    <a:pt x="4173" y="226"/>
                  </a:lnTo>
                  <a:lnTo>
                    <a:pt x="3047" y="48071"/>
                  </a:lnTo>
                  <a:lnTo>
                    <a:pt x="2821" y="62515"/>
                  </a:lnTo>
                  <a:lnTo>
                    <a:pt x="3272" y="48071"/>
                  </a:lnTo>
                  <a:lnTo>
                    <a:pt x="4401" y="113"/>
                  </a:lnTo>
                  <a:lnTo>
                    <a:pt x="4401" y="0"/>
                  </a:lnTo>
                  <a:close/>
                  <a:moveTo>
                    <a:pt x="674" y="67430"/>
                  </a:moveTo>
                  <a:lnTo>
                    <a:pt x="677" y="67819"/>
                  </a:lnTo>
                  <a:lnTo>
                    <a:pt x="677" y="67706"/>
                  </a:lnTo>
                  <a:lnTo>
                    <a:pt x="674" y="6743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2" name="Google Shape;2172;p179"/>
            <p:cNvSpPr/>
            <p:nvPr/>
          </p:nvSpPr>
          <p:spPr>
            <a:xfrm>
              <a:off x="-3211402" y="2978508"/>
              <a:ext cx="2246004" cy="78789"/>
            </a:xfrm>
            <a:custGeom>
              <a:rect b="b" l="l" r="r" t="t"/>
              <a:pathLst>
                <a:path extrusionOk="0" h="5530" w="157642">
                  <a:moveTo>
                    <a:pt x="0" y="0"/>
                  </a:moveTo>
                  <a:lnTo>
                    <a:pt x="0" y="5530"/>
                  </a:lnTo>
                  <a:lnTo>
                    <a:pt x="157642" y="5530"/>
                  </a:lnTo>
                  <a:lnTo>
                    <a:pt x="157642" y="0"/>
                  </a:lnTo>
                  <a:close/>
                </a:path>
              </a:pathLst>
            </a:custGeom>
            <a:solidFill>
              <a:schemeClr val="accent3"/>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3" name="Google Shape;2173;p179"/>
            <p:cNvSpPr/>
            <p:nvPr/>
          </p:nvSpPr>
          <p:spPr>
            <a:xfrm>
              <a:off x="-3211402" y="2976898"/>
              <a:ext cx="2247614" cy="82009"/>
            </a:xfrm>
            <a:custGeom>
              <a:rect b="b" l="l" r="r" t="t"/>
              <a:pathLst>
                <a:path extrusionOk="0" h="5756" w="157755">
                  <a:moveTo>
                    <a:pt x="45927" y="0"/>
                  </a:moveTo>
                  <a:lnTo>
                    <a:pt x="12300" y="113"/>
                  </a:lnTo>
                  <a:lnTo>
                    <a:pt x="46040" y="113"/>
                  </a:lnTo>
                  <a:lnTo>
                    <a:pt x="157529" y="226"/>
                  </a:lnTo>
                  <a:lnTo>
                    <a:pt x="157529" y="226"/>
                  </a:lnTo>
                  <a:lnTo>
                    <a:pt x="157529" y="5530"/>
                  </a:lnTo>
                  <a:lnTo>
                    <a:pt x="157529" y="5530"/>
                  </a:lnTo>
                  <a:lnTo>
                    <a:pt x="113" y="5643"/>
                  </a:lnTo>
                  <a:lnTo>
                    <a:pt x="113" y="5643"/>
                  </a:lnTo>
                  <a:lnTo>
                    <a:pt x="0" y="113"/>
                  </a:lnTo>
                  <a:lnTo>
                    <a:pt x="0" y="1467"/>
                  </a:lnTo>
                  <a:lnTo>
                    <a:pt x="0" y="5643"/>
                  </a:lnTo>
                  <a:lnTo>
                    <a:pt x="113" y="5643"/>
                  </a:lnTo>
                  <a:lnTo>
                    <a:pt x="157642" y="5755"/>
                  </a:lnTo>
                  <a:lnTo>
                    <a:pt x="157755" y="5755"/>
                  </a:lnTo>
                  <a:lnTo>
                    <a:pt x="157755" y="0"/>
                  </a:lnTo>
                  <a:close/>
                </a:path>
              </a:pathLst>
            </a:custGeom>
            <a:solidFill>
              <a:schemeClr val="lt1"/>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4" name="Google Shape;2174;p179"/>
            <p:cNvSpPr/>
            <p:nvPr/>
          </p:nvSpPr>
          <p:spPr>
            <a:xfrm>
              <a:off x="-3206586" y="2978508"/>
              <a:ext cx="471079" cy="59498"/>
            </a:xfrm>
            <a:custGeom>
              <a:rect b="b" l="l" r="r" t="t"/>
              <a:pathLst>
                <a:path extrusionOk="0" h="4176" w="33064">
                  <a:moveTo>
                    <a:pt x="33064" y="0"/>
                  </a:moveTo>
                  <a:lnTo>
                    <a:pt x="32838" y="226"/>
                  </a:lnTo>
                  <a:lnTo>
                    <a:pt x="32838" y="226"/>
                  </a:lnTo>
                  <a:lnTo>
                    <a:pt x="33064" y="113"/>
                  </a:lnTo>
                  <a:lnTo>
                    <a:pt x="33064" y="0"/>
                  </a:lnTo>
                  <a:close/>
                  <a:moveTo>
                    <a:pt x="32838" y="226"/>
                  </a:moveTo>
                  <a:lnTo>
                    <a:pt x="32048" y="790"/>
                  </a:lnTo>
                  <a:lnTo>
                    <a:pt x="32612" y="452"/>
                  </a:lnTo>
                  <a:lnTo>
                    <a:pt x="32838" y="226"/>
                  </a:lnTo>
                  <a:close/>
                  <a:moveTo>
                    <a:pt x="32048" y="790"/>
                  </a:moveTo>
                  <a:lnTo>
                    <a:pt x="31258" y="1016"/>
                  </a:lnTo>
                  <a:lnTo>
                    <a:pt x="30468" y="1129"/>
                  </a:lnTo>
                  <a:lnTo>
                    <a:pt x="29453" y="1242"/>
                  </a:lnTo>
                  <a:lnTo>
                    <a:pt x="30581" y="1242"/>
                  </a:lnTo>
                  <a:lnTo>
                    <a:pt x="31371" y="1016"/>
                  </a:lnTo>
                  <a:lnTo>
                    <a:pt x="32048" y="790"/>
                  </a:lnTo>
                  <a:close/>
                  <a:moveTo>
                    <a:pt x="1" y="2483"/>
                  </a:moveTo>
                  <a:lnTo>
                    <a:pt x="1" y="2596"/>
                  </a:lnTo>
                  <a:lnTo>
                    <a:pt x="226" y="2709"/>
                  </a:lnTo>
                  <a:lnTo>
                    <a:pt x="1" y="2483"/>
                  </a:lnTo>
                  <a:close/>
                  <a:moveTo>
                    <a:pt x="226" y="2709"/>
                  </a:moveTo>
                  <a:lnTo>
                    <a:pt x="452" y="2934"/>
                  </a:lnTo>
                  <a:lnTo>
                    <a:pt x="1016" y="3160"/>
                  </a:lnTo>
                  <a:lnTo>
                    <a:pt x="1919" y="3498"/>
                  </a:lnTo>
                  <a:lnTo>
                    <a:pt x="1129" y="3160"/>
                  </a:lnTo>
                  <a:lnTo>
                    <a:pt x="226" y="2709"/>
                  </a:lnTo>
                  <a:close/>
                  <a:moveTo>
                    <a:pt x="1919" y="3498"/>
                  </a:moveTo>
                  <a:lnTo>
                    <a:pt x="2822" y="3837"/>
                  </a:lnTo>
                  <a:lnTo>
                    <a:pt x="3725" y="3950"/>
                  </a:lnTo>
                  <a:lnTo>
                    <a:pt x="2822" y="3724"/>
                  </a:lnTo>
                  <a:lnTo>
                    <a:pt x="1919" y="3498"/>
                  </a:lnTo>
                  <a:close/>
                  <a:moveTo>
                    <a:pt x="21215" y="677"/>
                  </a:moveTo>
                  <a:lnTo>
                    <a:pt x="19635" y="903"/>
                  </a:lnTo>
                  <a:lnTo>
                    <a:pt x="17943" y="1242"/>
                  </a:lnTo>
                  <a:lnTo>
                    <a:pt x="16363" y="1693"/>
                  </a:lnTo>
                  <a:lnTo>
                    <a:pt x="13090" y="2709"/>
                  </a:lnTo>
                  <a:lnTo>
                    <a:pt x="11511" y="3160"/>
                  </a:lnTo>
                  <a:lnTo>
                    <a:pt x="10044" y="3498"/>
                  </a:lnTo>
                  <a:lnTo>
                    <a:pt x="8577" y="3837"/>
                  </a:lnTo>
                  <a:lnTo>
                    <a:pt x="7110" y="3950"/>
                  </a:lnTo>
                  <a:lnTo>
                    <a:pt x="5869" y="4063"/>
                  </a:lnTo>
                  <a:lnTo>
                    <a:pt x="4627" y="3950"/>
                  </a:lnTo>
                  <a:lnTo>
                    <a:pt x="3725" y="3950"/>
                  </a:lnTo>
                  <a:lnTo>
                    <a:pt x="4627" y="4063"/>
                  </a:lnTo>
                  <a:lnTo>
                    <a:pt x="5869" y="4175"/>
                  </a:lnTo>
                  <a:lnTo>
                    <a:pt x="7110" y="4063"/>
                  </a:lnTo>
                  <a:lnTo>
                    <a:pt x="8577" y="3950"/>
                  </a:lnTo>
                  <a:lnTo>
                    <a:pt x="10044" y="3611"/>
                  </a:lnTo>
                  <a:lnTo>
                    <a:pt x="11624" y="3273"/>
                  </a:lnTo>
                  <a:lnTo>
                    <a:pt x="13203" y="2821"/>
                  </a:lnTo>
                  <a:lnTo>
                    <a:pt x="16476" y="1806"/>
                  </a:lnTo>
                  <a:lnTo>
                    <a:pt x="18056" y="1354"/>
                  </a:lnTo>
                  <a:lnTo>
                    <a:pt x="19635" y="1016"/>
                  </a:lnTo>
                  <a:lnTo>
                    <a:pt x="21328" y="790"/>
                  </a:lnTo>
                  <a:lnTo>
                    <a:pt x="23021" y="790"/>
                  </a:lnTo>
                  <a:lnTo>
                    <a:pt x="24375" y="903"/>
                  </a:lnTo>
                  <a:lnTo>
                    <a:pt x="25842" y="1016"/>
                  </a:lnTo>
                  <a:lnTo>
                    <a:pt x="27196" y="1242"/>
                  </a:lnTo>
                  <a:lnTo>
                    <a:pt x="28437" y="1242"/>
                  </a:lnTo>
                  <a:lnTo>
                    <a:pt x="25842" y="903"/>
                  </a:lnTo>
                  <a:lnTo>
                    <a:pt x="24375" y="790"/>
                  </a:lnTo>
                  <a:lnTo>
                    <a:pt x="22908" y="677"/>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5" name="Google Shape;2175;p179"/>
            <p:cNvSpPr/>
            <p:nvPr/>
          </p:nvSpPr>
          <p:spPr>
            <a:xfrm>
              <a:off x="-3185685" y="2980118"/>
              <a:ext cx="197770" cy="32157"/>
            </a:xfrm>
            <a:custGeom>
              <a:rect b="b" l="l" r="r" t="t"/>
              <a:pathLst>
                <a:path extrusionOk="0" h="2257" w="13881">
                  <a:moveTo>
                    <a:pt x="13880" y="339"/>
                  </a:moveTo>
                  <a:lnTo>
                    <a:pt x="12413" y="1016"/>
                  </a:lnTo>
                  <a:lnTo>
                    <a:pt x="11285" y="1467"/>
                  </a:lnTo>
                  <a:lnTo>
                    <a:pt x="12526" y="1129"/>
                  </a:lnTo>
                  <a:lnTo>
                    <a:pt x="13880" y="339"/>
                  </a:lnTo>
                  <a:close/>
                  <a:moveTo>
                    <a:pt x="1" y="0"/>
                  </a:moveTo>
                  <a:lnTo>
                    <a:pt x="1" y="113"/>
                  </a:lnTo>
                  <a:lnTo>
                    <a:pt x="226" y="451"/>
                  </a:lnTo>
                  <a:lnTo>
                    <a:pt x="791" y="1016"/>
                  </a:lnTo>
                  <a:lnTo>
                    <a:pt x="1580" y="1354"/>
                  </a:lnTo>
                  <a:lnTo>
                    <a:pt x="2935" y="1806"/>
                  </a:lnTo>
                  <a:lnTo>
                    <a:pt x="4289" y="2031"/>
                  </a:lnTo>
                  <a:lnTo>
                    <a:pt x="5643" y="2257"/>
                  </a:lnTo>
                  <a:lnTo>
                    <a:pt x="6997" y="2257"/>
                  </a:lnTo>
                  <a:lnTo>
                    <a:pt x="8577" y="2144"/>
                  </a:lnTo>
                  <a:lnTo>
                    <a:pt x="10157" y="1806"/>
                  </a:lnTo>
                  <a:lnTo>
                    <a:pt x="11285" y="1467"/>
                  </a:lnTo>
                  <a:lnTo>
                    <a:pt x="11285" y="1467"/>
                  </a:lnTo>
                  <a:lnTo>
                    <a:pt x="10044" y="1693"/>
                  </a:lnTo>
                  <a:lnTo>
                    <a:pt x="8577" y="2031"/>
                  </a:lnTo>
                  <a:lnTo>
                    <a:pt x="6997" y="2144"/>
                  </a:lnTo>
                  <a:lnTo>
                    <a:pt x="5643" y="2031"/>
                  </a:lnTo>
                  <a:lnTo>
                    <a:pt x="4289" y="1918"/>
                  </a:lnTo>
                  <a:lnTo>
                    <a:pt x="2935" y="1693"/>
                  </a:lnTo>
                  <a:lnTo>
                    <a:pt x="1580" y="1241"/>
                  </a:lnTo>
                  <a:lnTo>
                    <a:pt x="903" y="903"/>
                  </a:lnTo>
                  <a:lnTo>
                    <a:pt x="339" y="451"/>
                  </a:lnTo>
                  <a:lnTo>
                    <a:pt x="1"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6" name="Google Shape;2176;p179"/>
            <p:cNvSpPr/>
            <p:nvPr/>
          </p:nvSpPr>
          <p:spPr>
            <a:xfrm>
              <a:off x="-2627796" y="2996189"/>
              <a:ext cx="276544" cy="56292"/>
            </a:xfrm>
            <a:custGeom>
              <a:rect b="b" l="l" r="r" t="t"/>
              <a:pathLst>
                <a:path extrusionOk="0" h="3951" w="19410">
                  <a:moveTo>
                    <a:pt x="4401" y="1468"/>
                  </a:moveTo>
                  <a:lnTo>
                    <a:pt x="3160" y="1919"/>
                  </a:lnTo>
                  <a:lnTo>
                    <a:pt x="2144" y="2483"/>
                  </a:lnTo>
                  <a:lnTo>
                    <a:pt x="3273" y="2032"/>
                  </a:lnTo>
                  <a:lnTo>
                    <a:pt x="4401" y="1468"/>
                  </a:lnTo>
                  <a:close/>
                  <a:moveTo>
                    <a:pt x="12187" y="2483"/>
                  </a:moveTo>
                  <a:lnTo>
                    <a:pt x="13203" y="2709"/>
                  </a:lnTo>
                  <a:lnTo>
                    <a:pt x="12413" y="2483"/>
                  </a:lnTo>
                  <a:close/>
                  <a:moveTo>
                    <a:pt x="2144" y="2483"/>
                  </a:moveTo>
                  <a:lnTo>
                    <a:pt x="1016" y="3047"/>
                  </a:lnTo>
                  <a:lnTo>
                    <a:pt x="0" y="3837"/>
                  </a:lnTo>
                  <a:lnTo>
                    <a:pt x="1016" y="3160"/>
                  </a:lnTo>
                  <a:lnTo>
                    <a:pt x="2144" y="2483"/>
                  </a:lnTo>
                  <a:close/>
                  <a:moveTo>
                    <a:pt x="11172" y="1"/>
                  </a:moveTo>
                  <a:lnTo>
                    <a:pt x="9253" y="226"/>
                  </a:lnTo>
                  <a:lnTo>
                    <a:pt x="7335" y="565"/>
                  </a:lnTo>
                  <a:lnTo>
                    <a:pt x="5529" y="1016"/>
                  </a:lnTo>
                  <a:lnTo>
                    <a:pt x="4401" y="1468"/>
                  </a:lnTo>
                  <a:lnTo>
                    <a:pt x="5529" y="1129"/>
                  </a:lnTo>
                  <a:lnTo>
                    <a:pt x="7448" y="678"/>
                  </a:lnTo>
                  <a:lnTo>
                    <a:pt x="9253" y="339"/>
                  </a:lnTo>
                  <a:lnTo>
                    <a:pt x="11172" y="226"/>
                  </a:lnTo>
                  <a:lnTo>
                    <a:pt x="14218" y="226"/>
                  </a:lnTo>
                  <a:lnTo>
                    <a:pt x="15234" y="452"/>
                  </a:lnTo>
                  <a:lnTo>
                    <a:pt x="16362" y="678"/>
                  </a:lnTo>
                  <a:lnTo>
                    <a:pt x="17491" y="903"/>
                  </a:lnTo>
                  <a:lnTo>
                    <a:pt x="18506" y="1355"/>
                  </a:lnTo>
                  <a:lnTo>
                    <a:pt x="18958" y="1580"/>
                  </a:lnTo>
                  <a:lnTo>
                    <a:pt x="19183" y="2032"/>
                  </a:lnTo>
                  <a:lnTo>
                    <a:pt x="19296" y="2257"/>
                  </a:lnTo>
                  <a:lnTo>
                    <a:pt x="19296" y="2483"/>
                  </a:lnTo>
                  <a:lnTo>
                    <a:pt x="19183" y="2709"/>
                  </a:lnTo>
                  <a:lnTo>
                    <a:pt x="19071" y="2822"/>
                  </a:lnTo>
                  <a:lnTo>
                    <a:pt x="18619" y="3160"/>
                  </a:lnTo>
                  <a:lnTo>
                    <a:pt x="18055" y="3386"/>
                  </a:lnTo>
                  <a:lnTo>
                    <a:pt x="17378" y="3612"/>
                  </a:lnTo>
                  <a:lnTo>
                    <a:pt x="16588" y="3724"/>
                  </a:lnTo>
                  <a:lnTo>
                    <a:pt x="15121" y="3837"/>
                  </a:lnTo>
                  <a:lnTo>
                    <a:pt x="13541" y="3837"/>
                  </a:lnTo>
                  <a:lnTo>
                    <a:pt x="12074" y="3724"/>
                  </a:lnTo>
                  <a:lnTo>
                    <a:pt x="9253" y="3273"/>
                  </a:lnTo>
                  <a:lnTo>
                    <a:pt x="8576" y="3160"/>
                  </a:lnTo>
                  <a:lnTo>
                    <a:pt x="8012" y="2934"/>
                  </a:lnTo>
                  <a:lnTo>
                    <a:pt x="7786" y="2822"/>
                  </a:lnTo>
                  <a:lnTo>
                    <a:pt x="7673" y="2596"/>
                  </a:lnTo>
                  <a:lnTo>
                    <a:pt x="7786" y="2370"/>
                  </a:lnTo>
                  <a:lnTo>
                    <a:pt x="8012" y="2257"/>
                  </a:lnTo>
                  <a:lnTo>
                    <a:pt x="9140" y="1806"/>
                  </a:lnTo>
                  <a:lnTo>
                    <a:pt x="10269" y="1468"/>
                  </a:lnTo>
                  <a:lnTo>
                    <a:pt x="11397" y="1242"/>
                  </a:lnTo>
                  <a:lnTo>
                    <a:pt x="12526" y="1242"/>
                  </a:lnTo>
                  <a:lnTo>
                    <a:pt x="13428" y="1355"/>
                  </a:lnTo>
                  <a:lnTo>
                    <a:pt x="14331" y="1580"/>
                  </a:lnTo>
                  <a:lnTo>
                    <a:pt x="15121" y="1919"/>
                  </a:lnTo>
                  <a:lnTo>
                    <a:pt x="15786" y="2299"/>
                  </a:lnTo>
                  <a:lnTo>
                    <a:pt x="15234" y="2483"/>
                  </a:lnTo>
                  <a:lnTo>
                    <a:pt x="14557" y="2709"/>
                  </a:lnTo>
                  <a:lnTo>
                    <a:pt x="15234" y="2596"/>
                  </a:lnTo>
                  <a:lnTo>
                    <a:pt x="16024" y="2370"/>
                  </a:lnTo>
                  <a:lnTo>
                    <a:pt x="16024" y="2257"/>
                  </a:lnTo>
                  <a:lnTo>
                    <a:pt x="15121" y="1806"/>
                  </a:lnTo>
                  <a:lnTo>
                    <a:pt x="14331" y="1468"/>
                  </a:lnTo>
                  <a:lnTo>
                    <a:pt x="13428" y="1242"/>
                  </a:lnTo>
                  <a:lnTo>
                    <a:pt x="12526" y="1129"/>
                  </a:lnTo>
                  <a:lnTo>
                    <a:pt x="11284" y="1129"/>
                  </a:lnTo>
                  <a:lnTo>
                    <a:pt x="10156" y="1355"/>
                  </a:lnTo>
                  <a:lnTo>
                    <a:pt x="9028" y="1580"/>
                  </a:lnTo>
                  <a:lnTo>
                    <a:pt x="7899" y="2145"/>
                  </a:lnTo>
                  <a:lnTo>
                    <a:pt x="7673" y="2257"/>
                  </a:lnTo>
                  <a:lnTo>
                    <a:pt x="7561" y="2596"/>
                  </a:lnTo>
                  <a:lnTo>
                    <a:pt x="7673" y="2822"/>
                  </a:lnTo>
                  <a:lnTo>
                    <a:pt x="7899" y="3047"/>
                  </a:lnTo>
                  <a:lnTo>
                    <a:pt x="8576" y="3273"/>
                  </a:lnTo>
                  <a:lnTo>
                    <a:pt x="9253" y="3386"/>
                  </a:lnTo>
                  <a:lnTo>
                    <a:pt x="12074" y="3837"/>
                  </a:lnTo>
                  <a:lnTo>
                    <a:pt x="13541" y="3950"/>
                  </a:lnTo>
                  <a:lnTo>
                    <a:pt x="15008" y="3950"/>
                  </a:lnTo>
                  <a:lnTo>
                    <a:pt x="16588" y="3837"/>
                  </a:lnTo>
                  <a:lnTo>
                    <a:pt x="17378" y="3724"/>
                  </a:lnTo>
                  <a:lnTo>
                    <a:pt x="18168" y="3499"/>
                  </a:lnTo>
                  <a:lnTo>
                    <a:pt x="18732" y="3273"/>
                  </a:lnTo>
                  <a:lnTo>
                    <a:pt x="19183" y="2934"/>
                  </a:lnTo>
                  <a:lnTo>
                    <a:pt x="19296" y="2709"/>
                  </a:lnTo>
                  <a:lnTo>
                    <a:pt x="19409" y="2483"/>
                  </a:lnTo>
                  <a:lnTo>
                    <a:pt x="19409" y="2257"/>
                  </a:lnTo>
                  <a:lnTo>
                    <a:pt x="19409" y="1919"/>
                  </a:lnTo>
                  <a:lnTo>
                    <a:pt x="19071" y="1468"/>
                  </a:lnTo>
                  <a:lnTo>
                    <a:pt x="18619" y="1242"/>
                  </a:lnTo>
                  <a:lnTo>
                    <a:pt x="17491" y="790"/>
                  </a:lnTo>
                  <a:lnTo>
                    <a:pt x="16362" y="452"/>
                  </a:lnTo>
                  <a:lnTo>
                    <a:pt x="15347" y="226"/>
                  </a:lnTo>
                  <a:lnTo>
                    <a:pt x="14218" y="113"/>
                  </a:lnTo>
                  <a:lnTo>
                    <a:pt x="13090"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7" name="Google Shape;2177;p179"/>
            <p:cNvSpPr/>
            <p:nvPr/>
          </p:nvSpPr>
          <p:spPr>
            <a:xfrm>
              <a:off x="-2243555" y="2981714"/>
              <a:ext cx="82009" cy="75583"/>
            </a:xfrm>
            <a:custGeom>
              <a:rect b="b" l="l" r="r" t="t"/>
              <a:pathLst>
                <a:path extrusionOk="0" h="5305" w="5756">
                  <a:moveTo>
                    <a:pt x="5530" y="1"/>
                  </a:moveTo>
                  <a:lnTo>
                    <a:pt x="5643" y="452"/>
                  </a:lnTo>
                  <a:lnTo>
                    <a:pt x="5643" y="1017"/>
                  </a:lnTo>
                  <a:lnTo>
                    <a:pt x="5417" y="1694"/>
                  </a:lnTo>
                  <a:lnTo>
                    <a:pt x="5079" y="2371"/>
                  </a:lnTo>
                  <a:lnTo>
                    <a:pt x="4627" y="2935"/>
                  </a:lnTo>
                  <a:lnTo>
                    <a:pt x="4063" y="3386"/>
                  </a:lnTo>
                  <a:lnTo>
                    <a:pt x="3499" y="3950"/>
                  </a:lnTo>
                  <a:lnTo>
                    <a:pt x="2709" y="4402"/>
                  </a:lnTo>
                  <a:lnTo>
                    <a:pt x="2032" y="4740"/>
                  </a:lnTo>
                  <a:lnTo>
                    <a:pt x="1355" y="4966"/>
                  </a:lnTo>
                  <a:lnTo>
                    <a:pt x="1" y="5305"/>
                  </a:lnTo>
                  <a:lnTo>
                    <a:pt x="452" y="5305"/>
                  </a:lnTo>
                  <a:lnTo>
                    <a:pt x="1468" y="5079"/>
                  </a:lnTo>
                  <a:lnTo>
                    <a:pt x="2145" y="4853"/>
                  </a:lnTo>
                  <a:lnTo>
                    <a:pt x="2822" y="4515"/>
                  </a:lnTo>
                  <a:lnTo>
                    <a:pt x="3499" y="4063"/>
                  </a:lnTo>
                  <a:lnTo>
                    <a:pt x="4289" y="3499"/>
                  </a:lnTo>
                  <a:lnTo>
                    <a:pt x="4853" y="2935"/>
                  </a:lnTo>
                  <a:lnTo>
                    <a:pt x="5304" y="2258"/>
                  </a:lnTo>
                  <a:lnTo>
                    <a:pt x="5643" y="1694"/>
                  </a:lnTo>
                  <a:lnTo>
                    <a:pt x="5756" y="1129"/>
                  </a:lnTo>
                  <a:lnTo>
                    <a:pt x="5756" y="678"/>
                  </a:lnTo>
                  <a:lnTo>
                    <a:pt x="5643" y="227"/>
                  </a:lnTo>
                  <a:lnTo>
                    <a:pt x="5530"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8" name="Google Shape;2178;p179"/>
            <p:cNvSpPr/>
            <p:nvPr/>
          </p:nvSpPr>
          <p:spPr>
            <a:xfrm>
              <a:off x="-2089212" y="3001019"/>
              <a:ext cx="327992" cy="56278"/>
            </a:xfrm>
            <a:custGeom>
              <a:rect b="b" l="l" r="r" t="t"/>
              <a:pathLst>
                <a:path extrusionOk="0" h="3950" w="23021">
                  <a:moveTo>
                    <a:pt x="7674" y="0"/>
                  </a:moveTo>
                  <a:lnTo>
                    <a:pt x="6433" y="226"/>
                  </a:lnTo>
                  <a:lnTo>
                    <a:pt x="5417" y="564"/>
                  </a:lnTo>
                  <a:lnTo>
                    <a:pt x="4514" y="903"/>
                  </a:lnTo>
                  <a:lnTo>
                    <a:pt x="3612" y="1354"/>
                  </a:lnTo>
                  <a:lnTo>
                    <a:pt x="2709" y="1806"/>
                  </a:lnTo>
                  <a:lnTo>
                    <a:pt x="1693" y="2483"/>
                  </a:lnTo>
                  <a:lnTo>
                    <a:pt x="678" y="3273"/>
                  </a:lnTo>
                  <a:lnTo>
                    <a:pt x="113" y="3724"/>
                  </a:lnTo>
                  <a:lnTo>
                    <a:pt x="1" y="3950"/>
                  </a:lnTo>
                  <a:lnTo>
                    <a:pt x="226" y="3837"/>
                  </a:lnTo>
                  <a:lnTo>
                    <a:pt x="678" y="3385"/>
                  </a:lnTo>
                  <a:lnTo>
                    <a:pt x="1806" y="2595"/>
                  </a:lnTo>
                  <a:lnTo>
                    <a:pt x="2822" y="1918"/>
                  </a:lnTo>
                  <a:lnTo>
                    <a:pt x="3724" y="1467"/>
                  </a:lnTo>
                  <a:lnTo>
                    <a:pt x="4627" y="1016"/>
                  </a:lnTo>
                  <a:lnTo>
                    <a:pt x="5530" y="677"/>
                  </a:lnTo>
                  <a:lnTo>
                    <a:pt x="6433" y="451"/>
                  </a:lnTo>
                  <a:lnTo>
                    <a:pt x="7674" y="226"/>
                  </a:lnTo>
                  <a:lnTo>
                    <a:pt x="8915" y="113"/>
                  </a:lnTo>
                  <a:lnTo>
                    <a:pt x="10156" y="226"/>
                  </a:lnTo>
                  <a:lnTo>
                    <a:pt x="11285" y="451"/>
                  </a:lnTo>
                  <a:lnTo>
                    <a:pt x="12413" y="903"/>
                  </a:lnTo>
                  <a:lnTo>
                    <a:pt x="13542" y="1580"/>
                  </a:lnTo>
                  <a:lnTo>
                    <a:pt x="13993" y="1806"/>
                  </a:lnTo>
                  <a:lnTo>
                    <a:pt x="14557" y="2144"/>
                  </a:lnTo>
                  <a:lnTo>
                    <a:pt x="15122" y="2257"/>
                  </a:lnTo>
                  <a:lnTo>
                    <a:pt x="15686" y="2370"/>
                  </a:lnTo>
                  <a:lnTo>
                    <a:pt x="16814" y="2370"/>
                  </a:lnTo>
                  <a:lnTo>
                    <a:pt x="17943" y="2257"/>
                  </a:lnTo>
                  <a:lnTo>
                    <a:pt x="18845" y="2144"/>
                  </a:lnTo>
                  <a:lnTo>
                    <a:pt x="19748" y="2257"/>
                  </a:lnTo>
                  <a:lnTo>
                    <a:pt x="20425" y="2370"/>
                  </a:lnTo>
                  <a:lnTo>
                    <a:pt x="21102" y="2483"/>
                  </a:lnTo>
                  <a:lnTo>
                    <a:pt x="21666" y="2821"/>
                  </a:lnTo>
                  <a:lnTo>
                    <a:pt x="22231" y="3160"/>
                  </a:lnTo>
                  <a:lnTo>
                    <a:pt x="23021" y="3724"/>
                  </a:lnTo>
                  <a:lnTo>
                    <a:pt x="22682" y="3385"/>
                  </a:lnTo>
                  <a:lnTo>
                    <a:pt x="22343" y="3047"/>
                  </a:lnTo>
                  <a:lnTo>
                    <a:pt x="21779" y="2708"/>
                  </a:lnTo>
                  <a:lnTo>
                    <a:pt x="21102" y="2370"/>
                  </a:lnTo>
                  <a:lnTo>
                    <a:pt x="20538" y="2257"/>
                  </a:lnTo>
                  <a:lnTo>
                    <a:pt x="19861" y="2144"/>
                  </a:lnTo>
                  <a:lnTo>
                    <a:pt x="18845" y="2031"/>
                  </a:lnTo>
                  <a:lnTo>
                    <a:pt x="17943" y="2144"/>
                  </a:lnTo>
                  <a:lnTo>
                    <a:pt x="16814" y="2257"/>
                  </a:lnTo>
                  <a:lnTo>
                    <a:pt x="15799" y="2257"/>
                  </a:lnTo>
                  <a:lnTo>
                    <a:pt x="15234" y="2144"/>
                  </a:lnTo>
                  <a:lnTo>
                    <a:pt x="14670" y="1918"/>
                  </a:lnTo>
                  <a:lnTo>
                    <a:pt x="14106" y="1693"/>
                  </a:lnTo>
                  <a:lnTo>
                    <a:pt x="13655" y="1467"/>
                  </a:lnTo>
                  <a:lnTo>
                    <a:pt x="12526" y="790"/>
                  </a:lnTo>
                  <a:lnTo>
                    <a:pt x="11398" y="339"/>
                  </a:lnTo>
                  <a:lnTo>
                    <a:pt x="10156" y="113"/>
                  </a:lnTo>
                  <a:lnTo>
                    <a:pt x="8915"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9" name="Google Shape;2179;p179"/>
            <p:cNvSpPr/>
            <p:nvPr/>
          </p:nvSpPr>
          <p:spPr>
            <a:xfrm>
              <a:off x="-1753199" y="2981714"/>
              <a:ext cx="324786" cy="70767"/>
            </a:xfrm>
            <a:custGeom>
              <a:rect b="b" l="l" r="r" t="t"/>
              <a:pathLst>
                <a:path extrusionOk="0" h="4967" w="22796">
                  <a:moveTo>
                    <a:pt x="1" y="1"/>
                  </a:moveTo>
                  <a:lnTo>
                    <a:pt x="452" y="565"/>
                  </a:lnTo>
                  <a:lnTo>
                    <a:pt x="1581" y="1355"/>
                  </a:lnTo>
                  <a:lnTo>
                    <a:pt x="2822" y="2145"/>
                  </a:lnTo>
                  <a:lnTo>
                    <a:pt x="2822" y="2145"/>
                  </a:lnTo>
                  <a:lnTo>
                    <a:pt x="1693" y="1355"/>
                  </a:lnTo>
                  <a:lnTo>
                    <a:pt x="565" y="452"/>
                  </a:lnTo>
                  <a:lnTo>
                    <a:pt x="1" y="1"/>
                  </a:lnTo>
                  <a:close/>
                  <a:moveTo>
                    <a:pt x="22795" y="1355"/>
                  </a:moveTo>
                  <a:lnTo>
                    <a:pt x="21554" y="2145"/>
                  </a:lnTo>
                  <a:lnTo>
                    <a:pt x="19635" y="3048"/>
                  </a:lnTo>
                  <a:lnTo>
                    <a:pt x="17604" y="3838"/>
                  </a:lnTo>
                  <a:lnTo>
                    <a:pt x="16363" y="4176"/>
                  </a:lnTo>
                  <a:lnTo>
                    <a:pt x="15009" y="4515"/>
                  </a:lnTo>
                  <a:lnTo>
                    <a:pt x="13655" y="4740"/>
                  </a:lnTo>
                  <a:lnTo>
                    <a:pt x="10834" y="4740"/>
                  </a:lnTo>
                  <a:lnTo>
                    <a:pt x="9480" y="4515"/>
                  </a:lnTo>
                  <a:lnTo>
                    <a:pt x="8125" y="4289"/>
                  </a:lnTo>
                  <a:lnTo>
                    <a:pt x="6771" y="3838"/>
                  </a:lnTo>
                  <a:lnTo>
                    <a:pt x="4740" y="3048"/>
                  </a:lnTo>
                  <a:lnTo>
                    <a:pt x="2822" y="2145"/>
                  </a:lnTo>
                  <a:lnTo>
                    <a:pt x="4740" y="3273"/>
                  </a:lnTo>
                  <a:lnTo>
                    <a:pt x="6771" y="4063"/>
                  </a:lnTo>
                  <a:lnTo>
                    <a:pt x="8125" y="4402"/>
                  </a:lnTo>
                  <a:lnTo>
                    <a:pt x="9480" y="4740"/>
                  </a:lnTo>
                  <a:lnTo>
                    <a:pt x="10834" y="4853"/>
                  </a:lnTo>
                  <a:lnTo>
                    <a:pt x="12188" y="4966"/>
                  </a:lnTo>
                  <a:lnTo>
                    <a:pt x="13655" y="4853"/>
                  </a:lnTo>
                  <a:lnTo>
                    <a:pt x="15122" y="4628"/>
                  </a:lnTo>
                  <a:lnTo>
                    <a:pt x="16363" y="4289"/>
                  </a:lnTo>
                  <a:lnTo>
                    <a:pt x="17604" y="3950"/>
                  </a:lnTo>
                  <a:lnTo>
                    <a:pt x="19748" y="3161"/>
                  </a:lnTo>
                  <a:lnTo>
                    <a:pt x="21667" y="2145"/>
                  </a:lnTo>
                  <a:lnTo>
                    <a:pt x="22795" y="1355"/>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0" name="Google Shape;2180;p179"/>
            <p:cNvSpPr/>
            <p:nvPr/>
          </p:nvSpPr>
          <p:spPr>
            <a:xfrm>
              <a:off x="-1677630" y="2978508"/>
              <a:ext cx="225096" cy="32171"/>
            </a:xfrm>
            <a:custGeom>
              <a:rect b="b" l="l" r="r" t="t"/>
              <a:pathLst>
                <a:path extrusionOk="0" h="2258" w="15799">
                  <a:moveTo>
                    <a:pt x="15573" y="0"/>
                  </a:moveTo>
                  <a:lnTo>
                    <a:pt x="15347" y="151"/>
                  </a:lnTo>
                  <a:lnTo>
                    <a:pt x="15347" y="151"/>
                  </a:lnTo>
                  <a:lnTo>
                    <a:pt x="15798" y="0"/>
                  </a:lnTo>
                  <a:close/>
                  <a:moveTo>
                    <a:pt x="0" y="0"/>
                  </a:moveTo>
                  <a:lnTo>
                    <a:pt x="113" y="113"/>
                  </a:lnTo>
                  <a:lnTo>
                    <a:pt x="565" y="339"/>
                  </a:lnTo>
                  <a:lnTo>
                    <a:pt x="0" y="0"/>
                  </a:lnTo>
                  <a:close/>
                  <a:moveTo>
                    <a:pt x="15347" y="151"/>
                  </a:moveTo>
                  <a:lnTo>
                    <a:pt x="15121" y="226"/>
                  </a:lnTo>
                  <a:lnTo>
                    <a:pt x="13542" y="903"/>
                  </a:lnTo>
                  <a:lnTo>
                    <a:pt x="12300" y="1354"/>
                  </a:lnTo>
                  <a:lnTo>
                    <a:pt x="11059" y="1693"/>
                  </a:lnTo>
                  <a:lnTo>
                    <a:pt x="9479" y="2031"/>
                  </a:lnTo>
                  <a:lnTo>
                    <a:pt x="7899" y="2144"/>
                  </a:lnTo>
                  <a:lnTo>
                    <a:pt x="6432" y="2031"/>
                  </a:lnTo>
                  <a:lnTo>
                    <a:pt x="4965" y="1806"/>
                  </a:lnTo>
                  <a:lnTo>
                    <a:pt x="3498" y="1467"/>
                  </a:lnTo>
                  <a:lnTo>
                    <a:pt x="2144" y="1016"/>
                  </a:lnTo>
                  <a:lnTo>
                    <a:pt x="565" y="339"/>
                  </a:lnTo>
                  <a:lnTo>
                    <a:pt x="565" y="339"/>
                  </a:lnTo>
                  <a:lnTo>
                    <a:pt x="2144" y="1129"/>
                  </a:lnTo>
                  <a:lnTo>
                    <a:pt x="3498" y="1580"/>
                  </a:lnTo>
                  <a:lnTo>
                    <a:pt x="4965" y="1919"/>
                  </a:lnTo>
                  <a:lnTo>
                    <a:pt x="6432" y="2144"/>
                  </a:lnTo>
                  <a:lnTo>
                    <a:pt x="7899" y="2257"/>
                  </a:lnTo>
                  <a:lnTo>
                    <a:pt x="9479" y="2144"/>
                  </a:lnTo>
                  <a:lnTo>
                    <a:pt x="11172" y="1806"/>
                  </a:lnTo>
                  <a:lnTo>
                    <a:pt x="12413" y="1467"/>
                  </a:lnTo>
                  <a:lnTo>
                    <a:pt x="13654" y="1016"/>
                  </a:lnTo>
                  <a:lnTo>
                    <a:pt x="15234" y="226"/>
                  </a:lnTo>
                  <a:lnTo>
                    <a:pt x="15347" y="15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1" name="Google Shape;2181;p179"/>
            <p:cNvSpPr/>
            <p:nvPr/>
          </p:nvSpPr>
          <p:spPr>
            <a:xfrm>
              <a:off x="-1450938" y="2983323"/>
              <a:ext cx="225096" cy="72363"/>
            </a:xfrm>
            <a:custGeom>
              <a:rect b="b" l="l" r="r" t="t"/>
              <a:pathLst>
                <a:path extrusionOk="0" h="5079" w="15799">
                  <a:moveTo>
                    <a:pt x="15121" y="114"/>
                  </a:moveTo>
                  <a:lnTo>
                    <a:pt x="15685" y="226"/>
                  </a:lnTo>
                  <a:lnTo>
                    <a:pt x="15798" y="226"/>
                  </a:lnTo>
                  <a:lnTo>
                    <a:pt x="15685" y="114"/>
                  </a:lnTo>
                  <a:close/>
                  <a:moveTo>
                    <a:pt x="12639" y="1"/>
                  </a:moveTo>
                  <a:lnTo>
                    <a:pt x="11962" y="114"/>
                  </a:lnTo>
                  <a:lnTo>
                    <a:pt x="10495" y="226"/>
                  </a:lnTo>
                  <a:lnTo>
                    <a:pt x="8802" y="565"/>
                  </a:lnTo>
                  <a:lnTo>
                    <a:pt x="7109" y="1016"/>
                  </a:lnTo>
                  <a:lnTo>
                    <a:pt x="5530" y="1693"/>
                  </a:lnTo>
                  <a:lnTo>
                    <a:pt x="4063" y="2371"/>
                  </a:lnTo>
                  <a:lnTo>
                    <a:pt x="2708" y="3048"/>
                  </a:lnTo>
                  <a:lnTo>
                    <a:pt x="2144" y="3386"/>
                  </a:lnTo>
                  <a:lnTo>
                    <a:pt x="1693" y="3725"/>
                  </a:lnTo>
                  <a:lnTo>
                    <a:pt x="903" y="4289"/>
                  </a:lnTo>
                  <a:lnTo>
                    <a:pt x="564" y="4515"/>
                  </a:lnTo>
                  <a:lnTo>
                    <a:pt x="339" y="4740"/>
                  </a:lnTo>
                  <a:lnTo>
                    <a:pt x="0" y="5079"/>
                  </a:lnTo>
                  <a:lnTo>
                    <a:pt x="452" y="4853"/>
                  </a:lnTo>
                  <a:lnTo>
                    <a:pt x="677" y="4627"/>
                  </a:lnTo>
                  <a:lnTo>
                    <a:pt x="1016" y="4289"/>
                  </a:lnTo>
                  <a:lnTo>
                    <a:pt x="1806" y="3725"/>
                  </a:lnTo>
                  <a:lnTo>
                    <a:pt x="2257" y="3499"/>
                  </a:lnTo>
                  <a:lnTo>
                    <a:pt x="2821" y="3160"/>
                  </a:lnTo>
                  <a:lnTo>
                    <a:pt x="4063" y="2483"/>
                  </a:lnTo>
                  <a:lnTo>
                    <a:pt x="5642" y="1806"/>
                  </a:lnTo>
                  <a:lnTo>
                    <a:pt x="7222" y="1242"/>
                  </a:lnTo>
                  <a:lnTo>
                    <a:pt x="8802" y="791"/>
                  </a:lnTo>
                  <a:lnTo>
                    <a:pt x="10495" y="452"/>
                  </a:lnTo>
                  <a:lnTo>
                    <a:pt x="11962" y="226"/>
                  </a:lnTo>
                  <a:lnTo>
                    <a:pt x="12639" y="114"/>
                  </a:lnTo>
                  <a:lnTo>
                    <a:pt x="15121" y="114"/>
                  </a:lnTo>
                  <a:lnTo>
                    <a:pt x="14783"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2" name="Google Shape;2182;p179"/>
            <p:cNvSpPr/>
            <p:nvPr/>
          </p:nvSpPr>
          <p:spPr>
            <a:xfrm>
              <a:off x="-2156731" y="2986543"/>
              <a:ext cx="435703" cy="65937"/>
            </a:xfrm>
            <a:custGeom>
              <a:rect b="b" l="l" r="r" t="t"/>
              <a:pathLst>
                <a:path extrusionOk="0" h="4628" w="30581">
                  <a:moveTo>
                    <a:pt x="12977" y="0"/>
                  </a:moveTo>
                  <a:lnTo>
                    <a:pt x="11284" y="113"/>
                  </a:lnTo>
                  <a:lnTo>
                    <a:pt x="9592" y="339"/>
                  </a:lnTo>
                  <a:lnTo>
                    <a:pt x="8012" y="790"/>
                  </a:lnTo>
                  <a:lnTo>
                    <a:pt x="6658" y="1242"/>
                  </a:lnTo>
                  <a:lnTo>
                    <a:pt x="5304" y="1806"/>
                  </a:lnTo>
                  <a:lnTo>
                    <a:pt x="3160" y="2822"/>
                  </a:lnTo>
                  <a:lnTo>
                    <a:pt x="0" y="4401"/>
                  </a:lnTo>
                  <a:lnTo>
                    <a:pt x="3160" y="2934"/>
                  </a:lnTo>
                  <a:lnTo>
                    <a:pt x="5417" y="1919"/>
                  </a:lnTo>
                  <a:lnTo>
                    <a:pt x="6658" y="1355"/>
                  </a:lnTo>
                  <a:lnTo>
                    <a:pt x="8125" y="903"/>
                  </a:lnTo>
                  <a:lnTo>
                    <a:pt x="9705" y="565"/>
                  </a:lnTo>
                  <a:lnTo>
                    <a:pt x="11284" y="226"/>
                  </a:lnTo>
                  <a:lnTo>
                    <a:pt x="12977" y="113"/>
                  </a:lnTo>
                  <a:lnTo>
                    <a:pt x="14670" y="226"/>
                  </a:lnTo>
                  <a:lnTo>
                    <a:pt x="16362" y="452"/>
                  </a:lnTo>
                  <a:lnTo>
                    <a:pt x="17942" y="903"/>
                  </a:lnTo>
                  <a:lnTo>
                    <a:pt x="19522" y="1242"/>
                  </a:lnTo>
                  <a:lnTo>
                    <a:pt x="21102" y="1467"/>
                  </a:lnTo>
                  <a:lnTo>
                    <a:pt x="24036" y="1806"/>
                  </a:lnTo>
                  <a:lnTo>
                    <a:pt x="25277" y="2032"/>
                  </a:lnTo>
                  <a:lnTo>
                    <a:pt x="26518" y="2257"/>
                  </a:lnTo>
                  <a:lnTo>
                    <a:pt x="27308" y="2596"/>
                  </a:lnTo>
                  <a:lnTo>
                    <a:pt x="28211" y="2822"/>
                  </a:lnTo>
                  <a:lnTo>
                    <a:pt x="29001" y="3273"/>
                  </a:lnTo>
                  <a:lnTo>
                    <a:pt x="29678" y="3724"/>
                  </a:lnTo>
                  <a:lnTo>
                    <a:pt x="29001" y="3160"/>
                  </a:lnTo>
                  <a:lnTo>
                    <a:pt x="28211" y="2709"/>
                  </a:lnTo>
                  <a:lnTo>
                    <a:pt x="27421" y="2370"/>
                  </a:lnTo>
                  <a:lnTo>
                    <a:pt x="26518" y="2145"/>
                  </a:lnTo>
                  <a:lnTo>
                    <a:pt x="25277" y="1919"/>
                  </a:lnTo>
                  <a:lnTo>
                    <a:pt x="24036" y="1693"/>
                  </a:lnTo>
                  <a:lnTo>
                    <a:pt x="21102" y="1355"/>
                  </a:lnTo>
                  <a:lnTo>
                    <a:pt x="19522" y="1129"/>
                  </a:lnTo>
                  <a:lnTo>
                    <a:pt x="18055" y="678"/>
                  </a:lnTo>
                  <a:lnTo>
                    <a:pt x="16362" y="339"/>
                  </a:lnTo>
                  <a:lnTo>
                    <a:pt x="14670" y="0"/>
                  </a:lnTo>
                  <a:close/>
                  <a:moveTo>
                    <a:pt x="29678" y="3724"/>
                  </a:moveTo>
                  <a:lnTo>
                    <a:pt x="30581" y="4627"/>
                  </a:lnTo>
                  <a:lnTo>
                    <a:pt x="30129" y="4063"/>
                  </a:lnTo>
                  <a:lnTo>
                    <a:pt x="29678" y="3724"/>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3" name="Google Shape;2183;p179"/>
            <p:cNvSpPr/>
            <p:nvPr/>
          </p:nvSpPr>
          <p:spPr>
            <a:xfrm>
              <a:off x="-2340010" y="2978508"/>
              <a:ext cx="112555" cy="78789"/>
            </a:xfrm>
            <a:custGeom>
              <a:rect b="b" l="l" r="r" t="t"/>
              <a:pathLst>
                <a:path extrusionOk="0" h="5530" w="7900">
                  <a:moveTo>
                    <a:pt x="7899" y="0"/>
                  </a:moveTo>
                  <a:lnTo>
                    <a:pt x="7786" y="677"/>
                  </a:lnTo>
                  <a:lnTo>
                    <a:pt x="7448" y="1354"/>
                  </a:lnTo>
                  <a:lnTo>
                    <a:pt x="6996" y="2031"/>
                  </a:lnTo>
                  <a:lnTo>
                    <a:pt x="6432" y="2709"/>
                  </a:lnTo>
                  <a:lnTo>
                    <a:pt x="5755" y="3273"/>
                  </a:lnTo>
                  <a:lnTo>
                    <a:pt x="5078" y="3724"/>
                  </a:lnTo>
                  <a:lnTo>
                    <a:pt x="3385" y="4514"/>
                  </a:lnTo>
                  <a:lnTo>
                    <a:pt x="1580" y="5078"/>
                  </a:lnTo>
                  <a:lnTo>
                    <a:pt x="451" y="5417"/>
                  </a:lnTo>
                  <a:lnTo>
                    <a:pt x="0" y="5530"/>
                  </a:lnTo>
                  <a:lnTo>
                    <a:pt x="451" y="5530"/>
                  </a:lnTo>
                  <a:lnTo>
                    <a:pt x="1580" y="5191"/>
                  </a:lnTo>
                  <a:lnTo>
                    <a:pt x="3385" y="4627"/>
                  </a:lnTo>
                  <a:lnTo>
                    <a:pt x="5191" y="3837"/>
                  </a:lnTo>
                  <a:lnTo>
                    <a:pt x="5981" y="3386"/>
                  </a:lnTo>
                  <a:lnTo>
                    <a:pt x="6545" y="2821"/>
                  </a:lnTo>
                  <a:lnTo>
                    <a:pt x="7109" y="2144"/>
                  </a:lnTo>
                  <a:lnTo>
                    <a:pt x="7561" y="1354"/>
                  </a:lnTo>
                  <a:lnTo>
                    <a:pt x="7786" y="903"/>
                  </a:lnTo>
                  <a:lnTo>
                    <a:pt x="7899" y="452"/>
                  </a:lnTo>
                  <a:lnTo>
                    <a:pt x="7899" y="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4" name="Google Shape;2184;p179"/>
            <p:cNvSpPr/>
            <p:nvPr/>
          </p:nvSpPr>
          <p:spPr>
            <a:xfrm>
              <a:off x="-2748386" y="2981714"/>
              <a:ext cx="159187" cy="75583"/>
            </a:xfrm>
            <a:custGeom>
              <a:rect b="b" l="l" r="r" t="t"/>
              <a:pathLst>
                <a:path extrusionOk="0" h="5305" w="11173">
                  <a:moveTo>
                    <a:pt x="11172" y="1"/>
                  </a:moveTo>
                  <a:lnTo>
                    <a:pt x="9818" y="452"/>
                  </a:lnTo>
                  <a:lnTo>
                    <a:pt x="7900" y="1242"/>
                  </a:lnTo>
                  <a:lnTo>
                    <a:pt x="5530" y="2145"/>
                  </a:lnTo>
                  <a:lnTo>
                    <a:pt x="3499" y="3161"/>
                  </a:lnTo>
                  <a:lnTo>
                    <a:pt x="1468" y="4289"/>
                  </a:lnTo>
                  <a:lnTo>
                    <a:pt x="339" y="5079"/>
                  </a:lnTo>
                  <a:lnTo>
                    <a:pt x="1" y="5305"/>
                  </a:lnTo>
                  <a:lnTo>
                    <a:pt x="452" y="5079"/>
                  </a:lnTo>
                  <a:lnTo>
                    <a:pt x="1581" y="4402"/>
                  </a:lnTo>
                  <a:lnTo>
                    <a:pt x="3612" y="3273"/>
                  </a:lnTo>
                  <a:lnTo>
                    <a:pt x="5643" y="2371"/>
                  </a:lnTo>
                  <a:lnTo>
                    <a:pt x="9818" y="565"/>
                  </a:lnTo>
                  <a:lnTo>
                    <a:pt x="11172"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5" name="Google Shape;2185;p179"/>
            <p:cNvSpPr/>
            <p:nvPr/>
          </p:nvSpPr>
          <p:spPr>
            <a:xfrm>
              <a:off x="-2987930" y="2984933"/>
              <a:ext cx="311906" cy="72363"/>
            </a:xfrm>
            <a:custGeom>
              <a:rect b="b" l="l" r="r" t="t"/>
              <a:pathLst>
                <a:path extrusionOk="0" h="5079" w="21892">
                  <a:moveTo>
                    <a:pt x="21892" y="1"/>
                  </a:moveTo>
                  <a:lnTo>
                    <a:pt x="20538" y="339"/>
                  </a:lnTo>
                  <a:lnTo>
                    <a:pt x="18732" y="1242"/>
                  </a:lnTo>
                  <a:lnTo>
                    <a:pt x="17040" y="2258"/>
                  </a:lnTo>
                  <a:lnTo>
                    <a:pt x="16024" y="2822"/>
                  </a:lnTo>
                  <a:lnTo>
                    <a:pt x="15008" y="3273"/>
                  </a:lnTo>
                  <a:lnTo>
                    <a:pt x="13880" y="3724"/>
                  </a:lnTo>
                  <a:lnTo>
                    <a:pt x="12639" y="4063"/>
                  </a:lnTo>
                  <a:lnTo>
                    <a:pt x="10156" y="4402"/>
                  </a:lnTo>
                  <a:lnTo>
                    <a:pt x="7674" y="4514"/>
                  </a:lnTo>
                  <a:lnTo>
                    <a:pt x="3498" y="4627"/>
                  </a:lnTo>
                  <a:lnTo>
                    <a:pt x="2144" y="4740"/>
                  </a:lnTo>
                  <a:lnTo>
                    <a:pt x="3498" y="4740"/>
                  </a:lnTo>
                  <a:lnTo>
                    <a:pt x="7674" y="4627"/>
                  </a:lnTo>
                  <a:lnTo>
                    <a:pt x="10156" y="4514"/>
                  </a:lnTo>
                  <a:lnTo>
                    <a:pt x="12639" y="4176"/>
                  </a:lnTo>
                  <a:lnTo>
                    <a:pt x="13880" y="3837"/>
                  </a:lnTo>
                  <a:lnTo>
                    <a:pt x="15121" y="3386"/>
                  </a:lnTo>
                  <a:lnTo>
                    <a:pt x="16137" y="2935"/>
                  </a:lnTo>
                  <a:lnTo>
                    <a:pt x="17152" y="2370"/>
                  </a:lnTo>
                  <a:lnTo>
                    <a:pt x="18845" y="1355"/>
                  </a:lnTo>
                  <a:lnTo>
                    <a:pt x="20538" y="452"/>
                  </a:lnTo>
                  <a:lnTo>
                    <a:pt x="21892" y="1"/>
                  </a:lnTo>
                  <a:close/>
                  <a:moveTo>
                    <a:pt x="2144" y="4740"/>
                  </a:moveTo>
                  <a:lnTo>
                    <a:pt x="677" y="4853"/>
                  </a:lnTo>
                  <a:lnTo>
                    <a:pt x="0" y="5079"/>
                  </a:lnTo>
                  <a:lnTo>
                    <a:pt x="790" y="4966"/>
                  </a:lnTo>
                  <a:lnTo>
                    <a:pt x="2144" y="474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6" name="Google Shape;2186;p179"/>
            <p:cNvSpPr/>
            <p:nvPr/>
          </p:nvSpPr>
          <p:spPr>
            <a:xfrm>
              <a:off x="-1166373" y="2981714"/>
              <a:ext cx="152747" cy="72363"/>
            </a:xfrm>
            <a:custGeom>
              <a:rect b="b" l="l" r="r" t="t"/>
              <a:pathLst>
                <a:path extrusionOk="0" h="5079" w="10721">
                  <a:moveTo>
                    <a:pt x="10721" y="1"/>
                  </a:moveTo>
                  <a:lnTo>
                    <a:pt x="9366" y="452"/>
                  </a:lnTo>
                  <a:lnTo>
                    <a:pt x="7448" y="1242"/>
                  </a:lnTo>
                  <a:lnTo>
                    <a:pt x="5078" y="2145"/>
                  </a:lnTo>
                  <a:lnTo>
                    <a:pt x="3047" y="3161"/>
                  </a:lnTo>
                  <a:lnTo>
                    <a:pt x="1129" y="4289"/>
                  </a:lnTo>
                  <a:lnTo>
                    <a:pt x="0" y="5079"/>
                  </a:lnTo>
                  <a:lnTo>
                    <a:pt x="1129" y="4402"/>
                  </a:lnTo>
                  <a:lnTo>
                    <a:pt x="3160" y="3273"/>
                  </a:lnTo>
                  <a:lnTo>
                    <a:pt x="5191" y="2371"/>
                  </a:lnTo>
                  <a:lnTo>
                    <a:pt x="9479" y="565"/>
                  </a:lnTo>
                  <a:lnTo>
                    <a:pt x="10721" y="1"/>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7" name="Google Shape;2187;p179"/>
            <p:cNvSpPr/>
            <p:nvPr/>
          </p:nvSpPr>
          <p:spPr>
            <a:xfrm>
              <a:off x="-1412356" y="2984933"/>
              <a:ext cx="311906" cy="72363"/>
            </a:xfrm>
            <a:custGeom>
              <a:rect b="b" l="l" r="r" t="t"/>
              <a:pathLst>
                <a:path extrusionOk="0" h="5079" w="21892">
                  <a:moveTo>
                    <a:pt x="21892" y="1"/>
                  </a:moveTo>
                  <a:lnTo>
                    <a:pt x="20538" y="339"/>
                  </a:lnTo>
                  <a:lnTo>
                    <a:pt x="18845" y="1242"/>
                  </a:lnTo>
                  <a:lnTo>
                    <a:pt x="17153" y="2258"/>
                  </a:lnTo>
                  <a:lnTo>
                    <a:pt x="16137" y="2822"/>
                  </a:lnTo>
                  <a:lnTo>
                    <a:pt x="15121" y="3273"/>
                  </a:lnTo>
                  <a:lnTo>
                    <a:pt x="13880" y="3724"/>
                  </a:lnTo>
                  <a:lnTo>
                    <a:pt x="12639" y="4063"/>
                  </a:lnTo>
                  <a:lnTo>
                    <a:pt x="10156" y="4402"/>
                  </a:lnTo>
                  <a:lnTo>
                    <a:pt x="7674" y="4514"/>
                  </a:lnTo>
                  <a:lnTo>
                    <a:pt x="3499" y="4627"/>
                  </a:lnTo>
                  <a:lnTo>
                    <a:pt x="2144" y="4740"/>
                  </a:lnTo>
                  <a:lnTo>
                    <a:pt x="3499" y="4740"/>
                  </a:lnTo>
                  <a:lnTo>
                    <a:pt x="7674" y="4627"/>
                  </a:lnTo>
                  <a:lnTo>
                    <a:pt x="10156" y="4514"/>
                  </a:lnTo>
                  <a:lnTo>
                    <a:pt x="12752" y="4176"/>
                  </a:lnTo>
                  <a:lnTo>
                    <a:pt x="13993" y="3837"/>
                  </a:lnTo>
                  <a:lnTo>
                    <a:pt x="15121" y="3386"/>
                  </a:lnTo>
                  <a:lnTo>
                    <a:pt x="16250" y="2935"/>
                  </a:lnTo>
                  <a:lnTo>
                    <a:pt x="17265" y="2370"/>
                  </a:lnTo>
                  <a:lnTo>
                    <a:pt x="18845" y="1355"/>
                  </a:lnTo>
                  <a:lnTo>
                    <a:pt x="20651" y="452"/>
                  </a:lnTo>
                  <a:lnTo>
                    <a:pt x="21892" y="1"/>
                  </a:lnTo>
                  <a:close/>
                  <a:moveTo>
                    <a:pt x="2144" y="4740"/>
                  </a:moveTo>
                  <a:lnTo>
                    <a:pt x="790" y="4853"/>
                  </a:lnTo>
                  <a:lnTo>
                    <a:pt x="0" y="5079"/>
                  </a:lnTo>
                  <a:lnTo>
                    <a:pt x="790" y="4966"/>
                  </a:lnTo>
                  <a:lnTo>
                    <a:pt x="2144" y="4740"/>
                  </a:lnTo>
                  <a:close/>
                </a:path>
              </a:pathLst>
            </a:custGeom>
            <a:solidFill>
              <a:schemeClr val="dk2"/>
            </a:solidFill>
            <a:ln cap="flat" cmpd="sng" w="9525">
              <a:solidFill>
                <a:srgbClr val="36558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88" name="Google Shape;2188;p179"/>
          <p:cNvSpPr/>
          <p:nvPr/>
        </p:nvSpPr>
        <p:spPr>
          <a:xfrm>
            <a:off x="6857725" y="1370300"/>
            <a:ext cx="3126900" cy="100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latin typeface="Albert Sans"/>
                <a:ea typeface="Albert Sans"/>
                <a:cs typeface="Albert Sans"/>
                <a:sym typeface="Albert Sans"/>
              </a:rPr>
              <a:t>CHAPTER 3 </a:t>
            </a:r>
            <a:endParaRPr b="1" sz="4000">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80"/>
          <p:cNvSpPr txBox="1"/>
          <p:nvPr>
            <p:ph type="title"/>
          </p:nvPr>
        </p:nvSpPr>
        <p:spPr>
          <a:xfrm>
            <a:off x="2734925" y="495549"/>
            <a:ext cx="6278100" cy="651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sz="3600"/>
              <a:t>AGILE APPROACH</a:t>
            </a:r>
            <a:endParaRPr sz="3600"/>
          </a:p>
        </p:txBody>
      </p:sp>
      <p:pic>
        <p:nvPicPr>
          <p:cNvPr id="2194" name="Google Shape;2194;p180" title="I2-removebg-preview.png"/>
          <p:cNvPicPr preferRelativeResize="0"/>
          <p:nvPr/>
        </p:nvPicPr>
        <p:blipFill>
          <a:blip r:embed="rId3">
            <a:alphaModFix/>
          </a:blip>
          <a:stretch>
            <a:fillRect/>
          </a:stretch>
        </p:blipFill>
        <p:spPr>
          <a:xfrm>
            <a:off x="7807325" y="1888500"/>
            <a:ext cx="4284225" cy="3163225"/>
          </a:xfrm>
          <a:prstGeom prst="rect">
            <a:avLst/>
          </a:prstGeom>
          <a:noFill/>
          <a:ln>
            <a:noFill/>
          </a:ln>
        </p:spPr>
      </p:pic>
      <p:sp>
        <p:nvSpPr>
          <p:cNvPr id="2195" name="Google Shape;2195;p180"/>
          <p:cNvSpPr txBox="1"/>
          <p:nvPr/>
        </p:nvSpPr>
        <p:spPr>
          <a:xfrm>
            <a:off x="427575" y="1488300"/>
            <a:ext cx="28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F2CC"/>
                </a:highlight>
                <a:latin typeface="Albert Sans Black"/>
                <a:ea typeface="Albert Sans Black"/>
                <a:cs typeface="Albert Sans Black"/>
                <a:sym typeface="Albert Sans Black"/>
              </a:rPr>
              <a:t>Purpose of Choosing Agile</a:t>
            </a:r>
            <a:endParaRPr>
              <a:highlight>
                <a:srgbClr val="FFF2CC"/>
              </a:highlight>
              <a:latin typeface="Albert Sans Black"/>
              <a:ea typeface="Albert Sans Black"/>
              <a:cs typeface="Albert Sans Black"/>
              <a:sym typeface="Albert Sans Black"/>
            </a:endParaRPr>
          </a:p>
        </p:txBody>
      </p:sp>
      <p:sp>
        <p:nvSpPr>
          <p:cNvPr id="2196" name="Google Shape;2196;p180"/>
          <p:cNvSpPr txBox="1"/>
          <p:nvPr/>
        </p:nvSpPr>
        <p:spPr>
          <a:xfrm>
            <a:off x="281525" y="1888500"/>
            <a:ext cx="3418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US">
                <a:latin typeface="Roboto"/>
                <a:ea typeface="Roboto"/>
                <a:cs typeface="Roboto"/>
                <a:sym typeface="Roboto"/>
              </a:rPr>
              <a:t>To build the dashboard (Streamlit) in small, manageable steps.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US">
                <a:latin typeface="Roboto"/>
                <a:ea typeface="Roboto"/>
                <a:cs typeface="Roboto"/>
                <a:sym typeface="Roboto"/>
              </a:rPr>
              <a:t>To align with the dynamic nature of data analytics and dashboard development.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US">
                <a:latin typeface="Roboto"/>
                <a:ea typeface="Roboto"/>
                <a:cs typeface="Roboto"/>
                <a:sym typeface="Roboto"/>
              </a:rPr>
              <a:t>To ensure user needs are captured and reflected in real time.</a:t>
            </a:r>
            <a:endParaRPr>
              <a:latin typeface="Roboto"/>
              <a:ea typeface="Roboto"/>
              <a:cs typeface="Roboto"/>
              <a:sym typeface="Roboto"/>
            </a:endParaRPr>
          </a:p>
        </p:txBody>
      </p:sp>
      <p:sp>
        <p:nvSpPr>
          <p:cNvPr id="2197" name="Google Shape;2197;p180"/>
          <p:cNvSpPr txBox="1"/>
          <p:nvPr/>
        </p:nvSpPr>
        <p:spPr>
          <a:xfrm>
            <a:off x="3869075" y="1466150"/>
            <a:ext cx="28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F2CC"/>
                </a:highlight>
                <a:latin typeface="Albert Sans Black"/>
                <a:ea typeface="Albert Sans Black"/>
                <a:cs typeface="Albert Sans Black"/>
                <a:sym typeface="Albert Sans Black"/>
              </a:rPr>
              <a:t>Strengths of Agile</a:t>
            </a:r>
            <a:endParaRPr>
              <a:highlight>
                <a:srgbClr val="FFF2CC"/>
              </a:highlight>
              <a:latin typeface="Albert Sans Black"/>
              <a:ea typeface="Albert Sans Black"/>
              <a:cs typeface="Albert Sans Black"/>
              <a:sym typeface="Albert Sans Black"/>
            </a:endParaRPr>
          </a:p>
        </p:txBody>
      </p:sp>
      <p:sp>
        <p:nvSpPr>
          <p:cNvPr id="2198" name="Google Shape;2198;p180"/>
          <p:cNvSpPr txBox="1"/>
          <p:nvPr/>
        </p:nvSpPr>
        <p:spPr>
          <a:xfrm>
            <a:off x="3699725" y="1866375"/>
            <a:ext cx="44946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US">
                <a:latin typeface="Roboto"/>
                <a:ea typeface="Roboto"/>
                <a:cs typeface="Roboto"/>
                <a:sym typeface="Roboto"/>
              </a:rPr>
              <a:t>Iterative development</a:t>
            </a:r>
            <a:r>
              <a:rPr lang="en-US">
                <a:latin typeface="Roboto"/>
                <a:ea typeface="Roboto"/>
                <a:cs typeface="Roboto"/>
                <a:sym typeface="Roboto"/>
              </a:rPr>
              <a:t>: Enables continuous improvement based on feedback.</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US">
                <a:latin typeface="Roboto"/>
                <a:ea typeface="Roboto"/>
                <a:cs typeface="Roboto"/>
                <a:sym typeface="Roboto"/>
              </a:rPr>
              <a:t>Flexibility</a:t>
            </a:r>
            <a:r>
              <a:rPr lang="en-US">
                <a:latin typeface="Roboto"/>
                <a:ea typeface="Roboto"/>
                <a:cs typeface="Roboto"/>
                <a:sym typeface="Roboto"/>
              </a:rPr>
              <a:t>: Easily adjust to changes or enhancements during development.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US">
                <a:latin typeface="Roboto"/>
                <a:ea typeface="Roboto"/>
                <a:cs typeface="Roboto"/>
                <a:sym typeface="Roboto"/>
              </a:rPr>
              <a:t>Collaboration</a:t>
            </a:r>
            <a:r>
              <a:rPr lang="en-US">
                <a:latin typeface="Roboto"/>
                <a:ea typeface="Roboto"/>
                <a:cs typeface="Roboto"/>
                <a:sym typeface="Roboto"/>
              </a:rPr>
              <a:t>: Involves users (e.g., financial analysts) at each stage for better results.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US">
                <a:latin typeface="Roboto"/>
                <a:ea typeface="Roboto"/>
                <a:cs typeface="Roboto"/>
                <a:sym typeface="Roboto"/>
              </a:rPr>
              <a:t>Faster delivery</a:t>
            </a:r>
            <a:r>
              <a:rPr lang="en-US">
                <a:latin typeface="Roboto"/>
                <a:ea typeface="Roboto"/>
                <a:cs typeface="Roboto"/>
                <a:sym typeface="Roboto"/>
              </a:rPr>
              <a:t>: Short cycles allow quicker testing, deployment, and value creation.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US">
                <a:latin typeface="Roboto"/>
                <a:ea typeface="Roboto"/>
                <a:cs typeface="Roboto"/>
                <a:sym typeface="Roboto"/>
              </a:rPr>
              <a:t>Risk management</a:t>
            </a:r>
            <a:r>
              <a:rPr lang="en-US">
                <a:latin typeface="Roboto"/>
                <a:ea typeface="Roboto"/>
                <a:cs typeface="Roboto"/>
                <a:sym typeface="Roboto"/>
              </a:rPr>
              <a:t>: Early issue detection and task prioritization reduce overall risk.</a:t>
            </a:r>
            <a:endParaRPr>
              <a:latin typeface="Roboto"/>
              <a:ea typeface="Roboto"/>
              <a:cs typeface="Roboto"/>
              <a:sym typeface="Roboto"/>
            </a:endParaRPr>
          </a:p>
        </p:txBody>
      </p:sp>
      <p:sp>
        <p:nvSpPr>
          <p:cNvPr id="2199" name="Google Shape;2199;p180"/>
          <p:cNvSpPr txBox="1"/>
          <p:nvPr/>
        </p:nvSpPr>
        <p:spPr>
          <a:xfrm>
            <a:off x="427575" y="4206100"/>
            <a:ext cx="3922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lang="en-US">
                <a:highlight>
                  <a:srgbClr val="FFF2CC"/>
                </a:highlight>
                <a:latin typeface="Albert Sans Black"/>
                <a:ea typeface="Albert Sans Black"/>
                <a:cs typeface="Albert Sans Black"/>
                <a:sym typeface="Albert Sans Black"/>
              </a:rPr>
              <a:t>How It’s Implemented in the Project</a:t>
            </a:r>
            <a:endParaRPr>
              <a:highlight>
                <a:srgbClr val="FFF2CC"/>
              </a:highlight>
              <a:latin typeface="Albert Sans Black"/>
              <a:ea typeface="Albert Sans Black"/>
              <a:cs typeface="Albert Sans Black"/>
              <a:sym typeface="Albert Sans Black"/>
            </a:endParaRPr>
          </a:p>
        </p:txBody>
      </p:sp>
      <p:sp>
        <p:nvSpPr>
          <p:cNvPr id="2200" name="Google Shape;2200;p180"/>
          <p:cNvSpPr txBox="1"/>
          <p:nvPr/>
        </p:nvSpPr>
        <p:spPr>
          <a:xfrm>
            <a:off x="281525" y="4588700"/>
            <a:ext cx="8378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US">
                <a:latin typeface="Roboto"/>
                <a:ea typeface="Roboto"/>
                <a:cs typeface="Roboto"/>
                <a:sym typeface="Roboto"/>
              </a:rPr>
              <a:t>Development divided into phases - database, data processing, visualization, and user interaction.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US">
                <a:latin typeface="Roboto"/>
                <a:ea typeface="Roboto"/>
                <a:cs typeface="Roboto"/>
                <a:sym typeface="Roboto"/>
              </a:rPr>
              <a:t>Regular user feedback gathered via paper prototypes and testing.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US">
                <a:latin typeface="Roboto"/>
                <a:ea typeface="Roboto"/>
                <a:cs typeface="Roboto"/>
                <a:sym typeface="Roboto"/>
              </a:rPr>
              <a:t>Continuous updates made based on feedback to meet stakeholder needs.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US">
                <a:latin typeface="Roboto"/>
                <a:ea typeface="Roboto"/>
                <a:cs typeface="Roboto"/>
                <a:sym typeface="Roboto"/>
              </a:rPr>
              <a:t>Clear visibility of progress helps maintain stakeholder engagement and satisfaction.</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81"/>
          <p:cNvSpPr txBox="1"/>
          <p:nvPr>
            <p:ph type="title"/>
          </p:nvPr>
        </p:nvSpPr>
        <p:spPr>
          <a:xfrm>
            <a:off x="1007550" y="443650"/>
            <a:ext cx="11028000" cy="68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sz="3600"/>
              <a:t>DATA COLLECTION TECHNIQUES</a:t>
            </a:r>
            <a:endParaRPr sz="3600"/>
          </a:p>
        </p:txBody>
      </p:sp>
      <p:grpSp>
        <p:nvGrpSpPr>
          <p:cNvPr id="2206" name="Google Shape;2206;p181"/>
          <p:cNvGrpSpPr/>
          <p:nvPr/>
        </p:nvGrpSpPr>
        <p:grpSpPr>
          <a:xfrm>
            <a:off x="614875" y="1326403"/>
            <a:ext cx="10985725" cy="4583026"/>
            <a:chOff x="624000" y="1846928"/>
            <a:chExt cx="10985725" cy="4583026"/>
          </a:xfrm>
        </p:grpSpPr>
        <p:sp>
          <p:nvSpPr>
            <p:cNvPr id="2207" name="Google Shape;2207;p181"/>
            <p:cNvSpPr txBox="1"/>
            <p:nvPr/>
          </p:nvSpPr>
          <p:spPr>
            <a:xfrm>
              <a:off x="821795" y="2226232"/>
              <a:ext cx="2847900" cy="17085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rgbClr val="3F3F3F"/>
                  </a:solidFill>
                  <a:latin typeface="Albert Sans ExtraBold"/>
                  <a:ea typeface="Albert Sans ExtraBold"/>
                  <a:cs typeface="Albert Sans ExtraBold"/>
                  <a:sym typeface="Albert Sans ExtraBold"/>
                </a:rPr>
                <a:t>Interviews</a:t>
              </a:r>
              <a:endParaRPr sz="2000">
                <a:solidFill>
                  <a:srgbClr val="3F3F3F"/>
                </a:solidFill>
                <a:latin typeface="Albert Sans ExtraBold"/>
                <a:ea typeface="Albert Sans ExtraBold"/>
                <a:cs typeface="Albert Sans ExtraBold"/>
                <a:sym typeface="Albert Sans ExtraBold"/>
              </a:endParaRPr>
            </a:p>
            <a:p>
              <a:pPr indent="0" lvl="0" marL="0" marR="0" rtl="0" algn="r">
                <a:spcBef>
                  <a:spcPts val="600"/>
                </a:spcBef>
                <a:spcAft>
                  <a:spcPts val="0"/>
                </a:spcAft>
                <a:buNone/>
              </a:pPr>
              <a:r>
                <a:rPr lang="en-US" sz="1600">
                  <a:solidFill>
                    <a:srgbClr val="3F3F3F"/>
                  </a:solidFill>
                  <a:latin typeface="Roboto"/>
                  <a:ea typeface="Roboto"/>
                  <a:cs typeface="Roboto"/>
                  <a:sym typeface="Roboto"/>
                </a:rPr>
                <a:t>I interviewed marketing analysts, data analysts, and bankers I know to gather ideas and real-time needs for dashboards</a:t>
              </a:r>
              <a:r>
                <a:rPr i="0" lang="en-US" sz="1600">
                  <a:solidFill>
                    <a:srgbClr val="3F3F3F"/>
                  </a:solidFill>
                  <a:latin typeface="Roboto"/>
                  <a:ea typeface="Roboto"/>
                  <a:cs typeface="Roboto"/>
                  <a:sym typeface="Roboto"/>
                </a:rPr>
                <a:t>.</a:t>
              </a:r>
              <a:endParaRPr>
                <a:latin typeface="Roboto"/>
                <a:ea typeface="Roboto"/>
                <a:cs typeface="Roboto"/>
                <a:sym typeface="Roboto"/>
              </a:endParaRPr>
            </a:p>
          </p:txBody>
        </p:sp>
        <p:grpSp>
          <p:nvGrpSpPr>
            <p:cNvPr id="2208" name="Google Shape;2208;p181"/>
            <p:cNvGrpSpPr/>
            <p:nvPr/>
          </p:nvGrpSpPr>
          <p:grpSpPr>
            <a:xfrm>
              <a:off x="3919804" y="1846928"/>
              <a:ext cx="1979162" cy="2178889"/>
              <a:chOff x="3994508" y="1846928"/>
              <a:chExt cx="1979162" cy="2178889"/>
            </a:xfrm>
          </p:grpSpPr>
          <p:sp>
            <p:nvSpPr>
              <p:cNvPr id="2209" name="Google Shape;2209;p181"/>
              <p:cNvSpPr/>
              <p:nvPr/>
            </p:nvSpPr>
            <p:spPr>
              <a:xfrm>
                <a:off x="4250534" y="2302681"/>
                <a:ext cx="1723136" cy="1723136"/>
              </a:xfrm>
              <a:custGeom>
                <a:rect b="b" l="l" r="r" t="t"/>
                <a:pathLst>
                  <a:path extrusionOk="0" h="812800" w="812800">
                    <a:moveTo>
                      <a:pt x="67066" y="0"/>
                    </a:moveTo>
                    <a:lnTo>
                      <a:pt x="745734" y="0"/>
                    </a:lnTo>
                    <a:cubicBezTo>
                      <a:pt x="782773" y="0"/>
                      <a:pt x="812800" y="30027"/>
                      <a:pt x="812800" y="67066"/>
                    </a:cubicBezTo>
                    <a:lnTo>
                      <a:pt x="812800" y="745734"/>
                    </a:lnTo>
                    <a:cubicBezTo>
                      <a:pt x="812800" y="782773"/>
                      <a:pt x="782773" y="812800"/>
                      <a:pt x="745734" y="812800"/>
                    </a:cubicBezTo>
                    <a:lnTo>
                      <a:pt x="67066" y="812800"/>
                    </a:lnTo>
                    <a:cubicBezTo>
                      <a:pt x="30027" y="812800"/>
                      <a:pt x="0" y="782773"/>
                      <a:pt x="0" y="745734"/>
                    </a:cubicBezTo>
                    <a:lnTo>
                      <a:pt x="0" y="67066"/>
                    </a:lnTo>
                    <a:cubicBezTo>
                      <a:pt x="0" y="30027"/>
                      <a:pt x="30027" y="0"/>
                      <a:pt x="670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81"/>
              <p:cNvSpPr/>
              <p:nvPr/>
            </p:nvSpPr>
            <p:spPr>
              <a:xfrm rot="5400000">
                <a:off x="3902816" y="3028495"/>
                <a:ext cx="455953" cy="272567"/>
              </a:xfrm>
              <a:custGeom>
                <a:rect b="b" l="l" r="r" t="t"/>
                <a:pathLst>
                  <a:path extrusionOk="0" h="1297940" w="832790">
                    <a:moveTo>
                      <a:pt x="0" y="0"/>
                    </a:moveTo>
                    <a:lnTo>
                      <a:pt x="416395" y="1297940"/>
                    </a:lnTo>
                    <a:lnTo>
                      <a:pt x="832790" y="0"/>
                    </a:lnTo>
                    <a:close/>
                  </a:path>
                </a:pathLst>
              </a:custGeom>
              <a:solidFill>
                <a:schemeClr val="accent1"/>
              </a:solidFill>
              <a:ln>
                <a:noFill/>
              </a:ln>
            </p:spPr>
          </p:sp>
          <p:sp>
            <p:nvSpPr>
              <p:cNvPr id="2211" name="Google Shape;2211;p181"/>
              <p:cNvSpPr/>
              <p:nvPr/>
            </p:nvSpPr>
            <p:spPr>
              <a:xfrm>
                <a:off x="4656642" y="1846928"/>
                <a:ext cx="911352" cy="911352"/>
              </a:xfrm>
              <a:custGeom>
                <a:rect b="b" l="l" r="r" t="t"/>
                <a:pathLst>
                  <a:path extrusionOk="0"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81"/>
              <p:cNvSpPr/>
              <p:nvPr/>
            </p:nvSpPr>
            <p:spPr>
              <a:xfrm>
                <a:off x="4726758" y="1917044"/>
                <a:ext cx="771144" cy="771144"/>
              </a:xfrm>
              <a:custGeom>
                <a:rect b="b" l="l" r="r" t="t"/>
                <a:pathLst>
                  <a:path extrusionOk="0"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3F3F3F"/>
                    </a:solidFill>
                    <a:latin typeface="Lora"/>
                    <a:ea typeface="Lora"/>
                    <a:cs typeface="Lora"/>
                    <a:sym typeface="Lora"/>
                  </a:rPr>
                  <a:t>01</a:t>
                </a:r>
                <a:endParaRPr/>
              </a:p>
            </p:txBody>
          </p:sp>
        </p:grpSp>
        <p:sp>
          <p:nvSpPr>
            <p:cNvPr id="2213" name="Google Shape;2213;p181"/>
            <p:cNvSpPr txBox="1"/>
            <p:nvPr/>
          </p:nvSpPr>
          <p:spPr>
            <a:xfrm>
              <a:off x="624000" y="4611925"/>
              <a:ext cx="3132000" cy="17085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rgbClr val="3F3F3F"/>
                  </a:solidFill>
                  <a:latin typeface="Albert Sans ExtraBold"/>
                  <a:ea typeface="Albert Sans ExtraBold"/>
                  <a:cs typeface="Albert Sans ExtraBold"/>
                  <a:sym typeface="Albert Sans ExtraBold"/>
                </a:rPr>
                <a:t>Observations</a:t>
              </a:r>
              <a:endParaRPr sz="2000">
                <a:solidFill>
                  <a:srgbClr val="3F3F3F"/>
                </a:solidFill>
                <a:latin typeface="Albert Sans ExtraBold"/>
                <a:ea typeface="Albert Sans ExtraBold"/>
                <a:cs typeface="Albert Sans ExtraBold"/>
                <a:sym typeface="Albert Sans ExtraBold"/>
              </a:endParaRPr>
            </a:p>
            <a:p>
              <a:pPr indent="0" lvl="0" marL="0" marR="0" rtl="0" algn="r">
                <a:spcBef>
                  <a:spcPts val="600"/>
                </a:spcBef>
                <a:spcAft>
                  <a:spcPts val="0"/>
                </a:spcAft>
                <a:buNone/>
              </a:pPr>
              <a:r>
                <a:rPr lang="en-US" sz="1600">
                  <a:solidFill>
                    <a:srgbClr val="3F3F3F"/>
                  </a:solidFill>
                  <a:latin typeface="Roboto"/>
                  <a:ea typeface="Roboto"/>
                  <a:cs typeface="Roboto"/>
                  <a:sym typeface="Roboto"/>
                </a:rPr>
                <a:t>I observed users testing my prototype to identify problems, improve usability, and confirm the dashboard supports data analysis well.</a:t>
              </a:r>
              <a:endParaRPr>
                <a:latin typeface="Roboto"/>
                <a:ea typeface="Roboto"/>
                <a:cs typeface="Roboto"/>
                <a:sym typeface="Roboto"/>
              </a:endParaRPr>
            </a:p>
          </p:txBody>
        </p:sp>
        <p:sp>
          <p:nvSpPr>
            <p:cNvPr id="2214" name="Google Shape;2214;p181"/>
            <p:cNvSpPr/>
            <p:nvPr/>
          </p:nvSpPr>
          <p:spPr>
            <a:xfrm>
              <a:off x="6108198" y="2302681"/>
              <a:ext cx="1723136" cy="1723136"/>
            </a:xfrm>
            <a:custGeom>
              <a:rect b="b" l="l" r="r" t="t"/>
              <a:pathLst>
                <a:path extrusionOk="0" h="812800" w="812800">
                  <a:moveTo>
                    <a:pt x="67066" y="0"/>
                  </a:moveTo>
                  <a:lnTo>
                    <a:pt x="745734" y="0"/>
                  </a:lnTo>
                  <a:cubicBezTo>
                    <a:pt x="782773" y="0"/>
                    <a:pt x="812800" y="30027"/>
                    <a:pt x="812800" y="67066"/>
                  </a:cubicBezTo>
                  <a:lnTo>
                    <a:pt x="812800" y="745734"/>
                  </a:lnTo>
                  <a:cubicBezTo>
                    <a:pt x="812800" y="782773"/>
                    <a:pt x="782773" y="812800"/>
                    <a:pt x="745734" y="812800"/>
                  </a:cubicBezTo>
                  <a:lnTo>
                    <a:pt x="67066" y="812800"/>
                  </a:lnTo>
                  <a:cubicBezTo>
                    <a:pt x="30027" y="812800"/>
                    <a:pt x="0" y="782773"/>
                    <a:pt x="0" y="745734"/>
                  </a:cubicBezTo>
                  <a:lnTo>
                    <a:pt x="0" y="67066"/>
                  </a:lnTo>
                  <a:cubicBezTo>
                    <a:pt x="0" y="30027"/>
                    <a:pt x="30027" y="0"/>
                    <a:pt x="67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81"/>
            <p:cNvSpPr/>
            <p:nvPr/>
          </p:nvSpPr>
          <p:spPr>
            <a:xfrm rot="-5400000">
              <a:off x="7735410" y="3028022"/>
              <a:ext cx="455953" cy="272567"/>
            </a:xfrm>
            <a:custGeom>
              <a:rect b="b" l="l" r="r" t="t"/>
              <a:pathLst>
                <a:path extrusionOk="0" h="1297940" w="832790">
                  <a:moveTo>
                    <a:pt x="0" y="0"/>
                  </a:moveTo>
                  <a:lnTo>
                    <a:pt x="416395" y="1297940"/>
                  </a:lnTo>
                  <a:lnTo>
                    <a:pt x="832790" y="0"/>
                  </a:lnTo>
                  <a:close/>
                </a:path>
              </a:pathLst>
            </a:custGeom>
            <a:solidFill>
              <a:schemeClr val="accent2"/>
            </a:solidFill>
            <a:ln>
              <a:noFill/>
            </a:ln>
          </p:spPr>
        </p:sp>
        <p:sp>
          <p:nvSpPr>
            <p:cNvPr id="2216" name="Google Shape;2216;p181"/>
            <p:cNvSpPr/>
            <p:nvPr/>
          </p:nvSpPr>
          <p:spPr>
            <a:xfrm>
              <a:off x="4175829" y="4250632"/>
              <a:ext cx="1723136" cy="1723136"/>
            </a:xfrm>
            <a:custGeom>
              <a:rect b="b" l="l" r="r" t="t"/>
              <a:pathLst>
                <a:path extrusionOk="0" h="812800" w="812800">
                  <a:moveTo>
                    <a:pt x="67066" y="0"/>
                  </a:moveTo>
                  <a:lnTo>
                    <a:pt x="745734" y="0"/>
                  </a:lnTo>
                  <a:cubicBezTo>
                    <a:pt x="782773" y="0"/>
                    <a:pt x="812800" y="30027"/>
                    <a:pt x="812800" y="67066"/>
                  </a:cubicBezTo>
                  <a:lnTo>
                    <a:pt x="812800" y="745734"/>
                  </a:lnTo>
                  <a:cubicBezTo>
                    <a:pt x="812800" y="782773"/>
                    <a:pt x="782773" y="812800"/>
                    <a:pt x="745734" y="812800"/>
                  </a:cubicBezTo>
                  <a:lnTo>
                    <a:pt x="67066" y="812800"/>
                  </a:lnTo>
                  <a:cubicBezTo>
                    <a:pt x="30027" y="812800"/>
                    <a:pt x="0" y="782773"/>
                    <a:pt x="0" y="745734"/>
                  </a:cubicBezTo>
                  <a:lnTo>
                    <a:pt x="0" y="67066"/>
                  </a:lnTo>
                  <a:cubicBezTo>
                    <a:pt x="0" y="30027"/>
                    <a:pt x="30027" y="0"/>
                    <a:pt x="67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8E7CC3"/>
                </a:highlight>
              </a:endParaRPr>
            </a:p>
          </p:txBody>
        </p:sp>
        <p:sp>
          <p:nvSpPr>
            <p:cNvPr id="2217" name="Google Shape;2217;p181"/>
            <p:cNvSpPr/>
            <p:nvPr/>
          </p:nvSpPr>
          <p:spPr>
            <a:xfrm>
              <a:off x="6514307" y="1846928"/>
              <a:ext cx="911352" cy="911352"/>
            </a:xfrm>
            <a:custGeom>
              <a:rect b="b" l="l" r="r" t="t"/>
              <a:pathLst>
                <a:path extrusionOk="0"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81"/>
            <p:cNvSpPr/>
            <p:nvPr/>
          </p:nvSpPr>
          <p:spPr>
            <a:xfrm>
              <a:off x="6584423" y="1917044"/>
              <a:ext cx="771144" cy="771144"/>
            </a:xfrm>
            <a:custGeom>
              <a:rect b="b" l="l" r="r" t="t"/>
              <a:pathLst>
                <a:path extrusionOk="0"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3F3F3F"/>
                  </a:solidFill>
                  <a:latin typeface="Lora"/>
                  <a:ea typeface="Lora"/>
                  <a:cs typeface="Lora"/>
                  <a:sym typeface="Lora"/>
                </a:rPr>
                <a:t>02</a:t>
              </a:r>
              <a:endParaRPr/>
            </a:p>
          </p:txBody>
        </p:sp>
        <p:pic>
          <p:nvPicPr>
            <p:cNvPr id="2219" name="Google Shape;2219;p181"/>
            <p:cNvPicPr preferRelativeResize="0"/>
            <p:nvPr/>
          </p:nvPicPr>
          <p:blipFill rotWithShape="1">
            <a:blip r:embed="rId3">
              <a:alphaModFix/>
            </a:blip>
            <a:srcRect b="0" l="0" r="0" t="0"/>
            <a:stretch/>
          </p:blipFill>
          <p:spPr>
            <a:xfrm>
              <a:off x="4738014" y="4812817"/>
              <a:ext cx="599352" cy="599352"/>
            </a:xfrm>
            <a:prstGeom prst="rect">
              <a:avLst/>
            </a:prstGeom>
            <a:noFill/>
            <a:ln>
              <a:noFill/>
            </a:ln>
          </p:spPr>
        </p:pic>
        <p:sp>
          <p:nvSpPr>
            <p:cNvPr id="2220" name="Google Shape;2220;p181"/>
            <p:cNvSpPr txBox="1"/>
            <p:nvPr/>
          </p:nvSpPr>
          <p:spPr>
            <a:xfrm>
              <a:off x="8309425" y="4627925"/>
              <a:ext cx="3300300" cy="170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F3F3F"/>
                  </a:solidFill>
                  <a:latin typeface="Albert Sans ExtraBold"/>
                  <a:ea typeface="Albert Sans ExtraBold"/>
                  <a:cs typeface="Albert Sans ExtraBold"/>
                  <a:sym typeface="Albert Sans ExtraBold"/>
                </a:rPr>
                <a:t>Third-Party Data</a:t>
              </a:r>
              <a:endParaRPr sz="2000">
                <a:solidFill>
                  <a:srgbClr val="3F3F3F"/>
                </a:solidFill>
                <a:latin typeface="Albert Sans ExtraBold"/>
                <a:ea typeface="Albert Sans ExtraBold"/>
                <a:cs typeface="Albert Sans ExtraBold"/>
                <a:sym typeface="Albert Sans ExtraBold"/>
              </a:endParaRPr>
            </a:p>
            <a:p>
              <a:pPr indent="0" lvl="0" marL="0" marR="0" rtl="0" algn="l">
                <a:spcBef>
                  <a:spcPts val="600"/>
                </a:spcBef>
                <a:spcAft>
                  <a:spcPts val="0"/>
                </a:spcAft>
                <a:buNone/>
              </a:pPr>
              <a:r>
                <a:rPr lang="en-US" sz="1600">
                  <a:solidFill>
                    <a:srgbClr val="3F3F3F"/>
                  </a:solidFill>
                  <a:latin typeface="Albert Sans"/>
                  <a:ea typeface="Albert Sans"/>
                  <a:cs typeface="Albert Sans"/>
                  <a:sym typeface="Albert Sans"/>
                </a:rPr>
                <a:t>I used data from Comperemedia Direct to provide real-world direct mail marketing trends for better analysis and benchmarking.</a:t>
              </a:r>
              <a:endParaRPr>
                <a:latin typeface="Albert Sans"/>
                <a:ea typeface="Albert Sans"/>
                <a:cs typeface="Albert Sans"/>
                <a:sym typeface="Albert Sans"/>
              </a:endParaRPr>
            </a:p>
          </p:txBody>
        </p:sp>
        <p:grpSp>
          <p:nvGrpSpPr>
            <p:cNvPr id="2221" name="Google Shape;2221;p181"/>
            <p:cNvGrpSpPr/>
            <p:nvPr/>
          </p:nvGrpSpPr>
          <p:grpSpPr>
            <a:xfrm>
              <a:off x="6108197" y="4250632"/>
              <a:ext cx="1991472" cy="2179322"/>
              <a:chOff x="6217744" y="4250632"/>
              <a:chExt cx="1991472" cy="2179322"/>
            </a:xfrm>
          </p:grpSpPr>
          <p:sp>
            <p:nvSpPr>
              <p:cNvPr id="2222" name="Google Shape;2222;p181"/>
              <p:cNvSpPr/>
              <p:nvPr/>
            </p:nvSpPr>
            <p:spPr>
              <a:xfrm>
                <a:off x="6217744" y="4250632"/>
                <a:ext cx="1723136" cy="1723136"/>
              </a:xfrm>
              <a:custGeom>
                <a:rect b="b" l="l" r="r" t="t"/>
                <a:pathLst>
                  <a:path extrusionOk="0" h="812800" w="812800">
                    <a:moveTo>
                      <a:pt x="67066" y="0"/>
                    </a:moveTo>
                    <a:lnTo>
                      <a:pt x="745734" y="0"/>
                    </a:lnTo>
                    <a:cubicBezTo>
                      <a:pt x="782773" y="0"/>
                      <a:pt x="812800" y="30027"/>
                      <a:pt x="812800" y="67066"/>
                    </a:cubicBezTo>
                    <a:lnTo>
                      <a:pt x="812800" y="745734"/>
                    </a:lnTo>
                    <a:cubicBezTo>
                      <a:pt x="812800" y="782773"/>
                      <a:pt x="782773" y="812800"/>
                      <a:pt x="745734" y="812800"/>
                    </a:cubicBezTo>
                    <a:lnTo>
                      <a:pt x="67066" y="812800"/>
                    </a:lnTo>
                    <a:cubicBezTo>
                      <a:pt x="30027" y="812800"/>
                      <a:pt x="0" y="782773"/>
                      <a:pt x="0" y="745734"/>
                    </a:cubicBezTo>
                    <a:lnTo>
                      <a:pt x="0" y="67066"/>
                    </a:lnTo>
                    <a:cubicBezTo>
                      <a:pt x="0" y="30027"/>
                      <a:pt x="30027" y="0"/>
                      <a:pt x="67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81"/>
              <p:cNvSpPr/>
              <p:nvPr/>
            </p:nvSpPr>
            <p:spPr>
              <a:xfrm rot="-5400000">
                <a:off x="7844956" y="4975973"/>
                <a:ext cx="455953" cy="272567"/>
              </a:xfrm>
              <a:custGeom>
                <a:rect b="b" l="l" r="r" t="t"/>
                <a:pathLst>
                  <a:path extrusionOk="0" h="1297940" w="832790">
                    <a:moveTo>
                      <a:pt x="0" y="0"/>
                    </a:moveTo>
                    <a:lnTo>
                      <a:pt x="416395" y="1297940"/>
                    </a:lnTo>
                    <a:lnTo>
                      <a:pt x="832790" y="0"/>
                    </a:lnTo>
                    <a:close/>
                  </a:path>
                </a:pathLst>
              </a:custGeom>
              <a:solidFill>
                <a:schemeClr val="accent4"/>
              </a:solidFill>
              <a:ln>
                <a:noFill/>
              </a:ln>
            </p:spPr>
          </p:sp>
          <p:sp>
            <p:nvSpPr>
              <p:cNvPr id="2224" name="Google Shape;2224;p181"/>
              <p:cNvSpPr/>
              <p:nvPr/>
            </p:nvSpPr>
            <p:spPr>
              <a:xfrm>
                <a:off x="6610165" y="5518602"/>
                <a:ext cx="911352" cy="911352"/>
              </a:xfrm>
              <a:custGeom>
                <a:rect b="b" l="l" r="r" t="t"/>
                <a:pathLst>
                  <a:path extrusionOk="0"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81"/>
              <p:cNvSpPr/>
              <p:nvPr/>
            </p:nvSpPr>
            <p:spPr>
              <a:xfrm>
                <a:off x="6680281" y="5588718"/>
                <a:ext cx="771144" cy="771144"/>
              </a:xfrm>
              <a:custGeom>
                <a:rect b="b" l="l" r="r" t="t"/>
                <a:pathLst>
                  <a:path extrusionOk="0"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3F3F3F"/>
                    </a:solidFill>
                    <a:latin typeface="Lora"/>
                    <a:ea typeface="Lora"/>
                    <a:cs typeface="Lora"/>
                    <a:sym typeface="Lora"/>
                  </a:rPr>
                  <a:t>04</a:t>
                </a:r>
                <a:endParaRPr/>
              </a:p>
            </p:txBody>
          </p:sp>
          <p:pic>
            <p:nvPicPr>
              <p:cNvPr id="2226" name="Google Shape;2226;p181"/>
              <p:cNvPicPr preferRelativeResize="0"/>
              <p:nvPr/>
            </p:nvPicPr>
            <p:blipFill rotWithShape="1">
              <a:blip r:embed="rId4">
                <a:alphaModFix/>
              </a:blip>
              <a:srcRect b="0" l="0" r="0" t="0"/>
              <a:stretch/>
            </p:blipFill>
            <p:spPr>
              <a:xfrm>
                <a:off x="6764811" y="4797699"/>
                <a:ext cx="629588" cy="629588"/>
              </a:xfrm>
              <a:prstGeom prst="rect">
                <a:avLst/>
              </a:prstGeom>
              <a:noFill/>
              <a:ln>
                <a:noFill/>
              </a:ln>
            </p:spPr>
          </p:pic>
        </p:grpSp>
        <p:sp>
          <p:nvSpPr>
            <p:cNvPr id="2227" name="Google Shape;2227;p181"/>
            <p:cNvSpPr/>
            <p:nvPr/>
          </p:nvSpPr>
          <p:spPr>
            <a:xfrm rot="5400000">
              <a:off x="3828112" y="4976446"/>
              <a:ext cx="455953" cy="272567"/>
            </a:xfrm>
            <a:custGeom>
              <a:rect b="b" l="l" r="r" t="t"/>
              <a:pathLst>
                <a:path extrusionOk="0" h="1297940" w="832790">
                  <a:moveTo>
                    <a:pt x="0" y="0"/>
                  </a:moveTo>
                  <a:lnTo>
                    <a:pt x="416395" y="1297940"/>
                  </a:lnTo>
                  <a:lnTo>
                    <a:pt x="832790" y="0"/>
                  </a:lnTo>
                  <a:close/>
                </a:path>
              </a:pathLst>
            </a:custGeom>
            <a:solidFill>
              <a:schemeClr val="accent3"/>
            </a:solidFill>
            <a:ln>
              <a:noFill/>
            </a:ln>
          </p:spPr>
        </p:sp>
        <p:sp>
          <p:nvSpPr>
            <p:cNvPr id="2228" name="Google Shape;2228;p181"/>
            <p:cNvSpPr/>
            <p:nvPr/>
          </p:nvSpPr>
          <p:spPr>
            <a:xfrm>
              <a:off x="4568250" y="5518602"/>
              <a:ext cx="911352" cy="911352"/>
            </a:xfrm>
            <a:custGeom>
              <a:rect b="b" l="l" r="r" t="t"/>
              <a:pathLst>
                <a:path extrusionOk="0"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81"/>
            <p:cNvSpPr/>
            <p:nvPr/>
          </p:nvSpPr>
          <p:spPr>
            <a:xfrm>
              <a:off x="4638366" y="5588718"/>
              <a:ext cx="771144" cy="771144"/>
            </a:xfrm>
            <a:custGeom>
              <a:rect b="b" l="l" r="r" t="t"/>
              <a:pathLst>
                <a:path extrusionOk="0"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3F3F3F"/>
                  </a:solidFill>
                  <a:latin typeface="Lora"/>
                  <a:ea typeface="Lora"/>
                  <a:cs typeface="Lora"/>
                  <a:sym typeface="Lora"/>
                </a:rPr>
                <a:t>03</a:t>
              </a:r>
              <a:endParaRPr/>
            </a:p>
          </p:txBody>
        </p:sp>
        <p:sp>
          <p:nvSpPr>
            <p:cNvPr id="2230" name="Google Shape;2230;p181"/>
            <p:cNvSpPr txBox="1"/>
            <p:nvPr/>
          </p:nvSpPr>
          <p:spPr>
            <a:xfrm>
              <a:off x="8309437" y="2226224"/>
              <a:ext cx="2847900" cy="170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F3F3F"/>
                  </a:solidFill>
                  <a:latin typeface="Roboto ExtraBold"/>
                  <a:ea typeface="Roboto ExtraBold"/>
                  <a:cs typeface="Roboto ExtraBold"/>
                  <a:sym typeface="Roboto ExtraBold"/>
                </a:rPr>
                <a:t>Questionnaires</a:t>
              </a:r>
              <a:endParaRPr sz="2000">
                <a:solidFill>
                  <a:srgbClr val="3F3F3F"/>
                </a:solidFill>
                <a:latin typeface="Roboto ExtraBold"/>
                <a:ea typeface="Roboto ExtraBold"/>
                <a:cs typeface="Roboto ExtraBold"/>
                <a:sym typeface="Roboto ExtraBold"/>
              </a:endParaRPr>
            </a:p>
            <a:p>
              <a:pPr indent="0" lvl="0" marL="0" marR="0" rtl="0" algn="l">
                <a:spcBef>
                  <a:spcPts val="600"/>
                </a:spcBef>
                <a:spcAft>
                  <a:spcPts val="0"/>
                </a:spcAft>
                <a:buNone/>
              </a:pPr>
              <a:r>
                <a:rPr lang="en-US" sz="1600">
                  <a:solidFill>
                    <a:srgbClr val="3F3F3F"/>
                  </a:solidFill>
                  <a:latin typeface="Roboto"/>
                  <a:ea typeface="Roboto"/>
                  <a:cs typeface="Roboto"/>
                  <a:sym typeface="Roboto"/>
                </a:rPr>
                <a:t>I sent online surveys to people in finance to find out preferred features, visualizations, and user needs.</a:t>
              </a:r>
              <a:endParaRPr>
                <a:latin typeface="Roboto"/>
                <a:ea typeface="Roboto"/>
                <a:cs typeface="Roboto"/>
                <a:sym typeface="Roboto"/>
              </a:endParaRPr>
            </a:p>
          </p:txBody>
        </p:sp>
      </p:grpSp>
      <p:pic>
        <p:nvPicPr>
          <p:cNvPr id="2231" name="Google Shape;2231;p181"/>
          <p:cNvPicPr preferRelativeResize="0"/>
          <p:nvPr/>
        </p:nvPicPr>
        <p:blipFill rotWithShape="1">
          <a:blip r:embed="rId5">
            <a:alphaModFix/>
          </a:blip>
          <a:srcRect b="0" l="0" r="0" t="0"/>
          <a:stretch/>
        </p:blipFill>
        <p:spPr>
          <a:xfrm>
            <a:off x="6587058" y="2339634"/>
            <a:ext cx="700116" cy="700116"/>
          </a:xfrm>
          <a:prstGeom prst="rect">
            <a:avLst/>
          </a:prstGeom>
          <a:noFill/>
          <a:ln>
            <a:noFill/>
          </a:ln>
        </p:spPr>
      </p:pic>
      <p:grpSp>
        <p:nvGrpSpPr>
          <p:cNvPr id="2232" name="Google Shape;2232;p181"/>
          <p:cNvGrpSpPr/>
          <p:nvPr/>
        </p:nvGrpSpPr>
        <p:grpSpPr>
          <a:xfrm>
            <a:off x="4714839" y="2416757"/>
            <a:ext cx="630722" cy="622887"/>
            <a:chOff x="-35118325" y="3202075"/>
            <a:chExt cx="281975" cy="291450"/>
          </a:xfrm>
        </p:grpSpPr>
        <p:sp>
          <p:nvSpPr>
            <p:cNvPr id="2233" name="Google Shape;2233;p1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grpSp>
        <p:nvGrpSpPr>
          <p:cNvPr id="2241" name="Google Shape;2241;p182"/>
          <p:cNvGrpSpPr/>
          <p:nvPr/>
        </p:nvGrpSpPr>
        <p:grpSpPr>
          <a:xfrm>
            <a:off x="316900" y="507364"/>
            <a:ext cx="11482875" cy="5289492"/>
            <a:chOff x="366921" y="1247014"/>
            <a:chExt cx="11482875" cy="5289492"/>
          </a:xfrm>
        </p:grpSpPr>
        <p:sp>
          <p:nvSpPr>
            <p:cNvPr id="2242" name="Google Shape;2242;p182"/>
            <p:cNvSpPr/>
            <p:nvPr/>
          </p:nvSpPr>
          <p:spPr>
            <a:xfrm rot="2700000">
              <a:off x="1129088" y="1721095"/>
              <a:ext cx="1743738" cy="972524"/>
            </a:xfrm>
            <a:custGeom>
              <a:rect b="b" l="l" r="r" t="t"/>
              <a:pathLst>
                <a:path extrusionOk="0" h="357700" w="641357">
                  <a:moveTo>
                    <a:pt x="0" y="0"/>
                  </a:moveTo>
                  <a:lnTo>
                    <a:pt x="641357" y="0"/>
                  </a:lnTo>
                  <a:lnTo>
                    <a:pt x="641357" y="357700"/>
                  </a:lnTo>
                  <a:lnTo>
                    <a:pt x="0" y="357700"/>
                  </a:lnTo>
                  <a:close/>
                </a:path>
              </a:pathLst>
            </a:custGeom>
            <a:solidFill>
              <a:srgbClr val="F7F7F7"/>
            </a:solidFill>
            <a:ln>
              <a:noFill/>
            </a:ln>
          </p:spPr>
        </p:sp>
        <p:sp>
          <p:nvSpPr>
            <p:cNvPr id="2243" name="Google Shape;2243;p182"/>
            <p:cNvSpPr/>
            <p:nvPr/>
          </p:nvSpPr>
          <p:spPr>
            <a:xfrm>
              <a:off x="366921" y="4371750"/>
              <a:ext cx="2587645" cy="2164543"/>
            </a:xfrm>
            <a:custGeom>
              <a:rect b="b" l="l" r="r" t="t"/>
              <a:pathLst>
                <a:path extrusionOk="0" h="619769" w="951340">
                  <a:moveTo>
                    <a:pt x="32150" y="0"/>
                  </a:moveTo>
                  <a:lnTo>
                    <a:pt x="919191" y="0"/>
                  </a:lnTo>
                  <a:cubicBezTo>
                    <a:pt x="927717" y="0"/>
                    <a:pt x="935895" y="3387"/>
                    <a:pt x="941924" y="9416"/>
                  </a:cubicBezTo>
                  <a:cubicBezTo>
                    <a:pt x="947953" y="15446"/>
                    <a:pt x="951340" y="23623"/>
                    <a:pt x="951340" y="32150"/>
                  </a:cubicBezTo>
                  <a:lnTo>
                    <a:pt x="951340" y="587619"/>
                  </a:lnTo>
                  <a:cubicBezTo>
                    <a:pt x="951340" y="596146"/>
                    <a:pt x="947953" y="604323"/>
                    <a:pt x="941924" y="610353"/>
                  </a:cubicBezTo>
                  <a:cubicBezTo>
                    <a:pt x="935895" y="616382"/>
                    <a:pt x="927717" y="619769"/>
                    <a:pt x="919191" y="619769"/>
                  </a:cubicBezTo>
                  <a:lnTo>
                    <a:pt x="32150" y="619769"/>
                  </a:lnTo>
                  <a:cubicBezTo>
                    <a:pt x="23623" y="619769"/>
                    <a:pt x="15446" y="616382"/>
                    <a:pt x="9416" y="610353"/>
                  </a:cubicBezTo>
                  <a:cubicBezTo>
                    <a:pt x="3387" y="604323"/>
                    <a:pt x="0" y="596146"/>
                    <a:pt x="0" y="587619"/>
                  </a:cubicBezTo>
                  <a:lnTo>
                    <a:pt x="0" y="32150"/>
                  </a:lnTo>
                  <a:cubicBezTo>
                    <a:pt x="0" y="23623"/>
                    <a:pt x="3387" y="15446"/>
                    <a:pt x="9416" y="9416"/>
                  </a:cubicBezTo>
                  <a:cubicBezTo>
                    <a:pt x="15446" y="3387"/>
                    <a:pt x="23623" y="0"/>
                    <a:pt x="32150" y="0"/>
                  </a:cubicBezTo>
                  <a:close/>
                </a:path>
              </a:pathLst>
            </a:custGeom>
            <a:solidFill>
              <a:srgbClr val="000000">
                <a:alpha val="0"/>
              </a:srgbClr>
            </a:solid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82"/>
            <p:cNvSpPr/>
            <p:nvPr/>
          </p:nvSpPr>
          <p:spPr>
            <a:xfrm rot="2700000">
              <a:off x="6956030" y="1721095"/>
              <a:ext cx="1743738" cy="972524"/>
            </a:xfrm>
            <a:custGeom>
              <a:rect b="b" l="l" r="r" t="t"/>
              <a:pathLst>
                <a:path extrusionOk="0" h="357700" w="641357">
                  <a:moveTo>
                    <a:pt x="0" y="0"/>
                  </a:moveTo>
                  <a:lnTo>
                    <a:pt x="641357" y="0"/>
                  </a:lnTo>
                  <a:lnTo>
                    <a:pt x="641357" y="357700"/>
                  </a:lnTo>
                  <a:lnTo>
                    <a:pt x="0" y="357700"/>
                  </a:lnTo>
                  <a:close/>
                </a:path>
              </a:pathLst>
            </a:custGeom>
            <a:solidFill>
              <a:srgbClr val="F7F7F7"/>
            </a:solidFill>
            <a:ln>
              <a:noFill/>
            </a:ln>
          </p:spPr>
        </p:sp>
        <p:sp>
          <p:nvSpPr>
            <p:cNvPr id="2245" name="Google Shape;2245;p182"/>
            <p:cNvSpPr/>
            <p:nvPr/>
          </p:nvSpPr>
          <p:spPr>
            <a:xfrm>
              <a:off x="6263146" y="4371750"/>
              <a:ext cx="2587645" cy="2164756"/>
            </a:xfrm>
            <a:custGeom>
              <a:rect b="b" l="l" r="r" t="t"/>
              <a:pathLst>
                <a:path extrusionOk="0" h="737566" w="951340">
                  <a:moveTo>
                    <a:pt x="32150" y="0"/>
                  </a:moveTo>
                  <a:lnTo>
                    <a:pt x="919191" y="0"/>
                  </a:lnTo>
                  <a:cubicBezTo>
                    <a:pt x="927717" y="0"/>
                    <a:pt x="935895" y="3387"/>
                    <a:pt x="941924" y="9416"/>
                  </a:cubicBezTo>
                  <a:cubicBezTo>
                    <a:pt x="947953" y="15446"/>
                    <a:pt x="951340" y="23623"/>
                    <a:pt x="951340" y="32150"/>
                  </a:cubicBezTo>
                  <a:lnTo>
                    <a:pt x="951340" y="705416"/>
                  </a:lnTo>
                  <a:cubicBezTo>
                    <a:pt x="951340" y="713943"/>
                    <a:pt x="947953" y="722120"/>
                    <a:pt x="941924" y="728150"/>
                  </a:cubicBezTo>
                  <a:cubicBezTo>
                    <a:pt x="935895" y="734179"/>
                    <a:pt x="927717" y="737566"/>
                    <a:pt x="919191" y="737566"/>
                  </a:cubicBezTo>
                  <a:lnTo>
                    <a:pt x="32150" y="737566"/>
                  </a:lnTo>
                  <a:cubicBezTo>
                    <a:pt x="23623" y="737566"/>
                    <a:pt x="15446" y="734179"/>
                    <a:pt x="9416" y="728150"/>
                  </a:cubicBezTo>
                  <a:cubicBezTo>
                    <a:pt x="3387" y="722120"/>
                    <a:pt x="0" y="713943"/>
                    <a:pt x="0" y="705416"/>
                  </a:cubicBezTo>
                  <a:lnTo>
                    <a:pt x="0" y="32150"/>
                  </a:lnTo>
                  <a:cubicBezTo>
                    <a:pt x="0" y="23623"/>
                    <a:pt x="3387" y="15446"/>
                    <a:pt x="9416" y="9416"/>
                  </a:cubicBezTo>
                  <a:cubicBezTo>
                    <a:pt x="15446" y="3387"/>
                    <a:pt x="23623" y="0"/>
                    <a:pt x="32150" y="0"/>
                  </a:cubicBezTo>
                  <a:close/>
                </a:path>
              </a:pathLst>
            </a:custGeom>
            <a:solidFill>
              <a:srgbClr val="000000">
                <a:alpha val="0"/>
              </a:srgbClr>
            </a:solidFill>
            <a:ln cap="flat" cmpd="sng" w="38100">
              <a:solidFill>
                <a:srgbClr val="FFA8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82"/>
            <p:cNvSpPr/>
            <p:nvPr/>
          </p:nvSpPr>
          <p:spPr>
            <a:xfrm rot="2700000">
              <a:off x="4042771" y="1721095"/>
              <a:ext cx="1743738" cy="972524"/>
            </a:xfrm>
            <a:custGeom>
              <a:rect b="b" l="l" r="r" t="t"/>
              <a:pathLst>
                <a:path extrusionOk="0" h="357700" w="641357">
                  <a:moveTo>
                    <a:pt x="0" y="0"/>
                  </a:moveTo>
                  <a:lnTo>
                    <a:pt x="641357" y="0"/>
                  </a:lnTo>
                  <a:lnTo>
                    <a:pt x="641357" y="357700"/>
                  </a:lnTo>
                  <a:lnTo>
                    <a:pt x="0" y="357700"/>
                  </a:lnTo>
                  <a:close/>
                </a:path>
              </a:pathLst>
            </a:custGeom>
            <a:solidFill>
              <a:srgbClr val="F7F7F7"/>
            </a:solidFill>
            <a:ln>
              <a:noFill/>
            </a:ln>
          </p:spPr>
        </p:sp>
        <p:sp>
          <p:nvSpPr>
            <p:cNvPr id="2247" name="Google Shape;2247;p182"/>
            <p:cNvSpPr/>
            <p:nvPr/>
          </p:nvSpPr>
          <p:spPr>
            <a:xfrm>
              <a:off x="3328596" y="4371750"/>
              <a:ext cx="2587645" cy="2164756"/>
            </a:xfrm>
            <a:custGeom>
              <a:rect b="b" l="l" r="r" t="t"/>
              <a:pathLst>
                <a:path extrusionOk="0" h="737566" w="951340">
                  <a:moveTo>
                    <a:pt x="32150" y="0"/>
                  </a:moveTo>
                  <a:lnTo>
                    <a:pt x="919191" y="0"/>
                  </a:lnTo>
                  <a:cubicBezTo>
                    <a:pt x="927717" y="0"/>
                    <a:pt x="935895" y="3387"/>
                    <a:pt x="941924" y="9416"/>
                  </a:cubicBezTo>
                  <a:cubicBezTo>
                    <a:pt x="947953" y="15446"/>
                    <a:pt x="951340" y="23623"/>
                    <a:pt x="951340" y="32150"/>
                  </a:cubicBezTo>
                  <a:lnTo>
                    <a:pt x="951340" y="705416"/>
                  </a:lnTo>
                  <a:cubicBezTo>
                    <a:pt x="951340" y="713943"/>
                    <a:pt x="947953" y="722120"/>
                    <a:pt x="941924" y="728150"/>
                  </a:cubicBezTo>
                  <a:cubicBezTo>
                    <a:pt x="935895" y="734179"/>
                    <a:pt x="927717" y="737566"/>
                    <a:pt x="919191" y="737566"/>
                  </a:cubicBezTo>
                  <a:lnTo>
                    <a:pt x="32150" y="737566"/>
                  </a:lnTo>
                  <a:cubicBezTo>
                    <a:pt x="23623" y="737566"/>
                    <a:pt x="15446" y="734179"/>
                    <a:pt x="9416" y="728150"/>
                  </a:cubicBezTo>
                  <a:cubicBezTo>
                    <a:pt x="3387" y="722120"/>
                    <a:pt x="0" y="713943"/>
                    <a:pt x="0" y="705416"/>
                  </a:cubicBezTo>
                  <a:lnTo>
                    <a:pt x="0" y="32150"/>
                  </a:lnTo>
                  <a:cubicBezTo>
                    <a:pt x="0" y="23623"/>
                    <a:pt x="3387" y="15446"/>
                    <a:pt x="9416" y="9416"/>
                  </a:cubicBezTo>
                  <a:cubicBezTo>
                    <a:pt x="15446" y="3387"/>
                    <a:pt x="23623" y="0"/>
                    <a:pt x="32150" y="0"/>
                  </a:cubicBezTo>
                  <a:close/>
                </a:path>
              </a:pathLst>
            </a:custGeom>
            <a:solidFill>
              <a:srgbClr val="000000">
                <a:alpha val="0"/>
              </a:srgbClr>
            </a:solid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82"/>
            <p:cNvSpPr/>
            <p:nvPr/>
          </p:nvSpPr>
          <p:spPr>
            <a:xfrm rot="2700000">
              <a:off x="9868177" y="1721095"/>
              <a:ext cx="1743738" cy="972524"/>
            </a:xfrm>
            <a:custGeom>
              <a:rect b="b" l="l" r="r" t="t"/>
              <a:pathLst>
                <a:path extrusionOk="0" h="357700" w="641357">
                  <a:moveTo>
                    <a:pt x="0" y="0"/>
                  </a:moveTo>
                  <a:lnTo>
                    <a:pt x="641357" y="0"/>
                  </a:lnTo>
                  <a:lnTo>
                    <a:pt x="641357" y="357700"/>
                  </a:lnTo>
                  <a:lnTo>
                    <a:pt x="0" y="357700"/>
                  </a:lnTo>
                  <a:close/>
                </a:path>
              </a:pathLst>
            </a:custGeom>
            <a:solidFill>
              <a:srgbClr val="F7F7F7"/>
            </a:solidFill>
            <a:ln>
              <a:noFill/>
            </a:ln>
          </p:spPr>
        </p:sp>
        <p:sp>
          <p:nvSpPr>
            <p:cNvPr id="2249" name="Google Shape;2249;p182"/>
            <p:cNvSpPr/>
            <p:nvPr/>
          </p:nvSpPr>
          <p:spPr>
            <a:xfrm>
              <a:off x="9246096" y="4371750"/>
              <a:ext cx="2587645" cy="2164543"/>
            </a:xfrm>
            <a:custGeom>
              <a:rect b="b" l="l" r="r" t="t"/>
              <a:pathLst>
                <a:path extrusionOk="0" h="619769" w="951340">
                  <a:moveTo>
                    <a:pt x="32150" y="0"/>
                  </a:moveTo>
                  <a:lnTo>
                    <a:pt x="919191" y="0"/>
                  </a:lnTo>
                  <a:cubicBezTo>
                    <a:pt x="927717" y="0"/>
                    <a:pt x="935895" y="3387"/>
                    <a:pt x="941924" y="9416"/>
                  </a:cubicBezTo>
                  <a:cubicBezTo>
                    <a:pt x="947953" y="15446"/>
                    <a:pt x="951340" y="23623"/>
                    <a:pt x="951340" y="32150"/>
                  </a:cubicBezTo>
                  <a:lnTo>
                    <a:pt x="951340" y="587619"/>
                  </a:lnTo>
                  <a:cubicBezTo>
                    <a:pt x="951340" y="596146"/>
                    <a:pt x="947953" y="604323"/>
                    <a:pt x="941924" y="610353"/>
                  </a:cubicBezTo>
                  <a:cubicBezTo>
                    <a:pt x="935895" y="616382"/>
                    <a:pt x="927717" y="619769"/>
                    <a:pt x="919191" y="619769"/>
                  </a:cubicBezTo>
                  <a:lnTo>
                    <a:pt x="32150" y="619769"/>
                  </a:lnTo>
                  <a:cubicBezTo>
                    <a:pt x="23623" y="619769"/>
                    <a:pt x="15446" y="616382"/>
                    <a:pt x="9416" y="610353"/>
                  </a:cubicBezTo>
                  <a:cubicBezTo>
                    <a:pt x="3387" y="604323"/>
                    <a:pt x="0" y="596146"/>
                    <a:pt x="0" y="587619"/>
                  </a:cubicBezTo>
                  <a:lnTo>
                    <a:pt x="0" y="32150"/>
                  </a:lnTo>
                  <a:cubicBezTo>
                    <a:pt x="0" y="23623"/>
                    <a:pt x="3387" y="15446"/>
                    <a:pt x="9416" y="9416"/>
                  </a:cubicBezTo>
                  <a:cubicBezTo>
                    <a:pt x="15446" y="3387"/>
                    <a:pt x="23623" y="0"/>
                    <a:pt x="32150" y="0"/>
                  </a:cubicBezTo>
                  <a:close/>
                </a:path>
              </a:pathLst>
            </a:custGeom>
            <a:solidFill>
              <a:srgbClr val="000000">
                <a:alpha val="0"/>
              </a:srgbClr>
            </a:solid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82"/>
            <p:cNvSpPr txBox="1"/>
            <p:nvPr/>
          </p:nvSpPr>
          <p:spPr>
            <a:xfrm>
              <a:off x="503345" y="4545935"/>
              <a:ext cx="2314800" cy="181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F3F3F"/>
                  </a:solidFill>
                  <a:latin typeface="Lora"/>
                  <a:ea typeface="Lora"/>
                  <a:cs typeface="Lora"/>
                  <a:sym typeface="Lora"/>
                </a:rPr>
                <a:t>Python</a:t>
              </a:r>
              <a:endParaRPr b="1" sz="1800">
                <a:solidFill>
                  <a:srgbClr val="3F3F3F"/>
                </a:solidFill>
                <a:latin typeface="Lora"/>
                <a:ea typeface="Lora"/>
                <a:cs typeface="Lora"/>
                <a:sym typeface="Lora"/>
              </a:endParaRPr>
            </a:p>
            <a:p>
              <a:pPr indent="0" lvl="0" marL="0" rtl="0" algn="l">
                <a:spcBef>
                  <a:spcPts val="600"/>
                </a:spcBef>
                <a:spcAft>
                  <a:spcPts val="0"/>
                </a:spcAft>
                <a:buNone/>
              </a:pPr>
              <a:r>
                <a:rPr lang="en-US">
                  <a:solidFill>
                    <a:srgbClr val="3F3F3F"/>
                  </a:solidFill>
                  <a:latin typeface="Lora"/>
                  <a:ea typeface="Lora"/>
                  <a:cs typeface="Lora"/>
                  <a:sym typeface="Lora"/>
                </a:rPr>
                <a:t>A programming language used for data analysis and back-end logic.</a:t>
              </a:r>
              <a:endParaRPr>
                <a:solidFill>
                  <a:srgbClr val="3F3F3F"/>
                </a:solidFill>
                <a:latin typeface="Lora"/>
                <a:ea typeface="Lora"/>
                <a:cs typeface="Lora"/>
                <a:sym typeface="Lora"/>
              </a:endParaRPr>
            </a:p>
            <a:p>
              <a:pPr indent="0" lvl="0" marL="0" marR="0" rtl="0" algn="l">
                <a:spcBef>
                  <a:spcPts val="600"/>
                </a:spcBef>
                <a:spcAft>
                  <a:spcPts val="0"/>
                </a:spcAft>
                <a:buNone/>
              </a:pPr>
              <a:r>
                <a:rPr lang="en-US">
                  <a:solidFill>
                    <a:srgbClr val="3F3F3F"/>
                  </a:solidFill>
                  <a:latin typeface="Lora"/>
                  <a:ea typeface="Lora"/>
                  <a:cs typeface="Lora"/>
                  <a:sym typeface="Lora"/>
                </a:rPr>
                <a:t>→ Helps process and analyze large datasets quickly.</a:t>
              </a:r>
              <a:endParaRPr>
                <a:solidFill>
                  <a:srgbClr val="3F3F3F"/>
                </a:solidFill>
                <a:latin typeface="Lora"/>
                <a:ea typeface="Lora"/>
                <a:cs typeface="Lora"/>
                <a:sym typeface="Lora"/>
              </a:endParaRPr>
            </a:p>
          </p:txBody>
        </p:sp>
        <p:sp>
          <p:nvSpPr>
            <p:cNvPr id="2251" name="Google Shape;2251;p182"/>
            <p:cNvSpPr txBox="1"/>
            <p:nvPr/>
          </p:nvSpPr>
          <p:spPr>
            <a:xfrm>
              <a:off x="6330920" y="4570805"/>
              <a:ext cx="25005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F3F3F"/>
                  </a:solidFill>
                  <a:latin typeface="Lora"/>
                  <a:ea typeface="Lora"/>
                  <a:cs typeface="Lora"/>
                  <a:sym typeface="Lora"/>
                </a:rPr>
                <a:t>Streamlit</a:t>
              </a:r>
              <a:endParaRPr b="1" sz="1800">
                <a:solidFill>
                  <a:srgbClr val="3F3F3F"/>
                </a:solidFill>
                <a:latin typeface="Lora"/>
                <a:ea typeface="Lora"/>
                <a:cs typeface="Lora"/>
                <a:sym typeface="Lora"/>
              </a:endParaRPr>
            </a:p>
            <a:p>
              <a:pPr indent="0" lvl="0" marL="0" rtl="0" algn="l">
                <a:spcBef>
                  <a:spcPts val="600"/>
                </a:spcBef>
                <a:spcAft>
                  <a:spcPts val="0"/>
                </a:spcAft>
                <a:buNone/>
              </a:pPr>
              <a:r>
                <a:rPr lang="en-US">
                  <a:solidFill>
                    <a:srgbClr val="3F3F3F"/>
                  </a:solidFill>
                  <a:latin typeface="Lora"/>
                  <a:ea typeface="Lora"/>
                  <a:cs typeface="Lora"/>
                  <a:sym typeface="Lora"/>
                </a:rPr>
                <a:t>A Python tool for building web dashboards.</a:t>
              </a:r>
              <a:endParaRPr>
                <a:solidFill>
                  <a:srgbClr val="3F3F3F"/>
                </a:solidFill>
                <a:latin typeface="Lora"/>
                <a:ea typeface="Lora"/>
                <a:cs typeface="Lora"/>
                <a:sym typeface="Lora"/>
              </a:endParaRPr>
            </a:p>
            <a:p>
              <a:pPr indent="0" lvl="0" marL="0" marR="0" rtl="0" algn="l">
                <a:spcBef>
                  <a:spcPts val="600"/>
                </a:spcBef>
                <a:spcAft>
                  <a:spcPts val="0"/>
                </a:spcAft>
                <a:buNone/>
              </a:pPr>
              <a:r>
                <a:rPr lang="en-US">
                  <a:solidFill>
                    <a:srgbClr val="3F3F3F"/>
                  </a:solidFill>
                  <a:latin typeface="Lora"/>
                  <a:ea typeface="Lora"/>
                  <a:cs typeface="Lora"/>
                  <a:sym typeface="Lora"/>
                </a:rPr>
                <a:t>→ Makes the dashboard interactive and easy to use.</a:t>
              </a:r>
              <a:endParaRPr>
                <a:solidFill>
                  <a:srgbClr val="3F3F3F"/>
                </a:solidFill>
                <a:latin typeface="Lora"/>
                <a:ea typeface="Lora"/>
                <a:cs typeface="Lora"/>
                <a:sym typeface="Lora"/>
              </a:endParaRPr>
            </a:p>
          </p:txBody>
        </p:sp>
        <p:sp>
          <p:nvSpPr>
            <p:cNvPr id="2252" name="Google Shape;2252;p182"/>
            <p:cNvSpPr txBox="1"/>
            <p:nvPr/>
          </p:nvSpPr>
          <p:spPr>
            <a:xfrm>
              <a:off x="9284796" y="4596449"/>
              <a:ext cx="2565000" cy="160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F3F3F"/>
                  </a:solidFill>
                  <a:latin typeface="Lora"/>
                  <a:ea typeface="Lora"/>
                  <a:cs typeface="Lora"/>
                  <a:sym typeface="Lora"/>
                </a:rPr>
                <a:t>CSV Export</a:t>
              </a:r>
              <a:endParaRPr b="1" sz="1800">
                <a:solidFill>
                  <a:srgbClr val="3F3F3F"/>
                </a:solidFill>
                <a:latin typeface="Lora"/>
                <a:ea typeface="Lora"/>
                <a:cs typeface="Lora"/>
                <a:sym typeface="Lora"/>
              </a:endParaRPr>
            </a:p>
            <a:p>
              <a:pPr indent="0" lvl="0" marL="0" rtl="0" algn="l">
                <a:spcBef>
                  <a:spcPts val="600"/>
                </a:spcBef>
                <a:spcAft>
                  <a:spcPts val="0"/>
                </a:spcAft>
                <a:buNone/>
              </a:pPr>
              <a:r>
                <a:rPr lang="en-US">
                  <a:solidFill>
                    <a:srgbClr val="3F3F3F"/>
                  </a:solidFill>
                  <a:latin typeface="Lora"/>
                  <a:ea typeface="Lora"/>
                  <a:cs typeface="Lora"/>
                  <a:sym typeface="Lora"/>
                </a:rPr>
                <a:t>A file format for importing/exporting data.</a:t>
              </a:r>
              <a:endParaRPr>
                <a:solidFill>
                  <a:srgbClr val="3F3F3F"/>
                </a:solidFill>
                <a:latin typeface="Lora"/>
                <a:ea typeface="Lora"/>
                <a:cs typeface="Lora"/>
                <a:sym typeface="Lora"/>
              </a:endParaRPr>
            </a:p>
            <a:p>
              <a:pPr indent="0" lvl="0" marL="0" marR="0" rtl="0" algn="l">
                <a:spcBef>
                  <a:spcPts val="600"/>
                </a:spcBef>
                <a:spcAft>
                  <a:spcPts val="0"/>
                </a:spcAft>
                <a:buNone/>
              </a:pPr>
              <a:r>
                <a:rPr lang="en-US">
                  <a:solidFill>
                    <a:srgbClr val="3F3F3F"/>
                  </a:solidFill>
                  <a:latin typeface="Lora"/>
                  <a:ea typeface="Lora"/>
                  <a:cs typeface="Lora"/>
                  <a:sym typeface="Lora"/>
                </a:rPr>
                <a:t>→ Lets users download reports or upload raw data for analysis.</a:t>
              </a:r>
              <a:endParaRPr>
                <a:solidFill>
                  <a:srgbClr val="3F3F3F"/>
                </a:solidFill>
                <a:latin typeface="Lora"/>
                <a:ea typeface="Lora"/>
                <a:cs typeface="Lora"/>
                <a:sym typeface="Lora"/>
              </a:endParaRPr>
            </a:p>
          </p:txBody>
        </p:sp>
        <p:sp>
          <p:nvSpPr>
            <p:cNvPr id="2253" name="Google Shape;2253;p182"/>
            <p:cNvSpPr txBox="1"/>
            <p:nvPr/>
          </p:nvSpPr>
          <p:spPr>
            <a:xfrm>
              <a:off x="3407934" y="4570800"/>
              <a:ext cx="2469600" cy="1652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3F3F3F"/>
                  </a:solidFill>
                  <a:latin typeface="Lora"/>
                  <a:ea typeface="Lora"/>
                  <a:cs typeface="Lora"/>
                  <a:sym typeface="Lora"/>
                </a:rPr>
                <a:t>MySQL Workbench</a:t>
              </a:r>
              <a:endParaRPr b="1" sz="1800">
                <a:solidFill>
                  <a:srgbClr val="3F3F3F"/>
                </a:solidFill>
                <a:latin typeface="Lora"/>
                <a:ea typeface="Lora"/>
                <a:cs typeface="Lora"/>
                <a:sym typeface="Lora"/>
              </a:endParaRPr>
            </a:p>
            <a:p>
              <a:pPr indent="0" lvl="0" marL="0" rtl="0" algn="l">
                <a:spcBef>
                  <a:spcPts val="1000"/>
                </a:spcBef>
                <a:spcAft>
                  <a:spcPts val="0"/>
                </a:spcAft>
                <a:buNone/>
              </a:pPr>
              <a:r>
                <a:rPr lang="en-US">
                  <a:solidFill>
                    <a:srgbClr val="3F3F3F"/>
                  </a:solidFill>
                  <a:latin typeface="Lora"/>
                  <a:ea typeface="Lora"/>
                  <a:cs typeface="Lora"/>
                  <a:sym typeface="Lora"/>
                </a:rPr>
                <a:t>A tool to manage and design databases.</a:t>
              </a:r>
              <a:endParaRPr>
                <a:solidFill>
                  <a:srgbClr val="3F3F3F"/>
                </a:solidFill>
                <a:latin typeface="Lora"/>
                <a:ea typeface="Lora"/>
                <a:cs typeface="Lora"/>
                <a:sym typeface="Lora"/>
              </a:endParaRPr>
            </a:p>
            <a:p>
              <a:pPr indent="0" lvl="0" marL="0" marR="0" rtl="0" algn="l">
                <a:spcBef>
                  <a:spcPts val="600"/>
                </a:spcBef>
                <a:spcAft>
                  <a:spcPts val="0"/>
                </a:spcAft>
                <a:buNone/>
              </a:pPr>
              <a:r>
                <a:rPr lang="en-US">
                  <a:solidFill>
                    <a:srgbClr val="3F3F3F"/>
                  </a:solidFill>
                  <a:latin typeface="Lora"/>
                  <a:ea typeface="Lora"/>
                  <a:cs typeface="Lora"/>
                  <a:sym typeface="Lora"/>
                </a:rPr>
                <a:t>→ Stores and organizes data for easy access and queries.</a:t>
              </a:r>
              <a:endParaRPr>
                <a:solidFill>
                  <a:srgbClr val="3F3F3F"/>
                </a:solidFill>
                <a:latin typeface="Lora"/>
                <a:ea typeface="Lora"/>
                <a:cs typeface="Lora"/>
                <a:sym typeface="Lora"/>
              </a:endParaRPr>
            </a:p>
          </p:txBody>
        </p:sp>
      </p:grpSp>
      <p:sp>
        <p:nvSpPr>
          <p:cNvPr id="2254" name="Google Shape;2254;p182"/>
          <p:cNvSpPr txBox="1"/>
          <p:nvPr>
            <p:ph type="title"/>
          </p:nvPr>
        </p:nvSpPr>
        <p:spPr>
          <a:xfrm>
            <a:off x="998425" y="507375"/>
            <a:ext cx="11028000" cy="894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sz="3600"/>
              <a:t>PROGRAMMING LANGUAGE USED</a:t>
            </a:r>
            <a:endParaRPr sz="3600"/>
          </a:p>
        </p:txBody>
      </p:sp>
      <p:pic>
        <p:nvPicPr>
          <p:cNvPr id="2255" name="Google Shape;2255;p182" title="Python.png"/>
          <p:cNvPicPr preferRelativeResize="0"/>
          <p:nvPr/>
        </p:nvPicPr>
        <p:blipFill>
          <a:blip r:embed="rId3">
            <a:alphaModFix/>
          </a:blip>
          <a:stretch>
            <a:fillRect/>
          </a:stretch>
        </p:blipFill>
        <p:spPr>
          <a:xfrm>
            <a:off x="998425" y="1735050"/>
            <a:ext cx="1229750" cy="1229750"/>
          </a:xfrm>
          <a:prstGeom prst="rect">
            <a:avLst/>
          </a:prstGeom>
          <a:noFill/>
          <a:ln>
            <a:noFill/>
          </a:ln>
        </p:spPr>
      </p:pic>
      <p:pic>
        <p:nvPicPr>
          <p:cNvPr id="2256" name="Google Shape;2256;p182" title="Streamlit.png"/>
          <p:cNvPicPr preferRelativeResize="0"/>
          <p:nvPr/>
        </p:nvPicPr>
        <p:blipFill>
          <a:blip r:embed="rId4">
            <a:alphaModFix/>
          </a:blip>
          <a:stretch>
            <a:fillRect/>
          </a:stretch>
        </p:blipFill>
        <p:spPr>
          <a:xfrm>
            <a:off x="6721350" y="1535838"/>
            <a:ext cx="1628175" cy="1628175"/>
          </a:xfrm>
          <a:prstGeom prst="rect">
            <a:avLst/>
          </a:prstGeom>
          <a:noFill/>
          <a:ln>
            <a:noFill/>
          </a:ln>
        </p:spPr>
      </p:pic>
      <p:pic>
        <p:nvPicPr>
          <p:cNvPr id="2257" name="Google Shape;2257;p182" title="MySQL_Workbench-removebg-preview.png"/>
          <p:cNvPicPr preferRelativeResize="0"/>
          <p:nvPr/>
        </p:nvPicPr>
        <p:blipFill>
          <a:blip r:embed="rId5">
            <a:alphaModFix/>
          </a:blip>
          <a:stretch>
            <a:fillRect/>
          </a:stretch>
        </p:blipFill>
        <p:spPr>
          <a:xfrm>
            <a:off x="3957125" y="1478858"/>
            <a:ext cx="1229750" cy="1742142"/>
          </a:xfrm>
          <a:prstGeom prst="rect">
            <a:avLst/>
          </a:prstGeom>
          <a:noFill/>
          <a:ln>
            <a:noFill/>
          </a:ln>
        </p:spPr>
      </p:pic>
      <p:pic>
        <p:nvPicPr>
          <p:cNvPr id="2258" name="Google Shape;2258;p182" title="csv-file-format8052-removebg-preview.png"/>
          <p:cNvPicPr preferRelativeResize="0"/>
          <p:nvPr/>
        </p:nvPicPr>
        <p:blipFill>
          <a:blip r:embed="rId6">
            <a:alphaModFix/>
          </a:blip>
          <a:stretch>
            <a:fillRect/>
          </a:stretch>
        </p:blipFill>
        <p:spPr>
          <a:xfrm>
            <a:off x="9264050" y="1478850"/>
            <a:ext cx="2321564" cy="1742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183"/>
          <p:cNvSpPr txBox="1"/>
          <p:nvPr>
            <p:ph type="title"/>
          </p:nvPr>
        </p:nvSpPr>
        <p:spPr>
          <a:xfrm>
            <a:off x="960000" y="487680"/>
            <a:ext cx="10272000" cy="731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SPRINT PLANNING &amp; EXECUTION</a:t>
            </a:r>
            <a:endParaRPr b="1"/>
          </a:p>
        </p:txBody>
      </p:sp>
      <p:sp>
        <p:nvSpPr>
          <p:cNvPr id="2264" name="Google Shape;2264;p183"/>
          <p:cNvSpPr/>
          <p:nvPr/>
        </p:nvSpPr>
        <p:spPr>
          <a:xfrm>
            <a:off x="1998592" y="1409200"/>
            <a:ext cx="235200" cy="235200"/>
          </a:xfrm>
          <a:prstGeom prst="roundRec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5" name="Google Shape;2265;p183"/>
          <p:cNvSpPr/>
          <p:nvPr/>
        </p:nvSpPr>
        <p:spPr>
          <a:xfrm>
            <a:off x="4642771" y="1409200"/>
            <a:ext cx="235200" cy="235200"/>
          </a:xfrm>
          <a:prstGeom prst="roundRec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6" name="Google Shape;2266;p183"/>
          <p:cNvSpPr/>
          <p:nvPr/>
        </p:nvSpPr>
        <p:spPr>
          <a:xfrm>
            <a:off x="7345745" y="1409200"/>
            <a:ext cx="235200" cy="235200"/>
          </a:xfrm>
          <a:prstGeom prst="roundRec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7" name="Google Shape;2267;p183"/>
          <p:cNvSpPr/>
          <p:nvPr/>
        </p:nvSpPr>
        <p:spPr>
          <a:xfrm>
            <a:off x="9931110" y="1409200"/>
            <a:ext cx="235200" cy="235200"/>
          </a:xfrm>
          <a:prstGeom prst="roundRec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8" name="Google Shape;2268;p183"/>
          <p:cNvSpPr txBox="1"/>
          <p:nvPr/>
        </p:nvSpPr>
        <p:spPr>
          <a:xfrm flipH="1">
            <a:off x="767850" y="2079113"/>
            <a:ext cx="2696700" cy="1341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latin typeface="Albert Sans Black"/>
                <a:ea typeface="Albert Sans Black"/>
                <a:cs typeface="Albert Sans Black"/>
                <a:sym typeface="Albert Sans Black"/>
              </a:rPr>
              <a:t>Sprint 0: Planning &amp; Setup </a:t>
            </a:r>
            <a:endParaRPr sz="1100">
              <a:latin typeface="Albert Sans Black"/>
              <a:ea typeface="Albert Sans Black"/>
              <a:cs typeface="Albert Sans Black"/>
              <a:sym typeface="Albert Sans Black"/>
            </a:endParaRPr>
          </a:p>
          <a:p>
            <a:pPr indent="-298450" lvl="0" marL="457200" rtl="0" algn="l">
              <a:lnSpc>
                <a:spcPct val="115000"/>
              </a:lnSpc>
              <a:spcBef>
                <a:spcPts val="0"/>
              </a:spcBef>
              <a:spcAft>
                <a:spcPts val="0"/>
              </a:spcAft>
              <a:buSzPts val="1100"/>
              <a:buFont typeface="Albert Sans Medium"/>
              <a:buChar char="●"/>
            </a:pPr>
            <a:r>
              <a:rPr lang="en-US" sz="1100">
                <a:latin typeface="Albert Sans Medium"/>
                <a:ea typeface="Albert Sans Medium"/>
                <a:cs typeface="Albert Sans Medium"/>
                <a:sym typeface="Albert Sans Medium"/>
              </a:rPr>
              <a:t>Planned the project.</a:t>
            </a:r>
            <a:endParaRPr sz="1100">
              <a:latin typeface="Albert Sans Medium"/>
              <a:ea typeface="Albert Sans Medium"/>
              <a:cs typeface="Albert Sans Medium"/>
              <a:sym typeface="Albert Sans Medium"/>
            </a:endParaRPr>
          </a:p>
          <a:p>
            <a:pPr indent="-298450" lvl="0" marL="457200" rtl="0" algn="l">
              <a:lnSpc>
                <a:spcPct val="115000"/>
              </a:lnSpc>
              <a:spcBef>
                <a:spcPts val="0"/>
              </a:spcBef>
              <a:spcAft>
                <a:spcPts val="0"/>
              </a:spcAft>
              <a:buSzPts val="1100"/>
              <a:buFont typeface="Albert Sans Medium"/>
              <a:buChar char="●"/>
            </a:pPr>
            <a:r>
              <a:rPr lang="en-US" sz="1100">
                <a:latin typeface="Albert Sans Medium"/>
                <a:ea typeface="Albert Sans Medium"/>
                <a:cs typeface="Albert Sans Medium"/>
                <a:sym typeface="Albert Sans Medium"/>
              </a:rPr>
              <a:t>Listed all requirements, chose tools like MySQL, Python, and Streamlit, and created the timeline.</a:t>
            </a:r>
            <a:endParaRPr sz="1100">
              <a:latin typeface="Albert Sans Medium"/>
              <a:ea typeface="Albert Sans Medium"/>
              <a:cs typeface="Albert Sans Medium"/>
              <a:sym typeface="Albert Sans Medium"/>
            </a:endParaRPr>
          </a:p>
          <a:p>
            <a:pPr indent="0" lvl="0" marL="0" rtl="0" algn="ctr">
              <a:spcBef>
                <a:spcPts val="0"/>
              </a:spcBef>
              <a:spcAft>
                <a:spcPts val="0"/>
              </a:spcAft>
              <a:buNone/>
            </a:pPr>
            <a:r>
              <a:t/>
            </a:r>
            <a:endParaRPr sz="1600">
              <a:solidFill>
                <a:schemeClr val="lt1"/>
              </a:solidFill>
              <a:latin typeface="Roboto"/>
              <a:ea typeface="Roboto"/>
              <a:cs typeface="Roboto"/>
              <a:sym typeface="Roboto"/>
            </a:endParaRPr>
          </a:p>
        </p:txBody>
      </p:sp>
      <p:sp>
        <p:nvSpPr>
          <p:cNvPr id="2269" name="Google Shape;2269;p183"/>
          <p:cNvSpPr txBox="1"/>
          <p:nvPr/>
        </p:nvSpPr>
        <p:spPr>
          <a:xfrm flipH="1">
            <a:off x="3230925" y="2063975"/>
            <a:ext cx="3048900" cy="1341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latin typeface="Albert Sans Black"/>
                <a:ea typeface="Albert Sans Black"/>
                <a:cs typeface="Albert Sans Black"/>
                <a:sym typeface="Albert Sans Black"/>
              </a:rPr>
              <a:t>Sprint 1: Database &amp; Layout Design</a:t>
            </a:r>
            <a:endParaRPr sz="1100">
              <a:latin typeface="Albert Sans Black"/>
              <a:ea typeface="Albert Sans Black"/>
              <a:cs typeface="Albert Sans Black"/>
              <a:sym typeface="Albert Sans Black"/>
            </a:endParaRPr>
          </a:p>
          <a:p>
            <a:pPr indent="-298450" lvl="0" marL="457200" rtl="0" algn="l">
              <a:lnSpc>
                <a:spcPct val="115000"/>
              </a:lnSpc>
              <a:spcBef>
                <a:spcPts val="0"/>
              </a:spcBef>
              <a:spcAft>
                <a:spcPts val="0"/>
              </a:spcAft>
              <a:buSzPts val="1100"/>
              <a:buChar char="●"/>
            </a:pPr>
            <a:r>
              <a:rPr lang="en-US" sz="1100"/>
              <a:t>Designed the database using ERD and built the basic layout of the dashboard using Streamlit.</a:t>
            </a:r>
            <a:endParaRPr sz="1100"/>
          </a:p>
          <a:p>
            <a:pPr indent="-298450" lvl="0" marL="457200" rtl="0" algn="l">
              <a:lnSpc>
                <a:spcPct val="115000"/>
              </a:lnSpc>
              <a:spcBef>
                <a:spcPts val="0"/>
              </a:spcBef>
              <a:spcAft>
                <a:spcPts val="0"/>
              </a:spcAft>
              <a:buSzPts val="1100"/>
              <a:buChar char="●"/>
            </a:pPr>
            <a:r>
              <a:rPr lang="en-US" sz="1100"/>
              <a:t>Added test data into the MySQL database.</a:t>
            </a:r>
            <a:endParaRPr sz="1600">
              <a:solidFill>
                <a:schemeClr val="lt1"/>
              </a:solidFill>
              <a:latin typeface="Roboto"/>
              <a:ea typeface="Roboto"/>
              <a:cs typeface="Roboto"/>
              <a:sym typeface="Roboto"/>
            </a:endParaRPr>
          </a:p>
        </p:txBody>
      </p:sp>
      <p:sp>
        <p:nvSpPr>
          <p:cNvPr id="2270" name="Google Shape;2270;p183"/>
          <p:cNvSpPr txBox="1"/>
          <p:nvPr/>
        </p:nvSpPr>
        <p:spPr>
          <a:xfrm flipH="1">
            <a:off x="6091150" y="2080000"/>
            <a:ext cx="2744400" cy="1221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latin typeface="Albert Sans Black"/>
                <a:ea typeface="Albert Sans Black"/>
                <a:cs typeface="Albert Sans Black"/>
                <a:sym typeface="Albert Sans Black"/>
              </a:rPr>
              <a:t>Sprint 2: Data Collection &amp; Cleaning</a:t>
            </a:r>
            <a:r>
              <a:rPr b="1" lang="en-US" sz="1100"/>
              <a:t> </a:t>
            </a:r>
            <a:endParaRPr b="1" sz="1100"/>
          </a:p>
          <a:p>
            <a:pPr indent="-298450" lvl="0" marL="457200" rtl="0" algn="l">
              <a:lnSpc>
                <a:spcPct val="115000"/>
              </a:lnSpc>
              <a:spcBef>
                <a:spcPts val="0"/>
              </a:spcBef>
              <a:spcAft>
                <a:spcPts val="0"/>
              </a:spcAft>
              <a:buSzPts val="1100"/>
              <a:buChar char="●"/>
            </a:pPr>
            <a:r>
              <a:rPr lang="en-US" sz="1100"/>
              <a:t>Collected raw data and cleaned it using Python (Pandas).</a:t>
            </a:r>
            <a:endParaRPr sz="1100"/>
          </a:p>
          <a:p>
            <a:pPr indent="-298450" lvl="0" marL="457200" rtl="0" algn="l">
              <a:lnSpc>
                <a:spcPct val="115000"/>
              </a:lnSpc>
              <a:spcBef>
                <a:spcPts val="0"/>
              </a:spcBef>
              <a:spcAft>
                <a:spcPts val="0"/>
              </a:spcAft>
              <a:buSzPts val="1100"/>
              <a:buChar char="●"/>
            </a:pPr>
            <a:r>
              <a:rPr lang="en-US" sz="1100"/>
              <a:t>Handled missing or incorrect data to make it ready for analysis.</a:t>
            </a:r>
            <a:endParaRPr sz="1600">
              <a:solidFill>
                <a:schemeClr val="lt1"/>
              </a:solidFill>
              <a:latin typeface="Roboto"/>
              <a:ea typeface="Roboto"/>
              <a:cs typeface="Roboto"/>
              <a:sym typeface="Roboto"/>
            </a:endParaRPr>
          </a:p>
        </p:txBody>
      </p:sp>
      <p:sp>
        <p:nvSpPr>
          <p:cNvPr id="2271" name="Google Shape;2271;p183"/>
          <p:cNvSpPr txBox="1"/>
          <p:nvPr/>
        </p:nvSpPr>
        <p:spPr>
          <a:xfrm flipH="1">
            <a:off x="8828800" y="2071075"/>
            <a:ext cx="2439900" cy="1341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latin typeface="Albert Sans Black"/>
                <a:ea typeface="Albert Sans Black"/>
                <a:cs typeface="Albert Sans Black"/>
                <a:sym typeface="Albert Sans Black"/>
              </a:rPr>
              <a:t>Sprint 3: Trend Analysis &amp; Visualization</a:t>
            </a:r>
            <a:endParaRPr sz="1100">
              <a:latin typeface="Albert Sans Black"/>
              <a:ea typeface="Albert Sans Black"/>
              <a:cs typeface="Albert Sans Black"/>
              <a:sym typeface="Albert Sans Black"/>
            </a:endParaRPr>
          </a:p>
          <a:p>
            <a:pPr indent="-298450" lvl="0" marL="457200" rtl="0" algn="l">
              <a:lnSpc>
                <a:spcPct val="115000"/>
              </a:lnSpc>
              <a:spcBef>
                <a:spcPts val="0"/>
              </a:spcBef>
              <a:spcAft>
                <a:spcPts val="0"/>
              </a:spcAft>
              <a:buSzPts val="1100"/>
              <a:buChar char="●"/>
            </a:pPr>
            <a:r>
              <a:rPr lang="en-US" sz="1100"/>
              <a:t>Analyzed trends like spending and mail volumes</a:t>
            </a:r>
            <a:endParaRPr sz="1100"/>
          </a:p>
          <a:p>
            <a:pPr indent="-298450" lvl="0" marL="457200" rtl="0" algn="l">
              <a:lnSpc>
                <a:spcPct val="115000"/>
              </a:lnSpc>
              <a:spcBef>
                <a:spcPts val="0"/>
              </a:spcBef>
              <a:spcAft>
                <a:spcPts val="0"/>
              </a:spcAft>
              <a:buSzPts val="1100"/>
              <a:buChar char="●"/>
            </a:pPr>
            <a:r>
              <a:rPr lang="en-US" sz="1100"/>
              <a:t>Used charts to show the results clearly.</a:t>
            </a:r>
            <a:endParaRPr sz="1100"/>
          </a:p>
          <a:p>
            <a:pPr indent="0" lvl="0" marL="0" rtl="0" algn="ctr">
              <a:spcBef>
                <a:spcPts val="0"/>
              </a:spcBef>
              <a:spcAft>
                <a:spcPts val="0"/>
              </a:spcAft>
              <a:buNone/>
            </a:pPr>
            <a:r>
              <a:t/>
            </a:r>
            <a:endParaRPr sz="1600">
              <a:solidFill>
                <a:schemeClr val="lt1"/>
              </a:solidFill>
              <a:latin typeface="Roboto"/>
              <a:ea typeface="Roboto"/>
              <a:cs typeface="Roboto"/>
              <a:sym typeface="Roboto"/>
            </a:endParaRPr>
          </a:p>
        </p:txBody>
      </p:sp>
      <p:cxnSp>
        <p:nvCxnSpPr>
          <p:cNvPr id="2272" name="Google Shape;2272;p183"/>
          <p:cNvCxnSpPr>
            <a:stCxn id="2264" idx="3"/>
            <a:endCxn id="2265" idx="1"/>
          </p:cNvCxnSpPr>
          <p:nvPr/>
        </p:nvCxnSpPr>
        <p:spPr>
          <a:xfrm>
            <a:off x="2233792" y="1526800"/>
            <a:ext cx="2409000" cy="0"/>
          </a:xfrm>
          <a:prstGeom prst="straightConnector1">
            <a:avLst/>
          </a:prstGeom>
          <a:noFill/>
          <a:ln cap="flat" cmpd="sng" w="9525">
            <a:solidFill>
              <a:schemeClr val="lt1"/>
            </a:solidFill>
            <a:prstDash val="solid"/>
            <a:round/>
            <a:headEnd len="med" w="med" type="none"/>
            <a:tailEnd len="med" w="med" type="none"/>
          </a:ln>
        </p:spPr>
      </p:cxnSp>
      <p:cxnSp>
        <p:nvCxnSpPr>
          <p:cNvPr id="2273" name="Google Shape;2273;p183"/>
          <p:cNvCxnSpPr>
            <a:stCxn id="2265" idx="3"/>
            <a:endCxn id="2266" idx="1"/>
          </p:cNvCxnSpPr>
          <p:nvPr/>
        </p:nvCxnSpPr>
        <p:spPr>
          <a:xfrm>
            <a:off x="4877971" y="1526800"/>
            <a:ext cx="2467800" cy="0"/>
          </a:xfrm>
          <a:prstGeom prst="straightConnector1">
            <a:avLst/>
          </a:prstGeom>
          <a:noFill/>
          <a:ln cap="flat" cmpd="sng" w="9525">
            <a:solidFill>
              <a:schemeClr val="lt1"/>
            </a:solidFill>
            <a:prstDash val="solid"/>
            <a:round/>
            <a:headEnd len="med" w="med" type="none"/>
            <a:tailEnd len="med" w="med" type="none"/>
          </a:ln>
        </p:spPr>
      </p:cxnSp>
      <p:cxnSp>
        <p:nvCxnSpPr>
          <p:cNvPr id="2274" name="Google Shape;2274;p183"/>
          <p:cNvCxnSpPr>
            <a:stCxn id="2266" idx="3"/>
            <a:endCxn id="2267" idx="1"/>
          </p:cNvCxnSpPr>
          <p:nvPr/>
        </p:nvCxnSpPr>
        <p:spPr>
          <a:xfrm>
            <a:off x="7580945" y="1526800"/>
            <a:ext cx="2350200" cy="0"/>
          </a:xfrm>
          <a:prstGeom prst="straightConnector1">
            <a:avLst/>
          </a:prstGeom>
          <a:noFill/>
          <a:ln cap="flat" cmpd="sng" w="9525">
            <a:solidFill>
              <a:schemeClr val="lt1"/>
            </a:solidFill>
            <a:prstDash val="solid"/>
            <a:round/>
            <a:headEnd len="med" w="med" type="none"/>
            <a:tailEnd len="med" w="med" type="none"/>
          </a:ln>
        </p:spPr>
      </p:cxnSp>
      <p:cxnSp>
        <p:nvCxnSpPr>
          <p:cNvPr id="2275" name="Google Shape;2275;p183"/>
          <p:cNvCxnSpPr>
            <a:stCxn id="2264" idx="2"/>
            <a:endCxn id="2268" idx="0"/>
          </p:cNvCxnSpPr>
          <p:nvPr/>
        </p:nvCxnSpPr>
        <p:spPr>
          <a:xfrm>
            <a:off x="2116192" y="1644400"/>
            <a:ext cx="0" cy="434700"/>
          </a:xfrm>
          <a:prstGeom prst="straightConnector1">
            <a:avLst/>
          </a:prstGeom>
          <a:noFill/>
          <a:ln cap="flat" cmpd="sng" w="9525">
            <a:solidFill>
              <a:schemeClr val="lt1"/>
            </a:solidFill>
            <a:prstDash val="solid"/>
            <a:round/>
            <a:headEnd len="med" w="med" type="none"/>
            <a:tailEnd len="med" w="med" type="diamond"/>
          </a:ln>
        </p:spPr>
      </p:cxnSp>
      <p:cxnSp>
        <p:nvCxnSpPr>
          <p:cNvPr id="2276" name="Google Shape;2276;p183"/>
          <p:cNvCxnSpPr>
            <a:stCxn id="2265" idx="2"/>
            <a:endCxn id="2269" idx="0"/>
          </p:cNvCxnSpPr>
          <p:nvPr/>
        </p:nvCxnSpPr>
        <p:spPr>
          <a:xfrm flipH="1">
            <a:off x="4755271" y="1644400"/>
            <a:ext cx="5100" cy="419700"/>
          </a:xfrm>
          <a:prstGeom prst="straightConnector1">
            <a:avLst/>
          </a:prstGeom>
          <a:noFill/>
          <a:ln cap="flat" cmpd="sng" w="9525">
            <a:solidFill>
              <a:schemeClr val="lt1"/>
            </a:solidFill>
            <a:prstDash val="solid"/>
            <a:round/>
            <a:headEnd len="med" w="med" type="none"/>
            <a:tailEnd len="med" w="med" type="diamond"/>
          </a:ln>
        </p:spPr>
      </p:cxnSp>
      <p:cxnSp>
        <p:nvCxnSpPr>
          <p:cNvPr id="2277" name="Google Shape;2277;p183"/>
          <p:cNvCxnSpPr>
            <a:stCxn id="2266" idx="2"/>
            <a:endCxn id="2270" idx="0"/>
          </p:cNvCxnSpPr>
          <p:nvPr/>
        </p:nvCxnSpPr>
        <p:spPr>
          <a:xfrm>
            <a:off x="7463345" y="1644400"/>
            <a:ext cx="0" cy="435600"/>
          </a:xfrm>
          <a:prstGeom prst="straightConnector1">
            <a:avLst/>
          </a:prstGeom>
          <a:noFill/>
          <a:ln cap="flat" cmpd="sng" w="9525">
            <a:solidFill>
              <a:schemeClr val="lt1"/>
            </a:solidFill>
            <a:prstDash val="solid"/>
            <a:round/>
            <a:headEnd len="med" w="med" type="none"/>
            <a:tailEnd len="med" w="med" type="diamond"/>
          </a:ln>
        </p:spPr>
      </p:cxnSp>
      <p:cxnSp>
        <p:nvCxnSpPr>
          <p:cNvPr id="2278" name="Google Shape;2278;p183"/>
          <p:cNvCxnSpPr>
            <a:stCxn id="2267" idx="2"/>
            <a:endCxn id="2271" idx="0"/>
          </p:cNvCxnSpPr>
          <p:nvPr/>
        </p:nvCxnSpPr>
        <p:spPr>
          <a:xfrm>
            <a:off x="10048710" y="1644400"/>
            <a:ext cx="0" cy="426600"/>
          </a:xfrm>
          <a:prstGeom prst="straightConnector1">
            <a:avLst/>
          </a:prstGeom>
          <a:noFill/>
          <a:ln cap="flat" cmpd="sng" w="9525">
            <a:solidFill>
              <a:schemeClr val="lt1"/>
            </a:solidFill>
            <a:prstDash val="solid"/>
            <a:round/>
            <a:headEnd len="med" w="med" type="none"/>
            <a:tailEnd len="med" w="med" type="diamond"/>
          </a:ln>
        </p:spPr>
      </p:cxnSp>
      <p:sp>
        <p:nvSpPr>
          <p:cNvPr id="2279" name="Google Shape;2279;p183"/>
          <p:cNvSpPr/>
          <p:nvPr/>
        </p:nvSpPr>
        <p:spPr>
          <a:xfrm>
            <a:off x="1998592" y="3855133"/>
            <a:ext cx="235200" cy="235200"/>
          </a:xfrm>
          <a:prstGeom prst="roundRec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0" name="Google Shape;2280;p183"/>
          <p:cNvSpPr/>
          <p:nvPr/>
        </p:nvSpPr>
        <p:spPr>
          <a:xfrm>
            <a:off x="4642771" y="3855133"/>
            <a:ext cx="235200" cy="235200"/>
          </a:xfrm>
          <a:prstGeom prst="roundRec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1" name="Google Shape;2281;p183"/>
          <p:cNvSpPr/>
          <p:nvPr/>
        </p:nvSpPr>
        <p:spPr>
          <a:xfrm>
            <a:off x="7286932" y="3855133"/>
            <a:ext cx="235200" cy="235200"/>
          </a:xfrm>
          <a:prstGeom prst="roundRec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2" name="Google Shape;2282;p183"/>
          <p:cNvSpPr/>
          <p:nvPr/>
        </p:nvSpPr>
        <p:spPr>
          <a:xfrm>
            <a:off x="9931110" y="3855133"/>
            <a:ext cx="235200" cy="235200"/>
          </a:xfrm>
          <a:prstGeom prst="roundRec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3" name="Google Shape;2283;p183"/>
          <p:cNvSpPr txBox="1"/>
          <p:nvPr/>
        </p:nvSpPr>
        <p:spPr>
          <a:xfrm flipH="1">
            <a:off x="896300" y="4517000"/>
            <a:ext cx="2439900" cy="1150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latin typeface="Albert Sans Black"/>
                <a:ea typeface="Albert Sans Black"/>
                <a:cs typeface="Albert Sans Black"/>
                <a:sym typeface="Albert Sans Black"/>
              </a:rPr>
              <a:t>Sprint 4: Dashboard Features </a:t>
            </a:r>
            <a:endParaRPr sz="1100">
              <a:latin typeface="Albert Sans Black"/>
              <a:ea typeface="Albert Sans Black"/>
              <a:cs typeface="Albert Sans Black"/>
              <a:sym typeface="Albert Sans Black"/>
            </a:endParaRPr>
          </a:p>
          <a:p>
            <a:pPr indent="-298450" lvl="0" marL="457200" rtl="0" algn="l">
              <a:lnSpc>
                <a:spcPct val="115000"/>
              </a:lnSpc>
              <a:spcBef>
                <a:spcPts val="0"/>
              </a:spcBef>
              <a:spcAft>
                <a:spcPts val="0"/>
              </a:spcAft>
              <a:buSzPts val="1100"/>
              <a:buChar char="●"/>
            </a:pPr>
            <a:r>
              <a:rPr lang="en-US" sz="1100"/>
              <a:t>Completed the dashboard by adding filters, dropdown menus, and a button to download data as CSV.</a:t>
            </a:r>
            <a:endParaRPr sz="1600">
              <a:solidFill>
                <a:schemeClr val="lt1"/>
              </a:solidFill>
              <a:latin typeface="Roboto"/>
              <a:ea typeface="Roboto"/>
              <a:cs typeface="Roboto"/>
              <a:sym typeface="Roboto"/>
            </a:endParaRPr>
          </a:p>
        </p:txBody>
      </p:sp>
      <p:sp>
        <p:nvSpPr>
          <p:cNvPr id="2284" name="Google Shape;2284;p183"/>
          <p:cNvSpPr txBox="1"/>
          <p:nvPr/>
        </p:nvSpPr>
        <p:spPr>
          <a:xfrm flipH="1">
            <a:off x="3540475" y="4517000"/>
            <a:ext cx="2439900" cy="977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latin typeface="Albert Sans Black"/>
                <a:ea typeface="Albert Sans Black"/>
                <a:cs typeface="Albert Sans Black"/>
                <a:sym typeface="Albert Sans Black"/>
              </a:rPr>
              <a:t>Sprint 5: Testing &amp; Debugging</a:t>
            </a:r>
            <a:endParaRPr sz="1100">
              <a:latin typeface="Albert Sans Black"/>
              <a:ea typeface="Albert Sans Black"/>
              <a:cs typeface="Albert Sans Black"/>
              <a:sym typeface="Albert Sans Black"/>
            </a:endParaRPr>
          </a:p>
          <a:p>
            <a:pPr indent="-298450" lvl="0" marL="457200" rtl="0" algn="l">
              <a:lnSpc>
                <a:spcPct val="115000"/>
              </a:lnSpc>
              <a:spcBef>
                <a:spcPts val="0"/>
              </a:spcBef>
              <a:spcAft>
                <a:spcPts val="0"/>
              </a:spcAft>
              <a:buSzPts val="1100"/>
              <a:buChar char="●"/>
            </a:pPr>
            <a:r>
              <a:rPr lang="en-US" sz="1100"/>
              <a:t>Tested everything like filters, charts, download button and fixed any issues.</a:t>
            </a:r>
            <a:endParaRPr sz="1100"/>
          </a:p>
          <a:p>
            <a:pPr indent="0" lvl="0" marL="0" rtl="0" algn="ctr">
              <a:spcBef>
                <a:spcPts val="0"/>
              </a:spcBef>
              <a:spcAft>
                <a:spcPts val="0"/>
              </a:spcAft>
              <a:buNone/>
            </a:pPr>
            <a:r>
              <a:t/>
            </a:r>
            <a:endParaRPr sz="1600">
              <a:solidFill>
                <a:schemeClr val="lt1"/>
              </a:solidFill>
              <a:latin typeface="Roboto"/>
              <a:ea typeface="Roboto"/>
              <a:cs typeface="Roboto"/>
              <a:sym typeface="Roboto"/>
            </a:endParaRPr>
          </a:p>
        </p:txBody>
      </p:sp>
      <p:sp>
        <p:nvSpPr>
          <p:cNvPr id="2285" name="Google Shape;2285;p183"/>
          <p:cNvSpPr txBox="1"/>
          <p:nvPr/>
        </p:nvSpPr>
        <p:spPr>
          <a:xfrm flipH="1">
            <a:off x="6184632" y="4517000"/>
            <a:ext cx="2439900" cy="1341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latin typeface="Albert Sans Black"/>
                <a:ea typeface="Albert Sans Black"/>
                <a:cs typeface="Albert Sans Black"/>
                <a:sym typeface="Albert Sans Black"/>
              </a:rPr>
              <a:t>Sprint 6: Report Writing</a:t>
            </a:r>
            <a:endParaRPr sz="1100">
              <a:latin typeface="Albert Sans Black"/>
              <a:ea typeface="Albert Sans Black"/>
              <a:cs typeface="Albert Sans Black"/>
              <a:sym typeface="Albert Sans Black"/>
            </a:endParaRPr>
          </a:p>
          <a:p>
            <a:pPr indent="-298450" lvl="0" marL="457200" rtl="0" algn="l">
              <a:lnSpc>
                <a:spcPct val="115000"/>
              </a:lnSpc>
              <a:spcBef>
                <a:spcPts val="0"/>
              </a:spcBef>
              <a:spcAft>
                <a:spcPts val="0"/>
              </a:spcAft>
              <a:buSzPts val="1100"/>
              <a:buChar char="●"/>
            </a:pPr>
            <a:r>
              <a:rPr lang="en-US" sz="1100"/>
              <a:t>Finished writing the report, added charts and screenshots, and formatted everything properly.</a:t>
            </a:r>
            <a:endParaRPr sz="1600">
              <a:solidFill>
                <a:schemeClr val="lt1"/>
              </a:solidFill>
              <a:latin typeface="Roboto"/>
              <a:ea typeface="Roboto"/>
              <a:cs typeface="Roboto"/>
              <a:sym typeface="Roboto"/>
            </a:endParaRPr>
          </a:p>
        </p:txBody>
      </p:sp>
      <p:sp>
        <p:nvSpPr>
          <p:cNvPr id="2286" name="Google Shape;2286;p183"/>
          <p:cNvSpPr txBox="1"/>
          <p:nvPr/>
        </p:nvSpPr>
        <p:spPr>
          <a:xfrm flipH="1">
            <a:off x="8676500" y="4533075"/>
            <a:ext cx="2744400" cy="977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100">
                <a:latin typeface="Albert Sans Black"/>
                <a:ea typeface="Albert Sans Black"/>
                <a:cs typeface="Albert Sans Black"/>
                <a:sym typeface="Albert Sans Black"/>
              </a:rPr>
              <a:t>Sprint 7: Final Submission</a:t>
            </a:r>
            <a:endParaRPr sz="1100">
              <a:latin typeface="Albert Sans Black"/>
              <a:ea typeface="Albert Sans Black"/>
              <a:cs typeface="Albert Sans Black"/>
              <a:sym typeface="Albert Sans Black"/>
            </a:endParaRPr>
          </a:p>
          <a:p>
            <a:pPr indent="-298450" lvl="0" marL="457200" rtl="0" algn="l">
              <a:lnSpc>
                <a:spcPct val="115000"/>
              </a:lnSpc>
              <a:spcBef>
                <a:spcPts val="0"/>
              </a:spcBef>
              <a:spcAft>
                <a:spcPts val="0"/>
              </a:spcAft>
              <a:buSzPts val="1100"/>
              <a:buChar char="●"/>
            </a:pPr>
            <a:r>
              <a:rPr lang="en-US" sz="1100"/>
              <a:t>Finally, I submitted the full project and gave a presentation with a live dashboard demo.</a:t>
            </a:r>
            <a:endParaRPr sz="1100"/>
          </a:p>
          <a:p>
            <a:pPr indent="0" lvl="0" marL="0" rtl="0" algn="ctr">
              <a:spcBef>
                <a:spcPts val="0"/>
              </a:spcBef>
              <a:spcAft>
                <a:spcPts val="0"/>
              </a:spcAft>
              <a:buNone/>
            </a:pPr>
            <a:r>
              <a:t/>
            </a:r>
            <a:endParaRPr sz="1600">
              <a:solidFill>
                <a:schemeClr val="lt1"/>
              </a:solidFill>
              <a:latin typeface="Roboto"/>
              <a:ea typeface="Roboto"/>
              <a:cs typeface="Roboto"/>
              <a:sym typeface="Roboto"/>
            </a:endParaRPr>
          </a:p>
        </p:txBody>
      </p:sp>
      <p:cxnSp>
        <p:nvCxnSpPr>
          <p:cNvPr id="2287" name="Google Shape;2287;p183"/>
          <p:cNvCxnSpPr>
            <a:stCxn id="2279" idx="3"/>
            <a:endCxn id="2280" idx="1"/>
          </p:cNvCxnSpPr>
          <p:nvPr/>
        </p:nvCxnSpPr>
        <p:spPr>
          <a:xfrm>
            <a:off x="2233792" y="3972733"/>
            <a:ext cx="2409000" cy="0"/>
          </a:xfrm>
          <a:prstGeom prst="straightConnector1">
            <a:avLst/>
          </a:prstGeom>
          <a:noFill/>
          <a:ln cap="flat" cmpd="sng" w="9525">
            <a:solidFill>
              <a:schemeClr val="lt1"/>
            </a:solidFill>
            <a:prstDash val="solid"/>
            <a:round/>
            <a:headEnd len="med" w="med" type="none"/>
            <a:tailEnd len="med" w="med" type="none"/>
          </a:ln>
        </p:spPr>
      </p:cxnSp>
      <p:cxnSp>
        <p:nvCxnSpPr>
          <p:cNvPr id="2288" name="Google Shape;2288;p183"/>
          <p:cNvCxnSpPr>
            <a:stCxn id="2280" idx="3"/>
            <a:endCxn id="2281" idx="1"/>
          </p:cNvCxnSpPr>
          <p:nvPr/>
        </p:nvCxnSpPr>
        <p:spPr>
          <a:xfrm>
            <a:off x="4877971" y="3972733"/>
            <a:ext cx="2409000" cy="0"/>
          </a:xfrm>
          <a:prstGeom prst="straightConnector1">
            <a:avLst/>
          </a:prstGeom>
          <a:noFill/>
          <a:ln cap="flat" cmpd="sng" w="9525">
            <a:solidFill>
              <a:schemeClr val="lt1"/>
            </a:solidFill>
            <a:prstDash val="solid"/>
            <a:round/>
            <a:headEnd len="med" w="med" type="none"/>
            <a:tailEnd len="med" w="med" type="none"/>
          </a:ln>
        </p:spPr>
      </p:cxnSp>
      <p:cxnSp>
        <p:nvCxnSpPr>
          <p:cNvPr id="2289" name="Google Shape;2289;p183"/>
          <p:cNvCxnSpPr>
            <a:stCxn id="2281" idx="3"/>
            <a:endCxn id="2282" idx="1"/>
          </p:cNvCxnSpPr>
          <p:nvPr/>
        </p:nvCxnSpPr>
        <p:spPr>
          <a:xfrm>
            <a:off x="7522132" y="3972733"/>
            <a:ext cx="2409000" cy="0"/>
          </a:xfrm>
          <a:prstGeom prst="straightConnector1">
            <a:avLst/>
          </a:prstGeom>
          <a:noFill/>
          <a:ln cap="flat" cmpd="sng" w="9525">
            <a:solidFill>
              <a:schemeClr val="lt1"/>
            </a:solidFill>
            <a:prstDash val="solid"/>
            <a:round/>
            <a:headEnd len="med" w="med" type="none"/>
            <a:tailEnd len="med" w="med" type="none"/>
          </a:ln>
        </p:spPr>
      </p:cxnSp>
      <p:cxnSp>
        <p:nvCxnSpPr>
          <p:cNvPr id="2290" name="Google Shape;2290;p183"/>
          <p:cNvCxnSpPr>
            <a:stCxn id="2279" idx="2"/>
            <a:endCxn id="2283" idx="0"/>
          </p:cNvCxnSpPr>
          <p:nvPr/>
        </p:nvCxnSpPr>
        <p:spPr>
          <a:xfrm>
            <a:off x="2116192" y="4090333"/>
            <a:ext cx="0" cy="426600"/>
          </a:xfrm>
          <a:prstGeom prst="straightConnector1">
            <a:avLst/>
          </a:prstGeom>
          <a:noFill/>
          <a:ln cap="flat" cmpd="sng" w="9525">
            <a:solidFill>
              <a:schemeClr val="lt1"/>
            </a:solidFill>
            <a:prstDash val="solid"/>
            <a:round/>
            <a:headEnd len="med" w="med" type="none"/>
            <a:tailEnd len="med" w="med" type="diamond"/>
          </a:ln>
        </p:spPr>
      </p:cxnSp>
      <p:cxnSp>
        <p:nvCxnSpPr>
          <p:cNvPr id="2291" name="Google Shape;2291;p183"/>
          <p:cNvCxnSpPr>
            <a:stCxn id="2280" idx="2"/>
            <a:endCxn id="2284" idx="0"/>
          </p:cNvCxnSpPr>
          <p:nvPr/>
        </p:nvCxnSpPr>
        <p:spPr>
          <a:xfrm>
            <a:off x="4760371" y="4090333"/>
            <a:ext cx="0" cy="426600"/>
          </a:xfrm>
          <a:prstGeom prst="straightConnector1">
            <a:avLst/>
          </a:prstGeom>
          <a:noFill/>
          <a:ln cap="flat" cmpd="sng" w="9525">
            <a:solidFill>
              <a:schemeClr val="lt1"/>
            </a:solidFill>
            <a:prstDash val="solid"/>
            <a:round/>
            <a:headEnd len="med" w="med" type="none"/>
            <a:tailEnd len="med" w="med" type="diamond"/>
          </a:ln>
        </p:spPr>
      </p:cxnSp>
      <p:cxnSp>
        <p:nvCxnSpPr>
          <p:cNvPr id="2292" name="Google Shape;2292;p183"/>
          <p:cNvCxnSpPr>
            <a:stCxn id="2281" idx="2"/>
            <a:endCxn id="2285" idx="0"/>
          </p:cNvCxnSpPr>
          <p:nvPr/>
        </p:nvCxnSpPr>
        <p:spPr>
          <a:xfrm>
            <a:off x="7404532" y="4090333"/>
            <a:ext cx="0" cy="426600"/>
          </a:xfrm>
          <a:prstGeom prst="straightConnector1">
            <a:avLst/>
          </a:prstGeom>
          <a:noFill/>
          <a:ln cap="flat" cmpd="sng" w="9525">
            <a:solidFill>
              <a:schemeClr val="lt1"/>
            </a:solidFill>
            <a:prstDash val="solid"/>
            <a:round/>
            <a:headEnd len="med" w="med" type="none"/>
            <a:tailEnd len="med" w="med" type="diamond"/>
          </a:ln>
        </p:spPr>
      </p:cxnSp>
      <p:cxnSp>
        <p:nvCxnSpPr>
          <p:cNvPr id="2293" name="Google Shape;2293;p183"/>
          <p:cNvCxnSpPr>
            <a:stCxn id="2282" idx="2"/>
            <a:endCxn id="2286" idx="0"/>
          </p:cNvCxnSpPr>
          <p:nvPr/>
        </p:nvCxnSpPr>
        <p:spPr>
          <a:xfrm>
            <a:off x="10048710" y="4090333"/>
            <a:ext cx="0" cy="442800"/>
          </a:xfrm>
          <a:prstGeom prst="straightConnector1">
            <a:avLst/>
          </a:prstGeom>
          <a:noFill/>
          <a:ln cap="flat" cmpd="sng" w="9525">
            <a:solidFill>
              <a:schemeClr val="lt1"/>
            </a:solidFill>
            <a:prstDash val="solid"/>
            <a:round/>
            <a:headEnd len="med" w="med" type="none"/>
            <a:tailEnd len="med" w="med" type="diamond"/>
          </a:ln>
        </p:spPr>
      </p:cxnSp>
      <p:cxnSp>
        <p:nvCxnSpPr>
          <p:cNvPr id="2294" name="Google Shape;2294;p183"/>
          <p:cNvCxnSpPr>
            <a:stCxn id="2267" idx="3"/>
            <a:endCxn id="2279" idx="1"/>
          </p:cNvCxnSpPr>
          <p:nvPr/>
        </p:nvCxnSpPr>
        <p:spPr>
          <a:xfrm flipH="1">
            <a:off x="1998510" y="1526800"/>
            <a:ext cx="8167800" cy="2445900"/>
          </a:xfrm>
          <a:prstGeom prst="bentConnector5">
            <a:avLst>
              <a:gd fmla="val -13829" name="adj1"/>
              <a:gd fmla="val 76860" name="adj2"/>
              <a:gd fmla="val 103889" name="adj3"/>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558F"/>
        </a:solidFill>
      </p:bgPr>
    </p:bg>
    <p:spTree>
      <p:nvGrpSpPr>
        <p:cNvPr id="2298" name="Shape 2298"/>
        <p:cNvGrpSpPr/>
        <p:nvPr/>
      </p:nvGrpSpPr>
      <p:grpSpPr>
        <a:xfrm>
          <a:off x="0" y="0"/>
          <a:ext cx="0" cy="0"/>
          <a:chOff x="0" y="0"/>
          <a:chExt cx="0" cy="0"/>
        </a:xfrm>
      </p:grpSpPr>
      <p:sp>
        <p:nvSpPr>
          <p:cNvPr id="2299" name="Google Shape;2299;p184"/>
          <p:cNvSpPr txBox="1"/>
          <p:nvPr>
            <p:ph type="title"/>
          </p:nvPr>
        </p:nvSpPr>
        <p:spPr>
          <a:xfrm>
            <a:off x="2383500" y="3268225"/>
            <a:ext cx="7425000" cy="1325700"/>
          </a:xfrm>
          <a:prstGeom prst="rect">
            <a:avLst/>
          </a:prstGeom>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en-US" sz="4000">
                <a:solidFill>
                  <a:schemeClr val="lt1"/>
                </a:solidFill>
                <a:latin typeface="Albert Sans ExtraBold"/>
                <a:ea typeface="Albert Sans ExtraBold"/>
                <a:cs typeface="Albert Sans ExtraBold"/>
                <a:sym typeface="Albert Sans ExtraBold"/>
              </a:rPr>
              <a:t>DATA COLLECTION AND TREND ANALYSIS</a:t>
            </a:r>
            <a:endParaRPr b="1" sz="4000">
              <a:solidFill>
                <a:schemeClr val="lt1"/>
              </a:solidFill>
              <a:latin typeface="Albert Sans"/>
              <a:ea typeface="Albert Sans"/>
              <a:cs typeface="Albert Sans"/>
              <a:sym typeface="Albert Sans"/>
            </a:endParaRPr>
          </a:p>
        </p:txBody>
      </p:sp>
      <p:sp>
        <p:nvSpPr>
          <p:cNvPr id="2300" name="Google Shape;2300;p184"/>
          <p:cNvSpPr/>
          <p:nvPr/>
        </p:nvSpPr>
        <p:spPr>
          <a:xfrm>
            <a:off x="4532550" y="2013250"/>
            <a:ext cx="3126900" cy="10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latin typeface="Albert Sans"/>
                <a:ea typeface="Albert Sans"/>
                <a:cs typeface="Albert Sans"/>
                <a:sym typeface="Albert Sans"/>
              </a:rPr>
              <a:t>CHAPTER 4</a:t>
            </a:r>
            <a:endParaRPr b="1" sz="4000">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185"/>
          <p:cNvSpPr txBox="1"/>
          <p:nvPr>
            <p:ph type="title"/>
          </p:nvPr>
        </p:nvSpPr>
        <p:spPr>
          <a:xfrm>
            <a:off x="288525" y="2909850"/>
            <a:ext cx="7598400" cy="646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400"/>
              <a:t>2. DATABASE DESIGN WITH MYSQL</a:t>
            </a:r>
            <a:endParaRPr sz="2400"/>
          </a:p>
        </p:txBody>
      </p:sp>
      <p:sp>
        <p:nvSpPr>
          <p:cNvPr id="2306" name="Google Shape;2306;p185"/>
          <p:cNvSpPr txBox="1"/>
          <p:nvPr/>
        </p:nvSpPr>
        <p:spPr>
          <a:xfrm>
            <a:off x="783650" y="1216650"/>
            <a:ext cx="7103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US">
                <a:solidFill>
                  <a:schemeClr val="lt1"/>
                </a:solidFill>
                <a:latin typeface="Roboto"/>
                <a:ea typeface="Roboto"/>
                <a:cs typeface="Roboto"/>
                <a:sym typeface="Roboto"/>
              </a:rPr>
              <a:t>To prepare an analytic dashboard, data from Third-Party Acquisition loaded into </a:t>
            </a:r>
            <a:r>
              <a:rPr b="1" lang="en-US">
                <a:solidFill>
                  <a:schemeClr val="lt1"/>
                </a:solidFill>
                <a:latin typeface="Roboto"/>
                <a:ea typeface="Roboto"/>
                <a:cs typeface="Roboto"/>
                <a:sym typeface="Roboto"/>
              </a:rPr>
              <a:t>MySQL</a:t>
            </a:r>
            <a:r>
              <a:rPr lang="en-US">
                <a:solidFill>
                  <a:schemeClr val="lt1"/>
                </a:solidFill>
                <a:latin typeface="Roboto"/>
                <a:ea typeface="Roboto"/>
                <a:cs typeface="Roboto"/>
                <a:sym typeface="Roboto"/>
              </a:rPr>
              <a:t> for analysis.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latin typeface="Roboto"/>
                <a:ea typeface="Roboto"/>
                <a:cs typeface="Roboto"/>
                <a:sym typeface="Roboto"/>
              </a:rPr>
              <a:t>Collected key details like </a:t>
            </a:r>
            <a:r>
              <a:rPr b="1" lang="en-US">
                <a:latin typeface="Roboto"/>
                <a:ea typeface="Roboto"/>
                <a:cs typeface="Roboto"/>
                <a:sym typeface="Roboto"/>
              </a:rPr>
              <a:t>Company Name, Product, Rewards Program, Month, Date, Panel DMA, Estimated Mail Volume, and Spending (USD)</a:t>
            </a:r>
            <a:r>
              <a:rPr lang="en-US">
                <a:latin typeface="Roboto"/>
                <a:ea typeface="Roboto"/>
                <a:cs typeface="Roboto"/>
                <a:sym typeface="Roboto"/>
              </a:rPr>
              <a:t>.</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latin typeface="Roboto"/>
                <a:ea typeface="Roboto"/>
                <a:cs typeface="Roboto"/>
                <a:sym typeface="Roboto"/>
              </a:rPr>
              <a:t>Data mainly sourced from </a:t>
            </a:r>
            <a:r>
              <a:rPr b="1" lang="en-US">
                <a:latin typeface="Roboto"/>
                <a:ea typeface="Roboto"/>
                <a:cs typeface="Roboto"/>
                <a:sym typeface="Roboto"/>
              </a:rPr>
              <a:t>top U.S. banks</a:t>
            </a:r>
            <a:r>
              <a:rPr lang="en-US">
                <a:latin typeface="Roboto"/>
                <a:ea typeface="Roboto"/>
                <a:cs typeface="Roboto"/>
                <a:sym typeface="Roboto"/>
              </a:rPr>
              <a:t> (e.g., Bank of America, Citibank, American Express).</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latin typeface="Roboto"/>
                <a:ea typeface="Roboto"/>
                <a:cs typeface="Roboto"/>
                <a:sym typeface="Roboto"/>
              </a:rPr>
              <a:t>To provides foundation for </a:t>
            </a:r>
            <a:r>
              <a:rPr b="1" lang="en-US">
                <a:latin typeface="Roboto"/>
                <a:ea typeface="Roboto"/>
                <a:cs typeface="Roboto"/>
                <a:sym typeface="Roboto"/>
              </a:rPr>
              <a:t>competitive analysis</a:t>
            </a:r>
            <a:r>
              <a:rPr lang="en-US">
                <a:latin typeface="Roboto"/>
                <a:ea typeface="Roboto"/>
                <a:cs typeface="Roboto"/>
                <a:sym typeface="Roboto"/>
              </a:rPr>
              <a:t> in direct mail marketing.</a:t>
            </a:r>
            <a:endParaRPr>
              <a:latin typeface="Roboto"/>
              <a:ea typeface="Roboto"/>
              <a:cs typeface="Roboto"/>
              <a:sym typeface="Roboto"/>
            </a:endParaRPr>
          </a:p>
        </p:txBody>
      </p:sp>
      <p:sp>
        <p:nvSpPr>
          <p:cNvPr id="2307" name="Google Shape;2307;p185"/>
          <p:cNvSpPr txBox="1"/>
          <p:nvPr>
            <p:ph type="title"/>
          </p:nvPr>
        </p:nvSpPr>
        <p:spPr>
          <a:xfrm>
            <a:off x="288525" y="570150"/>
            <a:ext cx="7598400" cy="646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400"/>
              <a:t>1</a:t>
            </a:r>
            <a:r>
              <a:rPr lang="en-US" sz="2400"/>
              <a:t>. DATA COLLECTION</a:t>
            </a:r>
            <a:endParaRPr sz="2400"/>
          </a:p>
        </p:txBody>
      </p:sp>
      <p:sp>
        <p:nvSpPr>
          <p:cNvPr id="2308" name="Google Shape;2308;p185"/>
          <p:cNvSpPr txBox="1"/>
          <p:nvPr/>
        </p:nvSpPr>
        <p:spPr>
          <a:xfrm>
            <a:off x="1271650" y="3505750"/>
            <a:ext cx="6817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latin typeface="Roboto"/>
                <a:ea typeface="Roboto"/>
                <a:cs typeface="Roboto"/>
                <a:sym typeface="Roboto"/>
              </a:rPr>
              <a:t>Unstructured raw data</a:t>
            </a:r>
            <a:r>
              <a:rPr lang="en-US">
                <a:latin typeface="Roboto"/>
                <a:ea typeface="Roboto"/>
                <a:cs typeface="Roboto"/>
                <a:sym typeface="Roboto"/>
              </a:rPr>
              <a:t> existed in </a:t>
            </a:r>
            <a:r>
              <a:rPr b="1" lang="en-US">
                <a:latin typeface="Roboto"/>
                <a:ea typeface="Roboto"/>
                <a:cs typeface="Roboto"/>
                <a:sym typeface="Roboto"/>
              </a:rPr>
              <a:t>multiple formats</a:t>
            </a:r>
            <a:r>
              <a:rPr lang="en-US">
                <a:latin typeface="Roboto"/>
                <a:ea typeface="Roboto"/>
                <a:cs typeface="Roboto"/>
                <a:sym typeface="Roboto"/>
              </a:rPr>
              <a:t>, requiring </a:t>
            </a:r>
            <a:r>
              <a:rPr b="1" lang="en-US">
                <a:latin typeface="Roboto"/>
                <a:ea typeface="Roboto"/>
                <a:cs typeface="Roboto"/>
                <a:sym typeface="Roboto"/>
              </a:rPr>
              <a:t>restructuring</a:t>
            </a:r>
            <a:r>
              <a:rPr lang="en-US">
                <a:latin typeface="Roboto"/>
                <a:ea typeface="Roboto"/>
                <a:cs typeface="Roboto"/>
                <a:sym typeface="Roboto"/>
              </a:rPr>
              <a:t>.</a:t>
            </a:r>
            <a:endParaRPr>
              <a:latin typeface="Roboto"/>
              <a:ea typeface="Roboto"/>
              <a:cs typeface="Roboto"/>
              <a:sym typeface="Roboto"/>
            </a:endParaRPr>
          </a:p>
          <a:p>
            <a:pPr indent="-317500" lvl="0" marL="457200" rtl="0" algn="l">
              <a:spcBef>
                <a:spcPts val="0"/>
              </a:spcBef>
              <a:spcAft>
                <a:spcPts val="0"/>
              </a:spcAft>
              <a:buSzPts val="1400"/>
              <a:buChar char="●"/>
            </a:pPr>
            <a:r>
              <a:rPr b="1" lang="en-US">
                <a:latin typeface="Roboto"/>
                <a:ea typeface="Roboto"/>
                <a:cs typeface="Roboto"/>
                <a:sym typeface="Roboto"/>
              </a:rPr>
              <a:t>Designed a relational database</a:t>
            </a:r>
            <a:r>
              <a:rPr lang="en-US">
                <a:latin typeface="Roboto"/>
                <a:ea typeface="Roboto"/>
                <a:cs typeface="Roboto"/>
                <a:sym typeface="Roboto"/>
              </a:rPr>
              <a:t> in </a:t>
            </a:r>
            <a:r>
              <a:rPr b="1" lang="en-US">
                <a:latin typeface="Roboto"/>
                <a:ea typeface="Roboto"/>
                <a:cs typeface="Roboto"/>
                <a:sym typeface="Roboto"/>
              </a:rPr>
              <a:t>MySQL Workbench</a:t>
            </a:r>
            <a:r>
              <a:rPr lang="en-US">
                <a:latin typeface="Roboto"/>
                <a:ea typeface="Roboto"/>
                <a:cs typeface="Roboto"/>
                <a:sym typeface="Roboto"/>
              </a:rPr>
              <a:t> for </a:t>
            </a:r>
            <a:r>
              <a:rPr b="1" lang="en-US">
                <a:latin typeface="Roboto"/>
                <a:ea typeface="Roboto"/>
                <a:cs typeface="Roboto"/>
                <a:sym typeface="Roboto"/>
              </a:rPr>
              <a:t>organized storage</a:t>
            </a:r>
            <a:r>
              <a:rPr lang="en-US">
                <a:latin typeface="Roboto"/>
                <a:ea typeface="Roboto"/>
                <a:cs typeface="Roboto"/>
                <a:sym typeface="Roboto"/>
              </a:rPr>
              <a:t>.</a:t>
            </a:r>
            <a:endParaRPr>
              <a:latin typeface="Roboto"/>
              <a:ea typeface="Roboto"/>
              <a:cs typeface="Roboto"/>
              <a:sym typeface="Roboto"/>
            </a:endParaRPr>
          </a:p>
          <a:p>
            <a:pPr indent="-317500" lvl="0" marL="457200" rtl="0" algn="l">
              <a:spcBef>
                <a:spcPts val="0"/>
              </a:spcBef>
              <a:spcAft>
                <a:spcPts val="0"/>
              </a:spcAft>
              <a:buSzPts val="1400"/>
              <a:buChar char="●"/>
            </a:pPr>
            <a:r>
              <a:rPr lang="en-US">
                <a:latin typeface="Roboto"/>
                <a:ea typeface="Roboto"/>
                <a:cs typeface="Roboto"/>
                <a:sym typeface="Roboto"/>
              </a:rPr>
              <a:t>Applied </a:t>
            </a:r>
            <a:r>
              <a:rPr b="1" lang="en-US">
                <a:latin typeface="Roboto"/>
                <a:ea typeface="Roboto"/>
                <a:cs typeface="Roboto"/>
                <a:sym typeface="Roboto"/>
              </a:rPr>
              <a:t>data normalization</a:t>
            </a:r>
            <a:r>
              <a:rPr lang="en-US">
                <a:latin typeface="Roboto"/>
                <a:ea typeface="Roboto"/>
                <a:cs typeface="Roboto"/>
                <a:sym typeface="Roboto"/>
              </a:rPr>
              <a:t> to </a:t>
            </a:r>
            <a:r>
              <a:rPr b="1" lang="en-US">
                <a:latin typeface="Roboto"/>
                <a:ea typeface="Roboto"/>
                <a:cs typeface="Roboto"/>
                <a:sym typeface="Roboto"/>
              </a:rPr>
              <a:t>reduce redundancy</a:t>
            </a:r>
            <a:r>
              <a:rPr lang="en-US">
                <a:latin typeface="Roboto"/>
                <a:ea typeface="Roboto"/>
                <a:cs typeface="Roboto"/>
                <a:sym typeface="Roboto"/>
              </a:rPr>
              <a:t> and </a:t>
            </a:r>
            <a:r>
              <a:rPr b="1" lang="en-US">
                <a:latin typeface="Roboto"/>
                <a:ea typeface="Roboto"/>
                <a:cs typeface="Roboto"/>
                <a:sym typeface="Roboto"/>
              </a:rPr>
              <a:t>ensure consistency</a:t>
            </a:r>
            <a:r>
              <a:rPr lang="en-US">
                <a:latin typeface="Roboto"/>
                <a:ea typeface="Roboto"/>
                <a:cs typeface="Roboto"/>
                <a:sym typeface="Roboto"/>
              </a:rPr>
              <a:t>.</a:t>
            </a:r>
            <a:endParaRPr>
              <a:latin typeface="Roboto"/>
              <a:ea typeface="Roboto"/>
              <a:cs typeface="Roboto"/>
              <a:sym typeface="Roboto"/>
            </a:endParaRPr>
          </a:p>
          <a:p>
            <a:pPr indent="-317500" lvl="0" marL="457200" rtl="0" algn="l">
              <a:spcBef>
                <a:spcPts val="0"/>
              </a:spcBef>
              <a:spcAft>
                <a:spcPts val="0"/>
              </a:spcAft>
              <a:buSzPts val="1400"/>
              <a:buChar char="●"/>
            </a:pPr>
            <a:r>
              <a:rPr b="1" lang="en-US">
                <a:latin typeface="Roboto"/>
                <a:ea typeface="Roboto"/>
                <a:cs typeface="Roboto"/>
                <a:sym typeface="Roboto"/>
              </a:rPr>
              <a:t>Created clear links</a:t>
            </a:r>
            <a:r>
              <a:rPr lang="en-US">
                <a:latin typeface="Roboto"/>
                <a:ea typeface="Roboto"/>
                <a:cs typeface="Roboto"/>
                <a:sym typeface="Roboto"/>
              </a:rPr>
              <a:t> between </a:t>
            </a:r>
            <a:r>
              <a:rPr b="1" lang="en-US">
                <a:latin typeface="Roboto"/>
                <a:ea typeface="Roboto"/>
                <a:cs typeface="Roboto"/>
                <a:sym typeface="Roboto"/>
              </a:rPr>
              <a:t>tables and bank names</a:t>
            </a:r>
            <a:r>
              <a:rPr lang="en-US">
                <a:latin typeface="Roboto"/>
                <a:ea typeface="Roboto"/>
                <a:cs typeface="Roboto"/>
                <a:sym typeface="Roboto"/>
              </a:rPr>
              <a:t> for easier </a:t>
            </a:r>
            <a:r>
              <a:rPr b="1" lang="en-US">
                <a:latin typeface="Roboto"/>
                <a:ea typeface="Roboto"/>
                <a:cs typeface="Roboto"/>
                <a:sym typeface="Roboto"/>
              </a:rPr>
              <a:t>data access</a:t>
            </a:r>
            <a:r>
              <a:rPr lang="en-US">
                <a:latin typeface="Roboto"/>
                <a:ea typeface="Roboto"/>
                <a:cs typeface="Roboto"/>
                <a:sym typeface="Roboto"/>
              </a:rPr>
              <a:t>.</a:t>
            </a:r>
            <a:endParaRPr>
              <a:latin typeface="Roboto"/>
              <a:ea typeface="Roboto"/>
              <a:cs typeface="Roboto"/>
              <a:sym typeface="Roboto"/>
            </a:endParaRPr>
          </a:p>
          <a:p>
            <a:pPr indent="-317500" lvl="0" marL="457200" rtl="0" algn="l">
              <a:spcBef>
                <a:spcPts val="0"/>
              </a:spcBef>
              <a:spcAft>
                <a:spcPts val="0"/>
              </a:spcAft>
              <a:buSzPts val="1400"/>
              <a:buChar char="●"/>
            </a:pPr>
            <a:r>
              <a:rPr lang="en-US">
                <a:latin typeface="Roboto"/>
                <a:ea typeface="Roboto"/>
                <a:cs typeface="Roboto"/>
                <a:sym typeface="Roboto"/>
              </a:rPr>
              <a:t>Enabled </a:t>
            </a:r>
            <a:r>
              <a:rPr b="1" lang="en-US">
                <a:latin typeface="Roboto"/>
                <a:ea typeface="Roboto"/>
                <a:cs typeface="Roboto"/>
                <a:sym typeface="Roboto"/>
              </a:rPr>
              <a:t>advanced functions</a:t>
            </a:r>
            <a:r>
              <a:rPr lang="en-US">
                <a:latin typeface="Roboto"/>
                <a:ea typeface="Roboto"/>
                <a:cs typeface="Roboto"/>
                <a:sym typeface="Roboto"/>
              </a:rPr>
              <a:t>: </a:t>
            </a:r>
            <a:r>
              <a:rPr b="1" lang="en-US">
                <a:latin typeface="Roboto"/>
                <a:ea typeface="Roboto"/>
                <a:cs typeface="Roboto"/>
                <a:sym typeface="Roboto"/>
              </a:rPr>
              <a:t>indexing, filtering, and aggregation</a:t>
            </a:r>
            <a:r>
              <a:rPr lang="en-US">
                <a:latin typeface="Roboto"/>
                <a:ea typeface="Roboto"/>
                <a:cs typeface="Roboto"/>
                <a:sym typeface="Roboto"/>
              </a:rPr>
              <a:t> for large </a:t>
            </a:r>
            <a:r>
              <a:rPr b="1" lang="en-US">
                <a:latin typeface="Roboto"/>
                <a:ea typeface="Roboto"/>
                <a:cs typeface="Roboto"/>
                <a:sym typeface="Roboto"/>
              </a:rPr>
              <a:t>time-series datasets</a:t>
            </a:r>
            <a:r>
              <a:rPr lang="en-US">
                <a:latin typeface="Roboto"/>
                <a:ea typeface="Roboto"/>
                <a:cs typeface="Roboto"/>
                <a:sym typeface="Roboto"/>
              </a:rPr>
              <a:t>.</a:t>
            </a:r>
            <a:endParaRPr>
              <a:latin typeface="Roboto"/>
              <a:ea typeface="Roboto"/>
              <a:cs typeface="Roboto"/>
              <a:sym typeface="Roboto"/>
            </a:endParaRPr>
          </a:p>
          <a:p>
            <a:pPr indent="-317500" lvl="0" marL="457200" rtl="0" algn="l">
              <a:spcBef>
                <a:spcPts val="0"/>
              </a:spcBef>
              <a:spcAft>
                <a:spcPts val="0"/>
              </a:spcAft>
              <a:buSzPts val="1400"/>
              <a:buChar char="●"/>
            </a:pPr>
            <a:r>
              <a:rPr lang="en-US">
                <a:latin typeface="Roboto"/>
                <a:ea typeface="Roboto"/>
                <a:cs typeface="Roboto"/>
                <a:sym typeface="Roboto"/>
              </a:rPr>
              <a:t>Delivered a </a:t>
            </a:r>
            <a:r>
              <a:rPr b="1" lang="en-US">
                <a:latin typeface="Roboto"/>
                <a:ea typeface="Roboto"/>
                <a:cs typeface="Roboto"/>
                <a:sym typeface="Roboto"/>
              </a:rPr>
              <a:t>well-structured schema</a:t>
            </a:r>
            <a:r>
              <a:rPr lang="en-US">
                <a:latin typeface="Roboto"/>
                <a:ea typeface="Roboto"/>
                <a:cs typeface="Roboto"/>
                <a:sym typeface="Roboto"/>
              </a:rPr>
              <a:t> that </a:t>
            </a:r>
            <a:r>
              <a:rPr b="1" lang="en-US">
                <a:latin typeface="Roboto"/>
                <a:ea typeface="Roboto"/>
                <a:cs typeface="Roboto"/>
                <a:sym typeface="Roboto"/>
              </a:rPr>
              <a:t>simplifies analysis</a:t>
            </a:r>
            <a:r>
              <a:rPr lang="en-US">
                <a:latin typeface="Roboto"/>
                <a:ea typeface="Roboto"/>
                <a:cs typeface="Roboto"/>
                <a:sym typeface="Roboto"/>
              </a:rPr>
              <a:t>, </a:t>
            </a:r>
            <a:r>
              <a:rPr b="1" lang="en-US">
                <a:latin typeface="Roboto"/>
                <a:ea typeface="Roboto"/>
                <a:cs typeface="Roboto"/>
                <a:sym typeface="Roboto"/>
              </a:rPr>
              <a:t>comparisons</a:t>
            </a:r>
            <a:r>
              <a:rPr lang="en-US">
                <a:latin typeface="Roboto"/>
                <a:ea typeface="Roboto"/>
                <a:cs typeface="Roboto"/>
                <a:sym typeface="Roboto"/>
              </a:rPr>
              <a:t>, and </a:t>
            </a:r>
            <a:r>
              <a:rPr b="1" lang="en-US">
                <a:latin typeface="Roboto"/>
                <a:ea typeface="Roboto"/>
                <a:cs typeface="Roboto"/>
                <a:sym typeface="Roboto"/>
              </a:rPr>
              <a:t>integration</a:t>
            </a:r>
            <a:r>
              <a:rPr lang="en-US">
                <a:latin typeface="Roboto"/>
                <a:ea typeface="Roboto"/>
                <a:cs typeface="Roboto"/>
                <a:sym typeface="Roboto"/>
              </a:rPr>
              <a:t> with </a:t>
            </a:r>
            <a:r>
              <a:rPr b="1" lang="en-US">
                <a:latin typeface="Roboto"/>
                <a:ea typeface="Roboto"/>
                <a:cs typeface="Roboto"/>
                <a:sym typeface="Roboto"/>
              </a:rPr>
              <a:t>visualization tools</a:t>
            </a:r>
            <a:r>
              <a:rPr lang="en-US">
                <a:latin typeface="Roboto"/>
                <a:ea typeface="Roboto"/>
                <a:cs typeface="Roboto"/>
                <a:sym typeface="Roboto"/>
              </a:rPr>
              <a:t>.</a:t>
            </a:r>
            <a:endParaRPr>
              <a:latin typeface="Roboto"/>
              <a:ea typeface="Roboto"/>
              <a:cs typeface="Roboto"/>
              <a:sym typeface="Roboto"/>
            </a:endParaRPr>
          </a:p>
        </p:txBody>
      </p:sp>
      <p:pic>
        <p:nvPicPr>
          <p:cNvPr id="2309" name="Google Shape;2309;p185"/>
          <p:cNvPicPr preferRelativeResize="0"/>
          <p:nvPr/>
        </p:nvPicPr>
        <p:blipFill>
          <a:blip r:embed="rId3">
            <a:alphaModFix/>
          </a:blip>
          <a:stretch>
            <a:fillRect/>
          </a:stretch>
        </p:blipFill>
        <p:spPr>
          <a:xfrm>
            <a:off x="8466925" y="570150"/>
            <a:ext cx="2660825" cy="2502750"/>
          </a:xfrm>
          <a:prstGeom prst="rect">
            <a:avLst/>
          </a:prstGeom>
          <a:noFill/>
          <a:ln>
            <a:noFill/>
          </a:ln>
        </p:spPr>
      </p:pic>
      <p:sp>
        <p:nvSpPr>
          <p:cNvPr id="2310" name="Google Shape;2310;p185"/>
          <p:cNvSpPr txBox="1"/>
          <p:nvPr/>
        </p:nvSpPr>
        <p:spPr>
          <a:xfrm>
            <a:off x="8297325" y="30484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1200">
                <a:latin typeface="Times New Roman"/>
                <a:ea typeface="Times New Roman"/>
                <a:cs typeface="Times New Roman"/>
                <a:sym typeface="Times New Roman"/>
              </a:rPr>
              <a:t>Entity Relationship Diagram (ERD)</a:t>
            </a:r>
            <a:endParaRPr/>
          </a:p>
        </p:txBody>
      </p:sp>
      <p:pic>
        <p:nvPicPr>
          <p:cNvPr id="2311" name="Google Shape;2311;p185"/>
          <p:cNvPicPr preferRelativeResize="0"/>
          <p:nvPr/>
        </p:nvPicPr>
        <p:blipFill rotWithShape="1">
          <a:blip r:embed="rId4">
            <a:alphaModFix/>
          </a:blip>
          <a:srcRect b="0" l="0" r="40582" t="0"/>
          <a:stretch/>
        </p:blipFill>
        <p:spPr>
          <a:xfrm>
            <a:off x="8557150" y="3556349"/>
            <a:ext cx="2570600" cy="1978026"/>
          </a:xfrm>
          <a:prstGeom prst="rect">
            <a:avLst/>
          </a:prstGeom>
          <a:noFill/>
          <a:ln>
            <a:noFill/>
          </a:ln>
        </p:spPr>
      </p:pic>
      <p:sp>
        <p:nvSpPr>
          <p:cNvPr id="2312" name="Google Shape;2312;p185"/>
          <p:cNvSpPr txBox="1"/>
          <p:nvPr/>
        </p:nvSpPr>
        <p:spPr>
          <a:xfrm>
            <a:off x="8297325" y="55834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1200">
                <a:latin typeface="Times New Roman"/>
                <a:ea typeface="Times New Roman"/>
                <a:cs typeface="Times New Roman"/>
                <a:sym typeface="Times New Roman"/>
              </a:rPr>
              <a:t>Create table &amp; Inserting data into MYSQL</a:t>
            </a:r>
            <a:endParaRPr/>
          </a:p>
        </p:txBody>
      </p:sp>
      <p:pic>
        <p:nvPicPr>
          <p:cNvPr id="2313" name="Google Shape;2313;p185" title="MySQL_Workbench-removebg-preview.png"/>
          <p:cNvPicPr preferRelativeResize="0"/>
          <p:nvPr/>
        </p:nvPicPr>
        <p:blipFill>
          <a:blip r:embed="rId5">
            <a:alphaModFix/>
          </a:blip>
          <a:stretch>
            <a:fillRect/>
          </a:stretch>
        </p:blipFill>
        <p:spPr>
          <a:xfrm>
            <a:off x="239950" y="3657727"/>
            <a:ext cx="1031700" cy="146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68"/>
          <p:cNvSpPr/>
          <p:nvPr/>
        </p:nvSpPr>
        <p:spPr>
          <a:xfrm>
            <a:off x="1123890" y="1622983"/>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9" name="Google Shape;1039;p168"/>
          <p:cNvSpPr/>
          <p:nvPr/>
        </p:nvSpPr>
        <p:spPr>
          <a:xfrm>
            <a:off x="1123890" y="2943783"/>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0" name="Google Shape;1040;p168"/>
          <p:cNvSpPr/>
          <p:nvPr/>
        </p:nvSpPr>
        <p:spPr>
          <a:xfrm>
            <a:off x="1123890" y="4270617"/>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1" name="Google Shape;1041;p168"/>
          <p:cNvSpPr/>
          <p:nvPr/>
        </p:nvSpPr>
        <p:spPr>
          <a:xfrm>
            <a:off x="6129397" y="1622983"/>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2" name="Google Shape;1042;p168"/>
          <p:cNvSpPr/>
          <p:nvPr/>
        </p:nvSpPr>
        <p:spPr>
          <a:xfrm>
            <a:off x="6129397" y="2943783"/>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3" name="Google Shape;1043;p168"/>
          <p:cNvSpPr/>
          <p:nvPr/>
        </p:nvSpPr>
        <p:spPr>
          <a:xfrm>
            <a:off x="6129397" y="4270617"/>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4" name="Google Shape;1044;p168"/>
          <p:cNvSpPr txBox="1"/>
          <p:nvPr>
            <p:ph idx="3" type="title"/>
          </p:nvPr>
        </p:nvSpPr>
        <p:spPr>
          <a:xfrm>
            <a:off x="1123887" y="1885183"/>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1</a:t>
            </a:r>
            <a:endParaRPr/>
          </a:p>
        </p:txBody>
      </p:sp>
      <p:sp>
        <p:nvSpPr>
          <p:cNvPr id="1045" name="Google Shape;1045;p168"/>
          <p:cNvSpPr txBox="1"/>
          <p:nvPr>
            <p:ph idx="8" type="title"/>
          </p:nvPr>
        </p:nvSpPr>
        <p:spPr>
          <a:xfrm>
            <a:off x="1123887" y="4532817"/>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5</a:t>
            </a:r>
            <a:endParaRPr/>
          </a:p>
        </p:txBody>
      </p:sp>
      <p:sp>
        <p:nvSpPr>
          <p:cNvPr id="1046" name="Google Shape;1046;p168"/>
          <p:cNvSpPr txBox="1"/>
          <p:nvPr>
            <p:ph idx="4" type="title"/>
          </p:nvPr>
        </p:nvSpPr>
        <p:spPr>
          <a:xfrm flipH="1">
            <a:off x="6129497" y="1885183"/>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2</a:t>
            </a:r>
            <a:endParaRPr/>
          </a:p>
        </p:txBody>
      </p:sp>
      <p:sp>
        <p:nvSpPr>
          <p:cNvPr id="1047" name="Google Shape;1047;p168"/>
          <p:cNvSpPr txBox="1"/>
          <p:nvPr>
            <p:ph idx="9" type="title"/>
          </p:nvPr>
        </p:nvSpPr>
        <p:spPr>
          <a:xfrm flipH="1">
            <a:off x="6129497" y="4532817"/>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6</a:t>
            </a:r>
            <a:endParaRPr/>
          </a:p>
        </p:txBody>
      </p:sp>
      <p:sp>
        <p:nvSpPr>
          <p:cNvPr id="1048" name="Google Shape;1048;p168"/>
          <p:cNvSpPr txBox="1"/>
          <p:nvPr>
            <p:ph idx="5" type="title"/>
          </p:nvPr>
        </p:nvSpPr>
        <p:spPr>
          <a:xfrm>
            <a:off x="960000" y="487680"/>
            <a:ext cx="10272000" cy="731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TABLE OF CONTENTS</a:t>
            </a:r>
            <a:endParaRPr/>
          </a:p>
        </p:txBody>
      </p:sp>
      <p:sp>
        <p:nvSpPr>
          <p:cNvPr id="1049" name="Google Shape;1049;p168"/>
          <p:cNvSpPr txBox="1"/>
          <p:nvPr>
            <p:ph type="title"/>
          </p:nvPr>
        </p:nvSpPr>
        <p:spPr>
          <a:xfrm>
            <a:off x="2222100" y="1797577"/>
            <a:ext cx="3821100" cy="662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INTRODUCTION</a:t>
            </a:r>
            <a:endParaRPr/>
          </a:p>
        </p:txBody>
      </p:sp>
      <p:sp>
        <p:nvSpPr>
          <p:cNvPr id="1050" name="Google Shape;1050;p168"/>
          <p:cNvSpPr txBox="1"/>
          <p:nvPr>
            <p:ph idx="2" type="title"/>
          </p:nvPr>
        </p:nvSpPr>
        <p:spPr>
          <a:xfrm flipH="1">
            <a:off x="7227688" y="1797583"/>
            <a:ext cx="38211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WHY THIS PROJECT MATTERS?</a:t>
            </a:r>
            <a:endParaRPr b="0"/>
          </a:p>
        </p:txBody>
      </p:sp>
      <p:sp>
        <p:nvSpPr>
          <p:cNvPr id="1051" name="Google Shape;1051;p168"/>
          <p:cNvSpPr txBox="1"/>
          <p:nvPr>
            <p:ph idx="6" type="title"/>
          </p:nvPr>
        </p:nvSpPr>
        <p:spPr>
          <a:xfrm>
            <a:off x="2227625" y="3022975"/>
            <a:ext cx="37293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RESEARCH AIM</a:t>
            </a:r>
            <a:endParaRPr/>
          </a:p>
        </p:txBody>
      </p:sp>
      <p:sp>
        <p:nvSpPr>
          <p:cNvPr id="1052" name="Google Shape;1052;p168"/>
          <p:cNvSpPr txBox="1"/>
          <p:nvPr>
            <p:ph idx="7" type="title"/>
          </p:nvPr>
        </p:nvSpPr>
        <p:spPr>
          <a:xfrm flipH="1">
            <a:off x="7247102" y="4349825"/>
            <a:ext cx="43077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REVIEW SIMILAR SYSTEMS</a:t>
            </a:r>
            <a:endParaRPr/>
          </a:p>
        </p:txBody>
      </p:sp>
      <p:sp>
        <p:nvSpPr>
          <p:cNvPr id="1053" name="Google Shape;1053;p168"/>
          <p:cNvSpPr txBox="1"/>
          <p:nvPr>
            <p:ph idx="13" type="title"/>
          </p:nvPr>
        </p:nvSpPr>
        <p:spPr>
          <a:xfrm>
            <a:off x="2227622" y="4349817"/>
            <a:ext cx="38211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RESEARCH</a:t>
            </a:r>
            <a:r>
              <a:rPr lang="en-US"/>
              <a:t> QUESTION</a:t>
            </a:r>
            <a:endParaRPr/>
          </a:p>
        </p:txBody>
      </p:sp>
      <p:sp>
        <p:nvSpPr>
          <p:cNvPr id="1054" name="Google Shape;1054;p168"/>
          <p:cNvSpPr txBox="1"/>
          <p:nvPr>
            <p:ph idx="14" type="title"/>
          </p:nvPr>
        </p:nvSpPr>
        <p:spPr>
          <a:xfrm flipH="1">
            <a:off x="7247013" y="3022983"/>
            <a:ext cx="38211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RESEARCH</a:t>
            </a:r>
            <a:r>
              <a:rPr lang="en-US"/>
              <a:t> OBJECTIVE</a:t>
            </a:r>
            <a:endParaRPr/>
          </a:p>
        </p:txBody>
      </p:sp>
      <p:sp>
        <p:nvSpPr>
          <p:cNvPr id="1055" name="Google Shape;1055;p168"/>
          <p:cNvSpPr txBox="1"/>
          <p:nvPr>
            <p:ph idx="15" type="title"/>
          </p:nvPr>
        </p:nvSpPr>
        <p:spPr>
          <a:xfrm>
            <a:off x="1123887" y="3205983"/>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3</a:t>
            </a:r>
            <a:endParaRPr/>
          </a:p>
        </p:txBody>
      </p:sp>
      <p:sp>
        <p:nvSpPr>
          <p:cNvPr id="1056" name="Google Shape;1056;p168"/>
          <p:cNvSpPr txBox="1"/>
          <p:nvPr>
            <p:ph idx="16" type="title"/>
          </p:nvPr>
        </p:nvSpPr>
        <p:spPr>
          <a:xfrm flipH="1">
            <a:off x="6129497" y="3205983"/>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186"/>
          <p:cNvSpPr txBox="1"/>
          <p:nvPr>
            <p:ph type="title"/>
          </p:nvPr>
        </p:nvSpPr>
        <p:spPr>
          <a:xfrm>
            <a:off x="288525" y="570150"/>
            <a:ext cx="5541300" cy="1149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400"/>
              <a:t>3</a:t>
            </a:r>
            <a:r>
              <a:rPr lang="en-US" sz="2400"/>
              <a:t>. DATA PREPROCESSING WITH PYTHON </a:t>
            </a:r>
            <a:endParaRPr sz="2400"/>
          </a:p>
        </p:txBody>
      </p:sp>
      <p:sp>
        <p:nvSpPr>
          <p:cNvPr id="2319" name="Google Shape;2319;p186"/>
          <p:cNvSpPr txBox="1"/>
          <p:nvPr/>
        </p:nvSpPr>
        <p:spPr>
          <a:xfrm>
            <a:off x="399225" y="1966500"/>
            <a:ext cx="57345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b="1" lang="en-US">
                <a:latin typeface="Roboto"/>
                <a:ea typeface="Roboto"/>
                <a:cs typeface="Roboto"/>
                <a:sym typeface="Roboto"/>
              </a:rPr>
              <a:t>Cleaned &amp; structured dataset</a:t>
            </a:r>
            <a:r>
              <a:rPr lang="en-US">
                <a:latin typeface="Roboto"/>
                <a:ea typeface="Roboto"/>
                <a:cs typeface="Roboto"/>
                <a:sym typeface="Roboto"/>
              </a:rPr>
              <a:t> to make it ready for analysis</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US">
                <a:latin typeface="Roboto"/>
                <a:ea typeface="Roboto"/>
                <a:cs typeface="Roboto"/>
                <a:sym typeface="Roboto"/>
              </a:rPr>
              <a:t>Removed duplicates</a:t>
            </a:r>
            <a:r>
              <a:rPr lang="en-US">
                <a:latin typeface="Roboto"/>
                <a:ea typeface="Roboto"/>
                <a:cs typeface="Roboto"/>
                <a:sym typeface="Roboto"/>
              </a:rPr>
              <a:t> to maintain data validity.</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US">
                <a:latin typeface="Roboto"/>
                <a:ea typeface="Roboto"/>
                <a:cs typeface="Roboto"/>
                <a:sym typeface="Roboto"/>
              </a:rPr>
              <a:t>Standardized bank names</a:t>
            </a:r>
            <a:r>
              <a:rPr lang="en-US">
                <a:latin typeface="Roboto"/>
                <a:ea typeface="Roboto"/>
                <a:cs typeface="Roboto"/>
                <a:sym typeface="Roboto"/>
              </a:rPr>
              <a:t> (e.g., BOA → Bank of America) for consistency.</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US">
                <a:latin typeface="Roboto"/>
                <a:ea typeface="Roboto"/>
                <a:cs typeface="Roboto"/>
                <a:sym typeface="Roboto"/>
              </a:rPr>
              <a:t>Transformed dates</a:t>
            </a:r>
            <a:r>
              <a:rPr lang="en-US">
                <a:latin typeface="Roboto"/>
                <a:ea typeface="Roboto"/>
                <a:cs typeface="Roboto"/>
                <a:sym typeface="Roboto"/>
              </a:rPr>
              <a:t> into Month, Quarter, and Year for time-based analysis.</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US">
                <a:latin typeface="Roboto"/>
                <a:ea typeface="Roboto"/>
                <a:cs typeface="Roboto"/>
                <a:sym typeface="Roboto"/>
              </a:rPr>
              <a:t>Handled missing values</a:t>
            </a:r>
            <a:r>
              <a:rPr lang="en-US">
                <a:latin typeface="Roboto"/>
                <a:ea typeface="Roboto"/>
                <a:cs typeface="Roboto"/>
                <a:sym typeface="Roboto"/>
              </a:rPr>
              <a:t> – filled non-critical fields with “Unknown.”</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US">
                <a:latin typeface="Roboto"/>
                <a:ea typeface="Roboto"/>
                <a:cs typeface="Roboto"/>
                <a:sym typeface="Roboto"/>
              </a:rPr>
              <a:t>Dropped rows with missing critical fields</a:t>
            </a:r>
            <a:r>
              <a:rPr lang="en-US">
                <a:latin typeface="Roboto"/>
                <a:ea typeface="Roboto"/>
                <a:cs typeface="Roboto"/>
                <a:sym typeface="Roboto"/>
              </a:rPr>
              <a:t> (Company, Product, Month, Spend, Mail Volume).</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US">
                <a:latin typeface="Roboto"/>
                <a:ea typeface="Roboto"/>
                <a:cs typeface="Roboto"/>
                <a:sym typeface="Roboto"/>
              </a:rPr>
              <a:t>Standardized column names</a:t>
            </a:r>
            <a:r>
              <a:rPr lang="en-US">
                <a:latin typeface="Roboto"/>
                <a:ea typeface="Roboto"/>
                <a:cs typeface="Roboto"/>
                <a:sym typeface="Roboto"/>
              </a:rPr>
              <a:t> (lowercase, underscores) for uniformity.</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US">
                <a:latin typeface="Roboto"/>
                <a:ea typeface="Roboto"/>
                <a:cs typeface="Roboto"/>
                <a:sym typeface="Roboto"/>
              </a:rPr>
              <a:t>Converted data types</a:t>
            </a:r>
            <a:r>
              <a:rPr lang="en-US">
                <a:latin typeface="Roboto"/>
                <a:ea typeface="Roboto"/>
                <a:cs typeface="Roboto"/>
                <a:sym typeface="Roboto"/>
              </a:rPr>
              <a:t> (text → categorical, numeric fields → proper format).</a:t>
            </a:r>
            <a:endParaRPr>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US">
                <a:latin typeface="Roboto"/>
                <a:ea typeface="Roboto"/>
                <a:cs typeface="Roboto"/>
                <a:sym typeface="Roboto"/>
              </a:rPr>
              <a:t>Result: </a:t>
            </a:r>
            <a:r>
              <a:rPr b="1" lang="en-US">
                <a:latin typeface="Roboto"/>
                <a:ea typeface="Roboto"/>
                <a:cs typeface="Roboto"/>
                <a:sym typeface="Roboto"/>
              </a:rPr>
              <a:t>High-quality, consistent, and structured dataset</a:t>
            </a:r>
            <a:r>
              <a:rPr lang="en-US">
                <a:latin typeface="Roboto"/>
                <a:ea typeface="Roboto"/>
                <a:cs typeface="Roboto"/>
                <a:sym typeface="Roboto"/>
              </a:rPr>
              <a:t> ready for queries, visualization, and ML.</a:t>
            </a:r>
            <a:endParaRPr>
              <a:latin typeface="Roboto"/>
              <a:ea typeface="Roboto"/>
              <a:cs typeface="Roboto"/>
              <a:sym typeface="Roboto"/>
            </a:endParaRPr>
          </a:p>
        </p:txBody>
      </p:sp>
      <p:pic>
        <p:nvPicPr>
          <p:cNvPr id="2320" name="Google Shape;2320;p186"/>
          <p:cNvPicPr preferRelativeResize="0"/>
          <p:nvPr/>
        </p:nvPicPr>
        <p:blipFill>
          <a:blip r:embed="rId3">
            <a:alphaModFix/>
          </a:blip>
          <a:stretch>
            <a:fillRect/>
          </a:stretch>
        </p:blipFill>
        <p:spPr>
          <a:xfrm>
            <a:off x="6519225" y="641800"/>
            <a:ext cx="3919375" cy="3957707"/>
          </a:xfrm>
          <a:prstGeom prst="rect">
            <a:avLst/>
          </a:prstGeom>
          <a:noFill/>
          <a:ln cap="flat" cmpd="sng" w="9525">
            <a:solidFill>
              <a:schemeClr val="dk2"/>
            </a:solidFill>
            <a:prstDash val="solid"/>
            <a:round/>
            <a:headEnd len="sm" w="sm" type="none"/>
            <a:tailEnd len="sm" w="sm" type="none"/>
          </a:ln>
        </p:spPr>
      </p:pic>
      <p:pic>
        <p:nvPicPr>
          <p:cNvPr id="2321" name="Google Shape;2321;p186"/>
          <p:cNvPicPr preferRelativeResize="0"/>
          <p:nvPr/>
        </p:nvPicPr>
        <p:blipFill>
          <a:blip r:embed="rId4">
            <a:alphaModFix/>
          </a:blip>
          <a:stretch>
            <a:fillRect/>
          </a:stretch>
        </p:blipFill>
        <p:spPr>
          <a:xfrm>
            <a:off x="6519225" y="1821525"/>
            <a:ext cx="3919375" cy="4075500"/>
          </a:xfrm>
          <a:prstGeom prst="rect">
            <a:avLst/>
          </a:prstGeom>
          <a:noFill/>
          <a:ln cap="flat" cmpd="sng" w="9525">
            <a:solidFill>
              <a:schemeClr val="dk2"/>
            </a:solidFill>
            <a:prstDash val="solid"/>
            <a:round/>
            <a:headEnd len="sm" w="sm" type="none"/>
            <a:tailEnd len="sm" w="sm" type="none"/>
          </a:ln>
        </p:spPr>
      </p:pic>
      <p:pic>
        <p:nvPicPr>
          <p:cNvPr id="2322" name="Google Shape;2322;p186"/>
          <p:cNvPicPr preferRelativeResize="0"/>
          <p:nvPr/>
        </p:nvPicPr>
        <p:blipFill>
          <a:blip r:embed="rId5">
            <a:alphaModFix/>
          </a:blip>
          <a:stretch>
            <a:fillRect/>
          </a:stretch>
        </p:blipFill>
        <p:spPr>
          <a:xfrm>
            <a:off x="6519225" y="3159075"/>
            <a:ext cx="3919375" cy="3628006"/>
          </a:xfrm>
          <a:prstGeom prst="rect">
            <a:avLst/>
          </a:prstGeom>
          <a:noFill/>
          <a:ln cap="flat" cmpd="sng" w="9525">
            <a:solidFill>
              <a:schemeClr val="dk2"/>
            </a:solidFill>
            <a:prstDash val="solid"/>
            <a:round/>
            <a:headEnd len="sm" w="sm" type="none"/>
            <a:tailEnd len="sm" w="sm" type="none"/>
          </a:ln>
        </p:spPr>
      </p:pic>
      <p:sp>
        <p:nvSpPr>
          <p:cNvPr id="2323" name="Google Shape;2323;p186"/>
          <p:cNvSpPr/>
          <p:nvPr/>
        </p:nvSpPr>
        <p:spPr>
          <a:xfrm>
            <a:off x="10572075" y="969400"/>
            <a:ext cx="1327500" cy="516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latin typeface="Roboto"/>
                <a:ea typeface="Roboto"/>
                <a:cs typeface="Roboto"/>
                <a:sym typeface="Roboto"/>
              </a:rPr>
              <a:t>Data Cleaning</a:t>
            </a:r>
            <a:endParaRPr b="1" sz="1100">
              <a:latin typeface="Roboto"/>
              <a:ea typeface="Roboto"/>
              <a:cs typeface="Roboto"/>
              <a:sym typeface="Roboto"/>
            </a:endParaRPr>
          </a:p>
        </p:txBody>
      </p:sp>
      <p:sp>
        <p:nvSpPr>
          <p:cNvPr id="2324" name="Google Shape;2324;p186"/>
          <p:cNvSpPr/>
          <p:nvPr/>
        </p:nvSpPr>
        <p:spPr>
          <a:xfrm>
            <a:off x="10572075" y="2165500"/>
            <a:ext cx="1327500" cy="516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100">
                <a:latin typeface="Roboto"/>
                <a:ea typeface="Roboto"/>
                <a:cs typeface="Roboto"/>
                <a:sym typeface="Roboto"/>
              </a:rPr>
              <a:t>Handle Outliers</a:t>
            </a:r>
            <a:endParaRPr b="1" sz="1100">
              <a:latin typeface="Roboto"/>
              <a:ea typeface="Roboto"/>
              <a:cs typeface="Roboto"/>
              <a:sym typeface="Roboto"/>
            </a:endParaRPr>
          </a:p>
        </p:txBody>
      </p:sp>
      <p:sp>
        <p:nvSpPr>
          <p:cNvPr id="2325" name="Google Shape;2325;p186"/>
          <p:cNvSpPr/>
          <p:nvPr/>
        </p:nvSpPr>
        <p:spPr>
          <a:xfrm>
            <a:off x="10572075" y="3361600"/>
            <a:ext cx="1327500" cy="728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100">
                <a:latin typeface="Roboto"/>
                <a:ea typeface="Roboto"/>
                <a:cs typeface="Roboto"/>
                <a:sym typeface="Roboto"/>
              </a:rPr>
              <a:t>Handle Missing Value</a:t>
            </a:r>
            <a:endParaRPr b="1" sz="1100">
              <a:latin typeface="Roboto"/>
              <a:ea typeface="Roboto"/>
              <a:cs typeface="Roboto"/>
              <a:sym typeface="Roboto"/>
            </a:endParaRPr>
          </a:p>
        </p:txBody>
      </p:sp>
      <p:pic>
        <p:nvPicPr>
          <p:cNvPr id="2326" name="Google Shape;2326;p186" title="Python.png"/>
          <p:cNvPicPr preferRelativeResize="0"/>
          <p:nvPr/>
        </p:nvPicPr>
        <p:blipFill>
          <a:blip r:embed="rId6">
            <a:alphaModFix/>
          </a:blip>
          <a:stretch>
            <a:fillRect/>
          </a:stretch>
        </p:blipFill>
        <p:spPr>
          <a:xfrm>
            <a:off x="1930675" y="1134500"/>
            <a:ext cx="687025" cy="687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187"/>
          <p:cNvSpPr txBox="1"/>
          <p:nvPr>
            <p:ph type="title"/>
          </p:nvPr>
        </p:nvSpPr>
        <p:spPr>
          <a:xfrm>
            <a:off x="248000" y="639400"/>
            <a:ext cx="7598400" cy="646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400"/>
              <a:t>4</a:t>
            </a:r>
            <a:r>
              <a:rPr lang="en-US" sz="2400"/>
              <a:t>. CONDUCT TREND ANALYSIS </a:t>
            </a:r>
            <a:endParaRPr sz="2400"/>
          </a:p>
        </p:txBody>
      </p:sp>
      <p:sp>
        <p:nvSpPr>
          <p:cNvPr id="2332" name="Google Shape;2332;p187"/>
          <p:cNvSpPr txBox="1"/>
          <p:nvPr/>
        </p:nvSpPr>
        <p:spPr>
          <a:xfrm>
            <a:off x="197325" y="1246350"/>
            <a:ext cx="6655800" cy="411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Roboto"/>
              <a:buAutoNum type="arabicParenR"/>
            </a:pPr>
            <a:r>
              <a:rPr b="1" lang="en-US">
                <a:latin typeface="Roboto"/>
                <a:ea typeface="Roboto"/>
                <a:cs typeface="Roboto"/>
                <a:sym typeface="Roboto"/>
              </a:rPr>
              <a:t>Trend Analysis Approach</a:t>
            </a:r>
            <a:endParaRPr b="1">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US">
                <a:latin typeface="Roboto"/>
                <a:ea typeface="Roboto"/>
                <a:cs typeface="Roboto"/>
                <a:sym typeface="Roboto"/>
              </a:rPr>
              <a:t>Created new </a:t>
            </a:r>
            <a:r>
              <a:rPr b="1" lang="en-US">
                <a:latin typeface="Roboto"/>
                <a:ea typeface="Roboto"/>
                <a:cs typeface="Roboto"/>
                <a:sym typeface="Roboto"/>
              </a:rPr>
              <a:t>date columns</a:t>
            </a:r>
            <a:r>
              <a:rPr lang="en-US">
                <a:latin typeface="Roboto"/>
                <a:ea typeface="Roboto"/>
                <a:cs typeface="Roboto"/>
                <a:sym typeface="Roboto"/>
              </a:rPr>
              <a:t> (Year, Year_Month) for temporal patterns.</a:t>
            </a:r>
            <a:endParaRPr>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US">
                <a:latin typeface="Roboto"/>
                <a:ea typeface="Roboto"/>
                <a:cs typeface="Roboto"/>
                <a:sym typeface="Roboto"/>
              </a:rPr>
              <a:t>Used </a:t>
            </a:r>
            <a:r>
              <a:rPr b="1" lang="en-US">
                <a:latin typeface="Roboto"/>
                <a:ea typeface="Roboto"/>
                <a:cs typeface="Roboto"/>
                <a:sym typeface="Roboto"/>
              </a:rPr>
              <a:t>Matplotlib &amp; Seaborn</a:t>
            </a:r>
            <a:r>
              <a:rPr lang="en-US">
                <a:latin typeface="Roboto"/>
                <a:ea typeface="Roboto"/>
                <a:cs typeface="Roboto"/>
                <a:sym typeface="Roboto"/>
              </a:rPr>
              <a:t> to plot spending and mail volume trends.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US">
                <a:latin typeface="Roboto"/>
                <a:ea typeface="Roboto"/>
                <a:cs typeface="Roboto"/>
                <a:sym typeface="Roboto"/>
              </a:rPr>
              <a:t>Consistent column naming ensured smooth comparison.</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arenR"/>
            </a:pPr>
            <a:r>
              <a:rPr b="1" lang="en-US">
                <a:latin typeface="Roboto"/>
                <a:ea typeface="Roboto"/>
                <a:cs typeface="Roboto"/>
                <a:sym typeface="Roboto"/>
              </a:rPr>
              <a:t>Spending Trends</a:t>
            </a:r>
            <a:endParaRPr b="1">
              <a:latin typeface="Roboto"/>
              <a:ea typeface="Roboto"/>
              <a:cs typeface="Roboto"/>
              <a:sym typeface="Roboto"/>
            </a:endParaRPr>
          </a:p>
          <a:p>
            <a:pPr indent="-317500" lvl="0" marL="457200" rtl="0" algn="l">
              <a:lnSpc>
                <a:spcPct val="115000"/>
              </a:lnSpc>
              <a:spcBef>
                <a:spcPts val="0"/>
              </a:spcBef>
              <a:spcAft>
                <a:spcPts val="0"/>
              </a:spcAft>
              <a:buSzPts val="1400"/>
              <a:buChar char="●"/>
            </a:pPr>
            <a:r>
              <a:rPr b="1" lang="en-US">
                <a:latin typeface="Roboto"/>
                <a:ea typeface="Roboto"/>
                <a:cs typeface="Roboto"/>
                <a:sym typeface="Roboto"/>
              </a:rPr>
              <a:t>Line graph</a:t>
            </a:r>
            <a:r>
              <a:rPr lang="en-US">
                <a:latin typeface="Roboto"/>
                <a:ea typeface="Roboto"/>
                <a:cs typeface="Roboto"/>
                <a:sym typeface="Roboto"/>
              </a:rPr>
              <a:t>: Monthly spending (2022–2025) → seasonal &amp; yearly variations.</a:t>
            </a:r>
            <a:endParaRPr>
              <a:latin typeface="Roboto"/>
              <a:ea typeface="Roboto"/>
              <a:cs typeface="Roboto"/>
              <a:sym typeface="Roboto"/>
            </a:endParaRPr>
          </a:p>
          <a:p>
            <a:pPr indent="-317500" lvl="0" marL="457200" rtl="0" algn="l">
              <a:lnSpc>
                <a:spcPct val="115000"/>
              </a:lnSpc>
              <a:spcBef>
                <a:spcPts val="0"/>
              </a:spcBef>
              <a:spcAft>
                <a:spcPts val="0"/>
              </a:spcAft>
              <a:buSzPts val="1400"/>
              <a:buChar char="●"/>
            </a:pPr>
            <a:r>
              <a:rPr b="1" lang="en-US">
                <a:latin typeface="Roboto"/>
                <a:ea typeface="Roboto"/>
                <a:cs typeface="Roboto"/>
                <a:sym typeface="Roboto"/>
              </a:rPr>
              <a:t>Top 5 spenders per month</a:t>
            </a:r>
            <a:r>
              <a:rPr lang="en-US">
                <a:latin typeface="Roboto"/>
                <a:ea typeface="Roboto"/>
                <a:cs typeface="Roboto"/>
                <a:sym typeface="Roboto"/>
              </a:rPr>
              <a:t> identified using </a:t>
            </a:r>
            <a:r>
              <a:rPr lang="en-US">
                <a:solidFill>
                  <a:srgbClr val="188038"/>
                </a:solidFill>
                <a:latin typeface="Roboto"/>
                <a:ea typeface="Roboto"/>
                <a:cs typeface="Roboto"/>
                <a:sym typeface="Roboto"/>
              </a:rPr>
              <a:t>.nlargest()</a:t>
            </a:r>
            <a:r>
              <a:rPr lang="en-US">
                <a:latin typeface="Roboto"/>
                <a:ea typeface="Roboto"/>
                <a:cs typeface="Roboto"/>
                <a:sym typeface="Roboto"/>
              </a:rPr>
              <a:t>.</a:t>
            </a:r>
            <a:endParaRPr>
              <a:latin typeface="Roboto"/>
              <a:ea typeface="Roboto"/>
              <a:cs typeface="Roboto"/>
              <a:sym typeface="Roboto"/>
            </a:endParaRPr>
          </a:p>
          <a:p>
            <a:pPr indent="-317500" lvl="0" marL="457200" rtl="0" algn="l">
              <a:lnSpc>
                <a:spcPct val="115000"/>
              </a:lnSpc>
              <a:spcBef>
                <a:spcPts val="0"/>
              </a:spcBef>
              <a:spcAft>
                <a:spcPts val="0"/>
              </a:spcAft>
              <a:buSzPts val="1400"/>
              <a:buChar char="●"/>
            </a:pPr>
            <a:r>
              <a:rPr b="1" lang="en-US">
                <a:latin typeface="Roboto"/>
                <a:ea typeface="Roboto"/>
                <a:cs typeface="Roboto"/>
                <a:sym typeface="Roboto"/>
              </a:rPr>
              <a:t>Bar chart</a:t>
            </a:r>
            <a:r>
              <a:rPr lang="en-US">
                <a:latin typeface="Roboto"/>
                <a:ea typeface="Roboto"/>
                <a:cs typeface="Roboto"/>
                <a:sym typeface="Roboto"/>
              </a:rPr>
              <a:t>: Total spending per company → major players over full dataset.</a:t>
            </a:r>
            <a:br>
              <a:rPr lang="en-US">
                <a:latin typeface="Roboto"/>
                <a:ea typeface="Roboto"/>
                <a:cs typeface="Roboto"/>
                <a:sym typeface="Roboto"/>
              </a:rPr>
            </a:br>
            <a:r>
              <a:rPr b="1" lang="en-US">
                <a:latin typeface="Roboto"/>
                <a:ea typeface="Roboto"/>
                <a:cs typeface="Roboto"/>
                <a:sym typeface="Roboto"/>
              </a:rPr>
              <a:t>Category analysis</a:t>
            </a:r>
            <a:r>
              <a:rPr lang="en-US">
                <a:latin typeface="Roboto"/>
                <a:ea typeface="Roboto"/>
                <a:cs typeface="Roboto"/>
                <a:sym typeface="Roboto"/>
              </a:rPr>
              <a:t>: Top card categories by spend across banks.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arenR"/>
            </a:pPr>
            <a:r>
              <a:rPr b="1" lang="en-US">
                <a:latin typeface="Roboto"/>
                <a:ea typeface="Roboto"/>
                <a:cs typeface="Roboto"/>
                <a:sym typeface="Roboto"/>
              </a:rPr>
              <a:t>Mail Volume Trends</a:t>
            </a:r>
            <a:endParaRPr b="1">
              <a:latin typeface="Roboto"/>
              <a:ea typeface="Roboto"/>
              <a:cs typeface="Roboto"/>
              <a:sym typeface="Roboto"/>
            </a:endParaRPr>
          </a:p>
          <a:p>
            <a:pPr indent="-317500" lvl="0" marL="457200" rtl="0" algn="l">
              <a:lnSpc>
                <a:spcPct val="115000"/>
              </a:lnSpc>
              <a:spcBef>
                <a:spcPts val="0"/>
              </a:spcBef>
              <a:spcAft>
                <a:spcPts val="0"/>
              </a:spcAft>
              <a:buSzPts val="1400"/>
              <a:buChar char="●"/>
            </a:pPr>
            <a:r>
              <a:rPr b="1" lang="en-US">
                <a:latin typeface="Roboto"/>
                <a:ea typeface="Roboto"/>
                <a:cs typeface="Roboto"/>
                <a:sym typeface="Roboto"/>
              </a:rPr>
              <a:t>Bar chart</a:t>
            </a:r>
            <a:r>
              <a:rPr lang="en-US">
                <a:latin typeface="Roboto"/>
                <a:ea typeface="Roboto"/>
                <a:cs typeface="Roboto"/>
                <a:sym typeface="Roboto"/>
              </a:rPr>
              <a:t>: Monthly mail volume fluctuations (2022–2025).</a:t>
            </a:r>
            <a:endParaRPr>
              <a:latin typeface="Roboto"/>
              <a:ea typeface="Roboto"/>
              <a:cs typeface="Roboto"/>
              <a:sym typeface="Roboto"/>
            </a:endParaRPr>
          </a:p>
          <a:p>
            <a:pPr indent="-317500" lvl="0" marL="457200" rtl="0" algn="l">
              <a:lnSpc>
                <a:spcPct val="115000"/>
              </a:lnSpc>
              <a:spcBef>
                <a:spcPts val="0"/>
              </a:spcBef>
              <a:spcAft>
                <a:spcPts val="0"/>
              </a:spcAft>
              <a:buSzPts val="1400"/>
              <a:buChar char="●"/>
            </a:pPr>
            <a:r>
              <a:rPr b="1" lang="en-US">
                <a:latin typeface="Roboto"/>
                <a:ea typeface="Roboto"/>
                <a:cs typeface="Roboto"/>
                <a:sym typeface="Roboto"/>
              </a:rPr>
              <a:t>Company-wise comparison</a:t>
            </a:r>
            <a:r>
              <a:rPr lang="en-US">
                <a:latin typeface="Roboto"/>
                <a:ea typeface="Roboto"/>
                <a:cs typeface="Roboto"/>
                <a:sym typeface="Roboto"/>
              </a:rPr>
              <a:t> of mail volume.</a:t>
            </a:r>
            <a:endParaRPr>
              <a:latin typeface="Roboto"/>
              <a:ea typeface="Roboto"/>
              <a:cs typeface="Roboto"/>
              <a:sym typeface="Roboto"/>
            </a:endParaRPr>
          </a:p>
          <a:p>
            <a:pPr indent="-317500" lvl="0" marL="457200" rtl="0" algn="l">
              <a:lnSpc>
                <a:spcPct val="115000"/>
              </a:lnSpc>
              <a:spcBef>
                <a:spcPts val="0"/>
              </a:spcBef>
              <a:spcAft>
                <a:spcPts val="0"/>
              </a:spcAft>
              <a:buSzPts val="1400"/>
              <a:buChar char="●"/>
            </a:pPr>
            <a:r>
              <a:rPr b="1" lang="en-US">
                <a:latin typeface="Roboto"/>
                <a:ea typeface="Roboto"/>
                <a:cs typeface="Roboto"/>
                <a:sym typeface="Roboto"/>
              </a:rPr>
              <a:t>Pie chart</a:t>
            </a:r>
            <a:r>
              <a:rPr lang="en-US">
                <a:latin typeface="Roboto"/>
                <a:ea typeface="Roboto"/>
                <a:cs typeface="Roboto"/>
                <a:sym typeface="Roboto"/>
              </a:rPr>
              <a:t>: Top 5 DMA regions by mail volume.</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AutoNum type="arabicParenR"/>
            </a:pPr>
            <a:r>
              <a:rPr b="1" lang="en-US">
                <a:latin typeface="Roboto"/>
                <a:ea typeface="Roboto"/>
                <a:cs typeface="Roboto"/>
                <a:sym typeface="Roboto"/>
              </a:rPr>
              <a:t>Comparative Statistics</a:t>
            </a:r>
            <a:endParaRPr b="1">
              <a:latin typeface="Roboto"/>
              <a:ea typeface="Roboto"/>
              <a:cs typeface="Roboto"/>
              <a:sym typeface="Roboto"/>
            </a:endParaRPr>
          </a:p>
          <a:p>
            <a:pPr indent="-317500" lvl="0" marL="457200" rtl="0" algn="l">
              <a:lnSpc>
                <a:spcPct val="115000"/>
              </a:lnSpc>
              <a:spcBef>
                <a:spcPts val="0"/>
              </a:spcBef>
              <a:spcAft>
                <a:spcPts val="0"/>
              </a:spcAft>
              <a:buSzPts val="1400"/>
              <a:buChar char="●"/>
            </a:pPr>
            <a:r>
              <a:rPr b="1" lang="en-US">
                <a:latin typeface="Roboto"/>
                <a:ea typeface="Roboto"/>
                <a:cs typeface="Roboto"/>
                <a:sym typeface="Roboto"/>
              </a:rPr>
              <a:t>Pivot tables</a:t>
            </a:r>
            <a:r>
              <a:rPr lang="en-US">
                <a:latin typeface="Roboto"/>
                <a:ea typeface="Roboto"/>
                <a:cs typeface="Roboto"/>
                <a:sym typeface="Roboto"/>
              </a:rPr>
              <a:t>: Annual &amp; quarterly spending across banks.</a:t>
            </a:r>
            <a:endParaRPr>
              <a:latin typeface="Roboto"/>
              <a:ea typeface="Roboto"/>
              <a:cs typeface="Roboto"/>
              <a:sym typeface="Roboto"/>
            </a:endParaRPr>
          </a:p>
          <a:p>
            <a:pPr indent="-317500" lvl="0" marL="457200" rtl="0" algn="l">
              <a:lnSpc>
                <a:spcPct val="115000"/>
              </a:lnSpc>
              <a:spcBef>
                <a:spcPts val="0"/>
              </a:spcBef>
              <a:spcAft>
                <a:spcPts val="0"/>
              </a:spcAft>
              <a:buSzPts val="1400"/>
              <a:buChar char="●"/>
            </a:pPr>
            <a:r>
              <a:rPr lang="en-US">
                <a:latin typeface="Roboto"/>
                <a:ea typeface="Roboto"/>
                <a:cs typeface="Roboto"/>
                <a:sym typeface="Roboto"/>
              </a:rPr>
              <a:t>Identified </a:t>
            </a:r>
            <a:r>
              <a:rPr b="1" lang="en-US">
                <a:latin typeface="Roboto"/>
                <a:ea typeface="Roboto"/>
                <a:cs typeface="Roboto"/>
                <a:sym typeface="Roboto"/>
              </a:rPr>
              <a:t>top 3 institutions</a:t>
            </a:r>
            <a:r>
              <a:rPr lang="en-US">
                <a:latin typeface="Roboto"/>
                <a:ea typeface="Roboto"/>
                <a:cs typeface="Roboto"/>
                <a:sym typeface="Roboto"/>
              </a:rPr>
              <a:t> per year for competitive insights</a:t>
            </a:r>
            <a:endParaRPr b="1" sz="1700">
              <a:latin typeface="Roboto"/>
              <a:ea typeface="Roboto"/>
              <a:cs typeface="Roboto"/>
              <a:sym typeface="Roboto"/>
            </a:endParaRPr>
          </a:p>
        </p:txBody>
      </p:sp>
      <p:pic>
        <p:nvPicPr>
          <p:cNvPr id="2333" name="Google Shape;2333;p187"/>
          <p:cNvPicPr preferRelativeResize="0"/>
          <p:nvPr/>
        </p:nvPicPr>
        <p:blipFill>
          <a:blip r:embed="rId3">
            <a:alphaModFix/>
          </a:blip>
          <a:stretch>
            <a:fillRect/>
          </a:stretch>
        </p:blipFill>
        <p:spPr>
          <a:xfrm>
            <a:off x="7117175" y="639400"/>
            <a:ext cx="4782326" cy="3030600"/>
          </a:xfrm>
          <a:prstGeom prst="rect">
            <a:avLst/>
          </a:prstGeom>
          <a:noFill/>
          <a:ln>
            <a:noFill/>
          </a:ln>
        </p:spPr>
      </p:pic>
      <p:pic>
        <p:nvPicPr>
          <p:cNvPr id="2334" name="Google Shape;2334;p187"/>
          <p:cNvPicPr preferRelativeResize="0"/>
          <p:nvPr/>
        </p:nvPicPr>
        <p:blipFill>
          <a:blip r:embed="rId4">
            <a:alphaModFix/>
          </a:blip>
          <a:stretch>
            <a:fillRect/>
          </a:stretch>
        </p:blipFill>
        <p:spPr>
          <a:xfrm>
            <a:off x="7117175" y="3901825"/>
            <a:ext cx="4782325" cy="264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558F"/>
        </a:solidFill>
      </p:bgPr>
    </p:bg>
    <p:spTree>
      <p:nvGrpSpPr>
        <p:cNvPr id="2338" name="Shape 2338"/>
        <p:cNvGrpSpPr/>
        <p:nvPr/>
      </p:nvGrpSpPr>
      <p:grpSpPr>
        <a:xfrm>
          <a:off x="0" y="0"/>
          <a:ext cx="0" cy="0"/>
          <a:chOff x="0" y="0"/>
          <a:chExt cx="0" cy="0"/>
        </a:xfrm>
      </p:grpSpPr>
      <p:sp>
        <p:nvSpPr>
          <p:cNvPr id="2339" name="Google Shape;2339;p188"/>
          <p:cNvSpPr txBox="1"/>
          <p:nvPr>
            <p:ph type="title"/>
          </p:nvPr>
        </p:nvSpPr>
        <p:spPr>
          <a:xfrm>
            <a:off x="2383500" y="3268225"/>
            <a:ext cx="7425000" cy="1325700"/>
          </a:xfrm>
          <a:prstGeom prst="rect">
            <a:avLst/>
          </a:prstGeom>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en-US" sz="4000">
                <a:solidFill>
                  <a:schemeClr val="lt1"/>
                </a:solidFill>
                <a:latin typeface="Albert Sans ExtraBold"/>
                <a:ea typeface="Albert Sans ExtraBold"/>
                <a:cs typeface="Albert Sans ExtraBold"/>
                <a:sym typeface="Albert Sans ExtraBold"/>
              </a:rPr>
              <a:t>SYSTEM DESIGN AND DEVELOPMENT</a:t>
            </a:r>
            <a:endParaRPr b="1" sz="4000">
              <a:solidFill>
                <a:schemeClr val="lt1"/>
              </a:solidFill>
              <a:latin typeface="Albert Sans"/>
              <a:ea typeface="Albert Sans"/>
              <a:cs typeface="Albert Sans"/>
              <a:sym typeface="Albert Sans"/>
            </a:endParaRPr>
          </a:p>
        </p:txBody>
      </p:sp>
      <p:sp>
        <p:nvSpPr>
          <p:cNvPr id="2340" name="Google Shape;2340;p188"/>
          <p:cNvSpPr/>
          <p:nvPr/>
        </p:nvSpPr>
        <p:spPr>
          <a:xfrm>
            <a:off x="4532550" y="2013250"/>
            <a:ext cx="3126900" cy="10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latin typeface="Albert Sans"/>
                <a:ea typeface="Albert Sans"/>
                <a:cs typeface="Albert Sans"/>
                <a:sym typeface="Albert Sans"/>
              </a:rPr>
              <a:t>CHAPTER 5</a:t>
            </a:r>
            <a:endParaRPr b="1" sz="4000">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189"/>
          <p:cNvSpPr txBox="1"/>
          <p:nvPr>
            <p:ph type="title"/>
          </p:nvPr>
        </p:nvSpPr>
        <p:spPr>
          <a:xfrm>
            <a:off x="6415775" y="847375"/>
            <a:ext cx="3777300" cy="753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CONCLUSION</a:t>
            </a:r>
            <a:endParaRPr/>
          </a:p>
        </p:txBody>
      </p:sp>
      <p:sp>
        <p:nvSpPr>
          <p:cNvPr id="2346" name="Google Shape;2346;p189"/>
          <p:cNvSpPr txBox="1"/>
          <p:nvPr>
            <p:ph idx="1" type="subTitle"/>
          </p:nvPr>
        </p:nvSpPr>
        <p:spPr>
          <a:xfrm>
            <a:off x="5726400" y="1742925"/>
            <a:ext cx="5756400" cy="3492600"/>
          </a:xfrm>
          <a:prstGeom prst="rect">
            <a:avLst/>
          </a:prstGeom>
        </p:spPr>
        <p:txBody>
          <a:bodyPr anchorCtr="0" anchor="t" bIns="121900" lIns="121900" spcFirstLastPara="1" rIns="121900" wrap="square" tIns="121900">
            <a:noAutofit/>
          </a:bodyPr>
          <a:lstStyle/>
          <a:p>
            <a:pPr indent="0" lvl="0" marL="0" rtl="0" algn="just">
              <a:spcBef>
                <a:spcPts val="1000"/>
              </a:spcBef>
              <a:spcAft>
                <a:spcPts val="0"/>
              </a:spcAft>
              <a:buNone/>
            </a:pPr>
            <a:r>
              <a:rPr lang="en-US"/>
              <a:t>This project demonstrates how direct mail marketing data can be used to improve marketing strategies for financial institutions. By analyzing trends such as monthly spending and mail volume across US banks, useful insights can be gained to help banks stay competitive. </a:t>
            </a:r>
            <a:endParaRPr/>
          </a:p>
          <a:p>
            <a:pPr indent="0" lvl="0" marL="0" rtl="0" algn="just">
              <a:spcBef>
                <a:spcPts val="1000"/>
              </a:spcBef>
              <a:spcAft>
                <a:spcPts val="0"/>
              </a:spcAft>
              <a:buNone/>
            </a:pPr>
            <a:r>
              <a:rPr lang="en-US"/>
              <a:t>The dashboard developed using </a:t>
            </a:r>
            <a:r>
              <a:rPr b="1" lang="en-US"/>
              <a:t>Python</a:t>
            </a:r>
            <a:r>
              <a:rPr lang="en-US"/>
              <a:t>, </a:t>
            </a:r>
            <a:r>
              <a:rPr b="1" lang="en-US"/>
              <a:t>MySQL</a:t>
            </a:r>
            <a:r>
              <a:rPr lang="en-US"/>
              <a:t>, and </a:t>
            </a:r>
            <a:r>
              <a:rPr b="1" lang="en-US"/>
              <a:t>Streamlit</a:t>
            </a:r>
            <a:r>
              <a:rPr lang="en-US"/>
              <a:t> allows for easier access, understanding, and interpretation of the data. Overall, this project has helped enhance my skills in data analysis, dashboard development, and solving real-world problems. The platform has strong potential to support effective decision-making in actual marketing practices.</a:t>
            </a:r>
            <a:endParaRPr/>
          </a:p>
          <a:p>
            <a:pPr indent="0" lvl="0" marL="0" rtl="0" algn="ctr">
              <a:spcBef>
                <a:spcPts val="0"/>
              </a:spcBef>
              <a:spcAft>
                <a:spcPts val="0"/>
              </a:spcAft>
              <a:buNone/>
            </a:pPr>
            <a:r>
              <a:t/>
            </a:r>
            <a:endParaRPr sz="1700"/>
          </a:p>
        </p:txBody>
      </p:sp>
      <p:grpSp>
        <p:nvGrpSpPr>
          <p:cNvPr id="2347" name="Google Shape;2347;p189"/>
          <p:cNvGrpSpPr/>
          <p:nvPr/>
        </p:nvGrpSpPr>
        <p:grpSpPr>
          <a:xfrm>
            <a:off x="1578162" y="2584282"/>
            <a:ext cx="1097806" cy="3680144"/>
            <a:chOff x="1619121" y="2507536"/>
            <a:chExt cx="787297" cy="2198676"/>
          </a:xfrm>
        </p:grpSpPr>
        <p:sp>
          <p:nvSpPr>
            <p:cNvPr id="2348" name="Google Shape;2348;p189"/>
            <p:cNvSpPr/>
            <p:nvPr/>
          </p:nvSpPr>
          <p:spPr>
            <a:xfrm>
              <a:off x="1875595" y="4076090"/>
              <a:ext cx="142366" cy="480439"/>
            </a:xfrm>
            <a:custGeom>
              <a:rect b="b" l="l" r="r" t="t"/>
              <a:pathLst>
                <a:path extrusionOk="0" h="35542" w="10532">
                  <a:moveTo>
                    <a:pt x="10532" y="1"/>
                  </a:moveTo>
                  <a:lnTo>
                    <a:pt x="330" y="330"/>
                  </a:lnTo>
                  <a:lnTo>
                    <a:pt x="1" y="34005"/>
                  </a:lnTo>
                  <a:lnTo>
                    <a:pt x="2743" y="35541"/>
                  </a:lnTo>
                  <a:lnTo>
                    <a:pt x="7570" y="33237"/>
                  </a:lnTo>
                  <a:lnTo>
                    <a:pt x="10532"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89"/>
            <p:cNvSpPr/>
            <p:nvPr/>
          </p:nvSpPr>
          <p:spPr>
            <a:xfrm>
              <a:off x="1875595" y="4076090"/>
              <a:ext cx="142366" cy="480439"/>
            </a:xfrm>
            <a:custGeom>
              <a:rect b="b" l="l" r="r" t="t"/>
              <a:pathLst>
                <a:path extrusionOk="0" fill="none" h="35542" w="10532">
                  <a:moveTo>
                    <a:pt x="7570" y="33237"/>
                  </a:moveTo>
                  <a:lnTo>
                    <a:pt x="10532" y="1"/>
                  </a:lnTo>
                  <a:lnTo>
                    <a:pt x="330" y="330"/>
                  </a:lnTo>
                  <a:lnTo>
                    <a:pt x="1" y="34005"/>
                  </a:lnTo>
                  <a:lnTo>
                    <a:pt x="2743" y="35541"/>
                  </a:lnTo>
                  <a:lnTo>
                    <a:pt x="7570" y="332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89"/>
            <p:cNvSpPr/>
            <p:nvPr/>
          </p:nvSpPr>
          <p:spPr>
            <a:xfrm>
              <a:off x="1761442" y="4517902"/>
              <a:ext cx="223917" cy="78591"/>
            </a:xfrm>
            <a:custGeom>
              <a:rect b="b" l="l" r="r" t="t"/>
              <a:pathLst>
                <a:path extrusionOk="0" h="5814" w="16565">
                  <a:moveTo>
                    <a:pt x="16125" y="0"/>
                  </a:moveTo>
                  <a:lnTo>
                    <a:pt x="15248" y="439"/>
                  </a:lnTo>
                  <a:lnTo>
                    <a:pt x="14261" y="658"/>
                  </a:lnTo>
                  <a:lnTo>
                    <a:pt x="13273" y="878"/>
                  </a:lnTo>
                  <a:lnTo>
                    <a:pt x="12286" y="987"/>
                  </a:lnTo>
                  <a:lnTo>
                    <a:pt x="11299" y="987"/>
                  </a:lnTo>
                  <a:lnTo>
                    <a:pt x="10202" y="878"/>
                  </a:lnTo>
                  <a:lnTo>
                    <a:pt x="9215" y="658"/>
                  </a:lnTo>
                  <a:lnTo>
                    <a:pt x="8337" y="329"/>
                  </a:lnTo>
                  <a:lnTo>
                    <a:pt x="8337" y="768"/>
                  </a:lnTo>
                  <a:lnTo>
                    <a:pt x="7021" y="1316"/>
                  </a:lnTo>
                  <a:lnTo>
                    <a:pt x="4169" y="2742"/>
                  </a:lnTo>
                  <a:lnTo>
                    <a:pt x="2633" y="3620"/>
                  </a:lnTo>
                  <a:lnTo>
                    <a:pt x="1317" y="4388"/>
                  </a:lnTo>
                  <a:lnTo>
                    <a:pt x="330" y="5156"/>
                  </a:lnTo>
                  <a:lnTo>
                    <a:pt x="1" y="5594"/>
                  </a:lnTo>
                  <a:lnTo>
                    <a:pt x="1" y="5814"/>
                  </a:lnTo>
                  <a:lnTo>
                    <a:pt x="16564" y="5485"/>
                  </a:lnTo>
                  <a:lnTo>
                    <a:pt x="16125" y="0"/>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89"/>
            <p:cNvSpPr/>
            <p:nvPr/>
          </p:nvSpPr>
          <p:spPr>
            <a:xfrm>
              <a:off x="1761442" y="4517902"/>
              <a:ext cx="223917" cy="78591"/>
            </a:xfrm>
            <a:custGeom>
              <a:rect b="b" l="l" r="r" t="t"/>
              <a:pathLst>
                <a:path extrusionOk="0" fill="none" h="5814" w="16565">
                  <a:moveTo>
                    <a:pt x="8337" y="329"/>
                  </a:moveTo>
                  <a:lnTo>
                    <a:pt x="8337" y="768"/>
                  </a:lnTo>
                  <a:lnTo>
                    <a:pt x="8337" y="768"/>
                  </a:lnTo>
                  <a:lnTo>
                    <a:pt x="7021" y="1316"/>
                  </a:lnTo>
                  <a:lnTo>
                    <a:pt x="4169" y="2742"/>
                  </a:lnTo>
                  <a:lnTo>
                    <a:pt x="2633" y="3620"/>
                  </a:lnTo>
                  <a:lnTo>
                    <a:pt x="1317" y="4388"/>
                  </a:lnTo>
                  <a:lnTo>
                    <a:pt x="330" y="5156"/>
                  </a:lnTo>
                  <a:lnTo>
                    <a:pt x="1" y="5594"/>
                  </a:lnTo>
                  <a:lnTo>
                    <a:pt x="1" y="5814"/>
                  </a:lnTo>
                  <a:lnTo>
                    <a:pt x="16564" y="5485"/>
                  </a:lnTo>
                  <a:lnTo>
                    <a:pt x="16125" y="0"/>
                  </a:lnTo>
                  <a:lnTo>
                    <a:pt x="16125" y="0"/>
                  </a:lnTo>
                  <a:lnTo>
                    <a:pt x="15248" y="439"/>
                  </a:lnTo>
                  <a:lnTo>
                    <a:pt x="14261" y="658"/>
                  </a:lnTo>
                  <a:lnTo>
                    <a:pt x="13273" y="878"/>
                  </a:lnTo>
                  <a:lnTo>
                    <a:pt x="12286" y="987"/>
                  </a:lnTo>
                  <a:lnTo>
                    <a:pt x="11299" y="987"/>
                  </a:lnTo>
                  <a:lnTo>
                    <a:pt x="10202" y="878"/>
                  </a:lnTo>
                  <a:lnTo>
                    <a:pt x="9215" y="658"/>
                  </a:lnTo>
                  <a:lnTo>
                    <a:pt x="8337" y="32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89"/>
            <p:cNvSpPr/>
            <p:nvPr/>
          </p:nvSpPr>
          <p:spPr>
            <a:xfrm>
              <a:off x="1946769" y="4541622"/>
              <a:ext cx="17803" cy="17803"/>
            </a:xfrm>
            <a:custGeom>
              <a:rect b="b" l="l" r="r" t="t"/>
              <a:pathLst>
                <a:path extrusionOk="0" h="1317" w="1317">
                  <a:moveTo>
                    <a:pt x="658" y="0"/>
                  </a:moveTo>
                  <a:lnTo>
                    <a:pt x="329" y="110"/>
                  </a:lnTo>
                  <a:lnTo>
                    <a:pt x="110" y="329"/>
                  </a:lnTo>
                  <a:lnTo>
                    <a:pt x="0" y="439"/>
                  </a:lnTo>
                  <a:lnTo>
                    <a:pt x="0" y="768"/>
                  </a:lnTo>
                  <a:lnTo>
                    <a:pt x="110" y="987"/>
                  </a:lnTo>
                  <a:lnTo>
                    <a:pt x="329" y="1207"/>
                  </a:lnTo>
                  <a:lnTo>
                    <a:pt x="549" y="1316"/>
                  </a:lnTo>
                  <a:lnTo>
                    <a:pt x="658" y="1316"/>
                  </a:lnTo>
                  <a:lnTo>
                    <a:pt x="878" y="1207"/>
                  </a:lnTo>
                  <a:lnTo>
                    <a:pt x="1097" y="1207"/>
                  </a:lnTo>
                  <a:lnTo>
                    <a:pt x="1207" y="987"/>
                  </a:lnTo>
                  <a:lnTo>
                    <a:pt x="1317" y="768"/>
                  </a:lnTo>
                  <a:lnTo>
                    <a:pt x="1317" y="549"/>
                  </a:lnTo>
                  <a:lnTo>
                    <a:pt x="1207" y="329"/>
                  </a:lnTo>
                  <a:lnTo>
                    <a:pt x="987" y="110"/>
                  </a:lnTo>
                  <a:lnTo>
                    <a:pt x="7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89"/>
            <p:cNvSpPr/>
            <p:nvPr/>
          </p:nvSpPr>
          <p:spPr>
            <a:xfrm>
              <a:off x="1759955" y="4586088"/>
              <a:ext cx="7435" cy="10395"/>
            </a:xfrm>
            <a:custGeom>
              <a:rect b="b" l="l" r="r" t="t"/>
              <a:pathLst>
                <a:path extrusionOk="0" h="769" w="550">
                  <a:moveTo>
                    <a:pt x="549" y="1"/>
                  </a:moveTo>
                  <a:lnTo>
                    <a:pt x="220" y="330"/>
                  </a:lnTo>
                  <a:lnTo>
                    <a:pt x="330" y="330"/>
                  </a:lnTo>
                  <a:lnTo>
                    <a:pt x="549" y="1"/>
                  </a:lnTo>
                  <a:close/>
                  <a:moveTo>
                    <a:pt x="111" y="549"/>
                  </a:moveTo>
                  <a:lnTo>
                    <a:pt x="1" y="769"/>
                  </a:lnTo>
                  <a:lnTo>
                    <a:pt x="111" y="769"/>
                  </a:lnTo>
                  <a:lnTo>
                    <a:pt x="111" y="5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89"/>
            <p:cNvSpPr/>
            <p:nvPr/>
          </p:nvSpPr>
          <p:spPr>
            <a:xfrm>
              <a:off x="1759955" y="4593508"/>
              <a:ext cx="1500" cy="2974"/>
            </a:xfrm>
            <a:custGeom>
              <a:rect b="b" l="l" r="r" t="t"/>
              <a:pathLst>
                <a:path extrusionOk="0" fill="none" h="220" w="111">
                  <a:moveTo>
                    <a:pt x="111" y="0"/>
                  </a:moveTo>
                  <a:lnTo>
                    <a:pt x="111" y="0"/>
                  </a:lnTo>
                  <a:lnTo>
                    <a:pt x="1" y="220"/>
                  </a:lnTo>
                  <a:lnTo>
                    <a:pt x="111" y="220"/>
                  </a:lnTo>
                  <a:lnTo>
                    <a:pt x="111" y="220"/>
                  </a:lnTo>
                  <a:lnTo>
                    <a:pt x="111" y="0"/>
                  </a:lnTo>
                  <a:lnTo>
                    <a:pt x="111" y="0"/>
                  </a:lnTo>
                  <a:lnTo>
                    <a:pt x="11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89"/>
            <p:cNvSpPr/>
            <p:nvPr/>
          </p:nvSpPr>
          <p:spPr>
            <a:xfrm>
              <a:off x="1762928" y="4586088"/>
              <a:ext cx="4461" cy="4461"/>
            </a:xfrm>
            <a:custGeom>
              <a:rect b="b" l="l" r="r" t="t"/>
              <a:pathLst>
                <a:path extrusionOk="0" fill="none" h="330" w="330">
                  <a:moveTo>
                    <a:pt x="329" y="1"/>
                  </a:moveTo>
                  <a:lnTo>
                    <a:pt x="329" y="1"/>
                  </a:lnTo>
                  <a:lnTo>
                    <a:pt x="0" y="330"/>
                  </a:lnTo>
                  <a:lnTo>
                    <a:pt x="0" y="330"/>
                  </a:lnTo>
                  <a:lnTo>
                    <a:pt x="110" y="330"/>
                  </a:lnTo>
                  <a:lnTo>
                    <a:pt x="110" y="330"/>
                  </a:lnTo>
                  <a:lnTo>
                    <a:pt x="32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89"/>
            <p:cNvSpPr/>
            <p:nvPr/>
          </p:nvSpPr>
          <p:spPr>
            <a:xfrm>
              <a:off x="1761442" y="4590535"/>
              <a:ext cx="2987" cy="2987"/>
            </a:xfrm>
            <a:custGeom>
              <a:rect b="b" l="l" r="r" t="t"/>
              <a:pathLst>
                <a:path extrusionOk="0" h="221" w="221">
                  <a:moveTo>
                    <a:pt x="110" y="1"/>
                  </a:moveTo>
                  <a:lnTo>
                    <a:pt x="1" y="220"/>
                  </a:lnTo>
                  <a:lnTo>
                    <a:pt x="1" y="220"/>
                  </a:lnTo>
                  <a:lnTo>
                    <a:pt x="220" y="1"/>
                  </a:lnTo>
                  <a:close/>
                </a:path>
              </a:pathLst>
            </a:custGeom>
            <a:solidFill>
              <a:srgbClr val="A8A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89"/>
            <p:cNvSpPr/>
            <p:nvPr/>
          </p:nvSpPr>
          <p:spPr>
            <a:xfrm>
              <a:off x="1761442" y="4590535"/>
              <a:ext cx="2987" cy="2987"/>
            </a:xfrm>
            <a:custGeom>
              <a:rect b="b" l="l" r="r" t="t"/>
              <a:pathLst>
                <a:path extrusionOk="0" fill="none" h="221" w="221">
                  <a:moveTo>
                    <a:pt x="220" y="1"/>
                  </a:moveTo>
                  <a:lnTo>
                    <a:pt x="220" y="1"/>
                  </a:lnTo>
                  <a:lnTo>
                    <a:pt x="110" y="1"/>
                  </a:lnTo>
                  <a:lnTo>
                    <a:pt x="110" y="1"/>
                  </a:lnTo>
                  <a:lnTo>
                    <a:pt x="1" y="220"/>
                  </a:lnTo>
                  <a:lnTo>
                    <a:pt x="1" y="220"/>
                  </a:lnTo>
                  <a:lnTo>
                    <a:pt x="1" y="220"/>
                  </a:lnTo>
                  <a:lnTo>
                    <a:pt x="1" y="220"/>
                  </a:lnTo>
                  <a:lnTo>
                    <a:pt x="22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89"/>
            <p:cNvSpPr/>
            <p:nvPr/>
          </p:nvSpPr>
          <p:spPr>
            <a:xfrm>
              <a:off x="1761442" y="4574235"/>
              <a:ext cx="223917" cy="22250"/>
            </a:xfrm>
            <a:custGeom>
              <a:rect b="b" l="l" r="r" t="t"/>
              <a:pathLst>
                <a:path extrusionOk="0" h="1646" w="16565">
                  <a:moveTo>
                    <a:pt x="16455" y="0"/>
                  </a:moveTo>
                  <a:lnTo>
                    <a:pt x="549" y="878"/>
                  </a:lnTo>
                  <a:lnTo>
                    <a:pt x="439" y="878"/>
                  </a:lnTo>
                  <a:lnTo>
                    <a:pt x="220" y="1207"/>
                  </a:lnTo>
                  <a:lnTo>
                    <a:pt x="1" y="1426"/>
                  </a:lnTo>
                  <a:lnTo>
                    <a:pt x="1" y="1646"/>
                  </a:lnTo>
                  <a:lnTo>
                    <a:pt x="16564" y="1317"/>
                  </a:lnTo>
                  <a:lnTo>
                    <a:pt x="1645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89"/>
            <p:cNvSpPr/>
            <p:nvPr/>
          </p:nvSpPr>
          <p:spPr>
            <a:xfrm>
              <a:off x="1872635" y="4528268"/>
              <a:ext cx="20776" cy="13369"/>
            </a:xfrm>
            <a:custGeom>
              <a:rect b="b" l="l" r="r" t="t"/>
              <a:pathLst>
                <a:path extrusionOk="0" h="989" w="1537">
                  <a:moveTo>
                    <a:pt x="110" y="1"/>
                  </a:moveTo>
                  <a:lnTo>
                    <a:pt x="1" y="111"/>
                  </a:lnTo>
                  <a:lnTo>
                    <a:pt x="220" y="220"/>
                  </a:lnTo>
                  <a:lnTo>
                    <a:pt x="878" y="440"/>
                  </a:lnTo>
                  <a:lnTo>
                    <a:pt x="1317" y="769"/>
                  </a:lnTo>
                  <a:lnTo>
                    <a:pt x="1536" y="988"/>
                  </a:lnTo>
                  <a:lnTo>
                    <a:pt x="1536" y="878"/>
                  </a:lnTo>
                  <a:lnTo>
                    <a:pt x="1427" y="659"/>
                  </a:lnTo>
                  <a:lnTo>
                    <a:pt x="1317" y="440"/>
                  </a:lnTo>
                  <a:lnTo>
                    <a:pt x="988" y="220"/>
                  </a:lnTo>
                  <a:lnTo>
                    <a:pt x="659"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89"/>
            <p:cNvSpPr/>
            <p:nvPr/>
          </p:nvSpPr>
          <p:spPr>
            <a:xfrm>
              <a:off x="1848915" y="4538648"/>
              <a:ext cx="14842" cy="17816"/>
            </a:xfrm>
            <a:custGeom>
              <a:rect b="b" l="l" r="r" t="t"/>
              <a:pathLst>
                <a:path extrusionOk="0" h="1318" w="1098">
                  <a:moveTo>
                    <a:pt x="1" y="1"/>
                  </a:moveTo>
                  <a:lnTo>
                    <a:pt x="220" y="220"/>
                  </a:lnTo>
                  <a:lnTo>
                    <a:pt x="659" y="549"/>
                  </a:lnTo>
                  <a:lnTo>
                    <a:pt x="988" y="1098"/>
                  </a:lnTo>
                  <a:lnTo>
                    <a:pt x="1097" y="1317"/>
                  </a:lnTo>
                  <a:lnTo>
                    <a:pt x="1097" y="1207"/>
                  </a:lnTo>
                  <a:lnTo>
                    <a:pt x="1097" y="988"/>
                  </a:lnTo>
                  <a:lnTo>
                    <a:pt x="1097" y="769"/>
                  </a:lnTo>
                  <a:lnTo>
                    <a:pt x="878" y="439"/>
                  </a:lnTo>
                  <a:lnTo>
                    <a:pt x="549" y="220"/>
                  </a:lnTo>
                  <a:lnTo>
                    <a:pt x="330" y="110"/>
                  </a:lnTo>
                  <a:lnTo>
                    <a:pt x="1"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89"/>
            <p:cNvSpPr/>
            <p:nvPr/>
          </p:nvSpPr>
          <p:spPr>
            <a:xfrm>
              <a:off x="1828155" y="4549028"/>
              <a:ext cx="10395" cy="19289"/>
            </a:xfrm>
            <a:custGeom>
              <a:rect b="b" l="l" r="r" t="t"/>
              <a:pathLst>
                <a:path extrusionOk="0" h="1427" w="769">
                  <a:moveTo>
                    <a:pt x="1" y="1"/>
                  </a:moveTo>
                  <a:lnTo>
                    <a:pt x="110" y="220"/>
                  </a:lnTo>
                  <a:lnTo>
                    <a:pt x="330" y="659"/>
                  </a:lnTo>
                  <a:lnTo>
                    <a:pt x="549" y="1207"/>
                  </a:lnTo>
                  <a:lnTo>
                    <a:pt x="659" y="1427"/>
                  </a:lnTo>
                  <a:lnTo>
                    <a:pt x="659" y="1317"/>
                  </a:lnTo>
                  <a:lnTo>
                    <a:pt x="769" y="1098"/>
                  </a:lnTo>
                  <a:lnTo>
                    <a:pt x="659" y="878"/>
                  </a:lnTo>
                  <a:lnTo>
                    <a:pt x="549" y="549"/>
                  </a:lnTo>
                  <a:lnTo>
                    <a:pt x="440" y="330"/>
                  </a:lnTo>
                  <a:lnTo>
                    <a:pt x="220" y="110"/>
                  </a:lnTo>
                  <a:lnTo>
                    <a:pt x="1"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89"/>
            <p:cNvSpPr/>
            <p:nvPr/>
          </p:nvSpPr>
          <p:spPr>
            <a:xfrm>
              <a:off x="2127636" y="4013824"/>
              <a:ext cx="164603" cy="567911"/>
            </a:xfrm>
            <a:custGeom>
              <a:rect b="b" l="l" r="r" t="t"/>
              <a:pathLst>
                <a:path extrusionOk="0" h="42013" w="12177">
                  <a:moveTo>
                    <a:pt x="12177" y="0"/>
                  </a:moveTo>
                  <a:lnTo>
                    <a:pt x="1" y="330"/>
                  </a:lnTo>
                  <a:lnTo>
                    <a:pt x="330" y="41355"/>
                  </a:lnTo>
                  <a:lnTo>
                    <a:pt x="6911" y="42013"/>
                  </a:lnTo>
                  <a:lnTo>
                    <a:pt x="12177"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9"/>
            <p:cNvSpPr/>
            <p:nvPr/>
          </p:nvSpPr>
          <p:spPr>
            <a:xfrm>
              <a:off x="2127636" y="4013824"/>
              <a:ext cx="164603" cy="567911"/>
            </a:xfrm>
            <a:custGeom>
              <a:rect b="b" l="l" r="r" t="t"/>
              <a:pathLst>
                <a:path extrusionOk="0" fill="none" h="42013" w="12177">
                  <a:moveTo>
                    <a:pt x="12177" y="0"/>
                  </a:moveTo>
                  <a:lnTo>
                    <a:pt x="6911" y="42013"/>
                  </a:lnTo>
                  <a:lnTo>
                    <a:pt x="330" y="41355"/>
                  </a:lnTo>
                  <a:lnTo>
                    <a:pt x="1" y="330"/>
                  </a:lnTo>
                  <a:lnTo>
                    <a:pt x="1217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89"/>
            <p:cNvSpPr/>
            <p:nvPr/>
          </p:nvSpPr>
          <p:spPr>
            <a:xfrm>
              <a:off x="2117256" y="4537175"/>
              <a:ext cx="143853" cy="169036"/>
            </a:xfrm>
            <a:custGeom>
              <a:rect b="b" l="l" r="r" t="t"/>
              <a:pathLst>
                <a:path extrusionOk="0" h="12505" w="10642">
                  <a:moveTo>
                    <a:pt x="988" y="0"/>
                  </a:moveTo>
                  <a:lnTo>
                    <a:pt x="659" y="110"/>
                  </a:lnTo>
                  <a:lnTo>
                    <a:pt x="440" y="329"/>
                  </a:lnTo>
                  <a:lnTo>
                    <a:pt x="220" y="658"/>
                  </a:lnTo>
                  <a:lnTo>
                    <a:pt x="111" y="987"/>
                  </a:lnTo>
                  <a:lnTo>
                    <a:pt x="1" y="3181"/>
                  </a:lnTo>
                  <a:lnTo>
                    <a:pt x="1" y="3401"/>
                  </a:lnTo>
                  <a:lnTo>
                    <a:pt x="220" y="3730"/>
                  </a:lnTo>
                  <a:lnTo>
                    <a:pt x="988" y="4717"/>
                  </a:lnTo>
                  <a:lnTo>
                    <a:pt x="3511" y="7349"/>
                  </a:lnTo>
                  <a:lnTo>
                    <a:pt x="6363" y="10092"/>
                  </a:lnTo>
                  <a:lnTo>
                    <a:pt x="8447" y="12066"/>
                  </a:lnTo>
                  <a:lnTo>
                    <a:pt x="8776" y="12286"/>
                  </a:lnTo>
                  <a:lnTo>
                    <a:pt x="9105" y="12395"/>
                  </a:lnTo>
                  <a:lnTo>
                    <a:pt x="9435" y="12505"/>
                  </a:lnTo>
                  <a:lnTo>
                    <a:pt x="9873" y="12395"/>
                  </a:lnTo>
                  <a:lnTo>
                    <a:pt x="10202" y="12176"/>
                  </a:lnTo>
                  <a:lnTo>
                    <a:pt x="10531" y="11847"/>
                  </a:lnTo>
                  <a:lnTo>
                    <a:pt x="10641" y="11408"/>
                  </a:lnTo>
                  <a:lnTo>
                    <a:pt x="10641" y="10969"/>
                  </a:lnTo>
                  <a:lnTo>
                    <a:pt x="8447" y="1975"/>
                  </a:lnTo>
                  <a:lnTo>
                    <a:pt x="7899" y="658"/>
                  </a:lnTo>
                  <a:lnTo>
                    <a:pt x="7460" y="1097"/>
                  </a:lnTo>
                  <a:lnTo>
                    <a:pt x="6912" y="1316"/>
                  </a:lnTo>
                  <a:lnTo>
                    <a:pt x="6363" y="1536"/>
                  </a:lnTo>
                  <a:lnTo>
                    <a:pt x="5815" y="1536"/>
                  </a:lnTo>
                  <a:lnTo>
                    <a:pt x="5266" y="1645"/>
                  </a:lnTo>
                  <a:lnTo>
                    <a:pt x="4718" y="1536"/>
                  </a:lnTo>
                  <a:lnTo>
                    <a:pt x="3511" y="1207"/>
                  </a:lnTo>
                  <a:lnTo>
                    <a:pt x="2524" y="878"/>
                  </a:lnTo>
                  <a:lnTo>
                    <a:pt x="1756" y="439"/>
                  </a:lnTo>
                  <a:lnTo>
                    <a:pt x="988" y="0"/>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89"/>
            <p:cNvSpPr/>
            <p:nvPr/>
          </p:nvSpPr>
          <p:spPr>
            <a:xfrm>
              <a:off x="2117256" y="4537175"/>
              <a:ext cx="143853" cy="169036"/>
            </a:xfrm>
            <a:custGeom>
              <a:rect b="b" l="l" r="r" t="t"/>
              <a:pathLst>
                <a:path extrusionOk="0" fill="none" h="12505" w="10642">
                  <a:moveTo>
                    <a:pt x="988" y="0"/>
                  </a:moveTo>
                  <a:lnTo>
                    <a:pt x="988" y="0"/>
                  </a:lnTo>
                  <a:lnTo>
                    <a:pt x="1756" y="439"/>
                  </a:lnTo>
                  <a:lnTo>
                    <a:pt x="2524" y="878"/>
                  </a:lnTo>
                  <a:lnTo>
                    <a:pt x="3511" y="1207"/>
                  </a:lnTo>
                  <a:lnTo>
                    <a:pt x="4718" y="1536"/>
                  </a:lnTo>
                  <a:lnTo>
                    <a:pt x="5266" y="1645"/>
                  </a:lnTo>
                  <a:lnTo>
                    <a:pt x="5815" y="1536"/>
                  </a:lnTo>
                  <a:lnTo>
                    <a:pt x="6363" y="1536"/>
                  </a:lnTo>
                  <a:lnTo>
                    <a:pt x="6912" y="1316"/>
                  </a:lnTo>
                  <a:lnTo>
                    <a:pt x="7460" y="1097"/>
                  </a:lnTo>
                  <a:lnTo>
                    <a:pt x="7899" y="658"/>
                  </a:lnTo>
                  <a:lnTo>
                    <a:pt x="8447" y="1975"/>
                  </a:lnTo>
                  <a:lnTo>
                    <a:pt x="10641" y="10969"/>
                  </a:lnTo>
                  <a:lnTo>
                    <a:pt x="10641" y="10969"/>
                  </a:lnTo>
                  <a:lnTo>
                    <a:pt x="10641" y="11408"/>
                  </a:lnTo>
                  <a:lnTo>
                    <a:pt x="10531" y="11847"/>
                  </a:lnTo>
                  <a:lnTo>
                    <a:pt x="10202" y="12176"/>
                  </a:lnTo>
                  <a:lnTo>
                    <a:pt x="9873" y="12395"/>
                  </a:lnTo>
                  <a:lnTo>
                    <a:pt x="9873" y="12395"/>
                  </a:lnTo>
                  <a:lnTo>
                    <a:pt x="9435" y="12505"/>
                  </a:lnTo>
                  <a:lnTo>
                    <a:pt x="9105" y="12395"/>
                  </a:lnTo>
                  <a:lnTo>
                    <a:pt x="8776" y="12286"/>
                  </a:lnTo>
                  <a:lnTo>
                    <a:pt x="8447" y="12066"/>
                  </a:lnTo>
                  <a:lnTo>
                    <a:pt x="8447" y="12066"/>
                  </a:lnTo>
                  <a:lnTo>
                    <a:pt x="6363" y="10092"/>
                  </a:lnTo>
                  <a:lnTo>
                    <a:pt x="3511" y="7349"/>
                  </a:lnTo>
                  <a:lnTo>
                    <a:pt x="988" y="4717"/>
                  </a:lnTo>
                  <a:lnTo>
                    <a:pt x="220" y="3730"/>
                  </a:lnTo>
                  <a:lnTo>
                    <a:pt x="1" y="3401"/>
                  </a:lnTo>
                  <a:lnTo>
                    <a:pt x="1" y="3181"/>
                  </a:lnTo>
                  <a:lnTo>
                    <a:pt x="111" y="987"/>
                  </a:lnTo>
                  <a:lnTo>
                    <a:pt x="111" y="987"/>
                  </a:lnTo>
                  <a:lnTo>
                    <a:pt x="220" y="658"/>
                  </a:lnTo>
                  <a:lnTo>
                    <a:pt x="440" y="329"/>
                  </a:lnTo>
                  <a:lnTo>
                    <a:pt x="659" y="110"/>
                  </a:lnTo>
                  <a:lnTo>
                    <a:pt x="988" y="0"/>
                  </a:lnTo>
                  <a:lnTo>
                    <a:pt x="98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89"/>
            <p:cNvSpPr/>
            <p:nvPr/>
          </p:nvSpPr>
          <p:spPr>
            <a:xfrm>
              <a:off x="2117256" y="4569788"/>
              <a:ext cx="130498" cy="136419"/>
            </a:xfrm>
            <a:custGeom>
              <a:rect b="b" l="l" r="r" t="t"/>
              <a:pathLst>
                <a:path extrusionOk="0" h="10092" w="9654">
                  <a:moveTo>
                    <a:pt x="1" y="0"/>
                  </a:moveTo>
                  <a:lnTo>
                    <a:pt x="1" y="439"/>
                  </a:lnTo>
                  <a:lnTo>
                    <a:pt x="1" y="768"/>
                  </a:lnTo>
                  <a:lnTo>
                    <a:pt x="111" y="1097"/>
                  </a:lnTo>
                  <a:lnTo>
                    <a:pt x="440" y="1536"/>
                  </a:lnTo>
                  <a:lnTo>
                    <a:pt x="1317" y="2523"/>
                  </a:lnTo>
                  <a:lnTo>
                    <a:pt x="2853" y="4169"/>
                  </a:lnTo>
                  <a:lnTo>
                    <a:pt x="5156" y="6582"/>
                  </a:lnTo>
                  <a:lnTo>
                    <a:pt x="8447" y="9653"/>
                  </a:lnTo>
                  <a:lnTo>
                    <a:pt x="8776" y="9873"/>
                  </a:lnTo>
                  <a:lnTo>
                    <a:pt x="9215" y="10092"/>
                  </a:lnTo>
                  <a:lnTo>
                    <a:pt x="9654" y="10092"/>
                  </a:lnTo>
                  <a:lnTo>
                    <a:pt x="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89"/>
            <p:cNvSpPr/>
            <p:nvPr/>
          </p:nvSpPr>
          <p:spPr>
            <a:xfrm>
              <a:off x="2123189" y="4549028"/>
              <a:ext cx="19289" cy="17803"/>
            </a:xfrm>
            <a:custGeom>
              <a:rect b="b" l="l" r="r" t="t"/>
              <a:pathLst>
                <a:path extrusionOk="0" h="1317" w="1427">
                  <a:moveTo>
                    <a:pt x="659" y="1"/>
                  </a:moveTo>
                  <a:lnTo>
                    <a:pt x="439" y="110"/>
                  </a:lnTo>
                  <a:lnTo>
                    <a:pt x="110" y="220"/>
                  </a:lnTo>
                  <a:lnTo>
                    <a:pt x="1" y="549"/>
                  </a:lnTo>
                  <a:lnTo>
                    <a:pt x="1" y="768"/>
                  </a:lnTo>
                  <a:lnTo>
                    <a:pt x="110" y="988"/>
                  </a:lnTo>
                  <a:lnTo>
                    <a:pt x="330" y="1207"/>
                  </a:lnTo>
                  <a:lnTo>
                    <a:pt x="659" y="1317"/>
                  </a:lnTo>
                  <a:lnTo>
                    <a:pt x="988" y="1317"/>
                  </a:lnTo>
                  <a:lnTo>
                    <a:pt x="1317" y="1098"/>
                  </a:lnTo>
                  <a:lnTo>
                    <a:pt x="1427" y="768"/>
                  </a:lnTo>
                  <a:lnTo>
                    <a:pt x="1427" y="549"/>
                  </a:lnTo>
                  <a:lnTo>
                    <a:pt x="1317" y="330"/>
                  </a:lnTo>
                  <a:lnTo>
                    <a:pt x="1098" y="110"/>
                  </a:lnTo>
                  <a:lnTo>
                    <a:pt x="1207" y="220"/>
                  </a:lnTo>
                  <a:lnTo>
                    <a:pt x="988" y="110"/>
                  </a:lnTo>
                  <a:lnTo>
                    <a:pt x="65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89"/>
            <p:cNvSpPr/>
            <p:nvPr/>
          </p:nvSpPr>
          <p:spPr>
            <a:xfrm>
              <a:off x="2210663" y="4620188"/>
              <a:ext cx="35605" cy="16329"/>
            </a:xfrm>
            <a:custGeom>
              <a:rect b="b" l="l" r="r" t="t"/>
              <a:pathLst>
                <a:path extrusionOk="0" h="1208" w="2634">
                  <a:moveTo>
                    <a:pt x="1646" y="1"/>
                  </a:moveTo>
                  <a:lnTo>
                    <a:pt x="1098" y="220"/>
                  </a:lnTo>
                  <a:lnTo>
                    <a:pt x="549" y="440"/>
                  </a:lnTo>
                  <a:lnTo>
                    <a:pt x="220" y="878"/>
                  </a:lnTo>
                  <a:lnTo>
                    <a:pt x="110" y="1098"/>
                  </a:lnTo>
                  <a:lnTo>
                    <a:pt x="1" y="1207"/>
                  </a:lnTo>
                  <a:lnTo>
                    <a:pt x="549" y="769"/>
                  </a:lnTo>
                  <a:lnTo>
                    <a:pt x="1207" y="440"/>
                  </a:lnTo>
                  <a:lnTo>
                    <a:pt x="1975" y="220"/>
                  </a:lnTo>
                  <a:lnTo>
                    <a:pt x="2633" y="220"/>
                  </a:lnTo>
                  <a:lnTo>
                    <a:pt x="2524" y="111"/>
                  </a:lnTo>
                  <a:lnTo>
                    <a:pt x="2194"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89"/>
            <p:cNvSpPr/>
            <p:nvPr/>
          </p:nvSpPr>
          <p:spPr>
            <a:xfrm>
              <a:off x="2222530" y="4648355"/>
              <a:ext cx="32631" cy="10395"/>
            </a:xfrm>
            <a:custGeom>
              <a:rect b="b" l="l" r="r" t="t"/>
              <a:pathLst>
                <a:path extrusionOk="0" h="769" w="2414">
                  <a:moveTo>
                    <a:pt x="1097" y="1"/>
                  </a:moveTo>
                  <a:lnTo>
                    <a:pt x="549" y="220"/>
                  </a:lnTo>
                  <a:lnTo>
                    <a:pt x="220" y="440"/>
                  </a:lnTo>
                  <a:lnTo>
                    <a:pt x="0" y="659"/>
                  </a:lnTo>
                  <a:lnTo>
                    <a:pt x="0" y="769"/>
                  </a:lnTo>
                  <a:lnTo>
                    <a:pt x="1097" y="330"/>
                  </a:lnTo>
                  <a:lnTo>
                    <a:pt x="2413" y="220"/>
                  </a:lnTo>
                  <a:lnTo>
                    <a:pt x="2084"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89"/>
            <p:cNvSpPr/>
            <p:nvPr/>
          </p:nvSpPr>
          <p:spPr>
            <a:xfrm>
              <a:off x="2189903" y="4593508"/>
              <a:ext cx="48947" cy="16316"/>
            </a:xfrm>
            <a:custGeom>
              <a:rect b="b" l="l" r="r" t="t"/>
              <a:pathLst>
                <a:path extrusionOk="0" h="1207" w="3621">
                  <a:moveTo>
                    <a:pt x="2085" y="0"/>
                  </a:moveTo>
                  <a:lnTo>
                    <a:pt x="1646" y="220"/>
                  </a:lnTo>
                  <a:lnTo>
                    <a:pt x="878" y="439"/>
                  </a:lnTo>
                  <a:lnTo>
                    <a:pt x="440" y="768"/>
                  </a:lnTo>
                  <a:lnTo>
                    <a:pt x="111" y="1097"/>
                  </a:lnTo>
                  <a:lnTo>
                    <a:pt x="1" y="1207"/>
                  </a:lnTo>
                  <a:lnTo>
                    <a:pt x="1" y="1207"/>
                  </a:lnTo>
                  <a:lnTo>
                    <a:pt x="1756" y="439"/>
                  </a:lnTo>
                  <a:lnTo>
                    <a:pt x="3621" y="110"/>
                  </a:lnTo>
                  <a:lnTo>
                    <a:pt x="3072"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89"/>
            <p:cNvSpPr/>
            <p:nvPr/>
          </p:nvSpPr>
          <p:spPr>
            <a:xfrm>
              <a:off x="2188430" y="4566815"/>
              <a:ext cx="44486" cy="5948"/>
            </a:xfrm>
            <a:custGeom>
              <a:rect b="b" l="l" r="r" t="t"/>
              <a:pathLst>
                <a:path extrusionOk="0" h="440" w="3291">
                  <a:moveTo>
                    <a:pt x="1646" y="1"/>
                  </a:moveTo>
                  <a:lnTo>
                    <a:pt x="987" y="111"/>
                  </a:lnTo>
                  <a:lnTo>
                    <a:pt x="439" y="220"/>
                  </a:lnTo>
                  <a:lnTo>
                    <a:pt x="110" y="330"/>
                  </a:lnTo>
                  <a:lnTo>
                    <a:pt x="0" y="440"/>
                  </a:lnTo>
                  <a:lnTo>
                    <a:pt x="549" y="440"/>
                  </a:lnTo>
                  <a:lnTo>
                    <a:pt x="1097" y="330"/>
                  </a:lnTo>
                  <a:lnTo>
                    <a:pt x="1646" y="330"/>
                  </a:lnTo>
                  <a:lnTo>
                    <a:pt x="2852" y="440"/>
                  </a:lnTo>
                  <a:lnTo>
                    <a:pt x="3291" y="440"/>
                  </a:lnTo>
                  <a:lnTo>
                    <a:pt x="2962" y="220"/>
                  </a:lnTo>
                  <a:lnTo>
                    <a:pt x="2523" y="111"/>
                  </a:lnTo>
                  <a:lnTo>
                    <a:pt x="2084"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89"/>
            <p:cNvSpPr/>
            <p:nvPr/>
          </p:nvSpPr>
          <p:spPr>
            <a:xfrm>
              <a:off x="2191390" y="4543095"/>
              <a:ext cx="50434" cy="28184"/>
            </a:xfrm>
            <a:custGeom>
              <a:rect b="b" l="l" r="r" t="t"/>
              <a:pathLst>
                <a:path extrusionOk="0" h="2085" w="3731">
                  <a:moveTo>
                    <a:pt x="3291" y="220"/>
                  </a:moveTo>
                  <a:lnTo>
                    <a:pt x="3401" y="330"/>
                  </a:lnTo>
                  <a:lnTo>
                    <a:pt x="3511" y="549"/>
                  </a:lnTo>
                  <a:lnTo>
                    <a:pt x="3401" y="769"/>
                  </a:lnTo>
                  <a:lnTo>
                    <a:pt x="3182" y="1098"/>
                  </a:lnTo>
                  <a:lnTo>
                    <a:pt x="2743" y="1537"/>
                  </a:lnTo>
                  <a:lnTo>
                    <a:pt x="2304" y="1646"/>
                  </a:lnTo>
                  <a:lnTo>
                    <a:pt x="1975" y="1712"/>
                  </a:lnTo>
                  <a:lnTo>
                    <a:pt x="1975" y="1712"/>
                  </a:lnTo>
                  <a:lnTo>
                    <a:pt x="1975" y="1646"/>
                  </a:lnTo>
                  <a:lnTo>
                    <a:pt x="1897" y="1411"/>
                  </a:lnTo>
                  <a:lnTo>
                    <a:pt x="1975" y="1317"/>
                  </a:lnTo>
                  <a:lnTo>
                    <a:pt x="2414" y="659"/>
                  </a:lnTo>
                  <a:lnTo>
                    <a:pt x="2743" y="440"/>
                  </a:lnTo>
                  <a:lnTo>
                    <a:pt x="3182" y="220"/>
                  </a:lnTo>
                  <a:close/>
                  <a:moveTo>
                    <a:pt x="549" y="220"/>
                  </a:moveTo>
                  <a:lnTo>
                    <a:pt x="988" y="440"/>
                  </a:lnTo>
                  <a:lnTo>
                    <a:pt x="1207" y="659"/>
                  </a:lnTo>
                  <a:lnTo>
                    <a:pt x="1646" y="1317"/>
                  </a:lnTo>
                  <a:lnTo>
                    <a:pt x="1701" y="1445"/>
                  </a:lnTo>
                  <a:lnTo>
                    <a:pt x="1646" y="1537"/>
                  </a:lnTo>
                  <a:lnTo>
                    <a:pt x="1536" y="1756"/>
                  </a:lnTo>
                  <a:lnTo>
                    <a:pt x="1317" y="1756"/>
                  </a:lnTo>
                  <a:lnTo>
                    <a:pt x="768" y="1537"/>
                  </a:lnTo>
                  <a:lnTo>
                    <a:pt x="439" y="1207"/>
                  </a:lnTo>
                  <a:lnTo>
                    <a:pt x="220" y="659"/>
                  </a:lnTo>
                  <a:lnTo>
                    <a:pt x="220" y="549"/>
                  </a:lnTo>
                  <a:lnTo>
                    <a:pt x="330" y="330"/>
                  </a:lnTo>
                  <a:lnTo>
                    <a:pt x="439" y="220"/>
                  </a:lnTo>
                  <a:close/>
                  <a:moveTo>
                    <a:pt x="1758" y="1578"/>
                  </a:moveTo>
                  <a:lnTo>
                    <a:pt x="1828" y="1741"/>
                  </a:lnTo>
                  <a:lnTo>
                    <a:pt x="1828" y="1741"/>
                  </a:lnTo>
                  <a:lnTo>
                    <a:pt x="1756" y="1756"/>
                  </a:lnTo>
                  <a:lnTo>
                    <a:pt x="1609" y="1756"/>
                  </a:lnTo>
                  <a:lnTo>
                    <a:pt x="1758" y="1578"/>
                  </a:lnTo>
                  <a:close/>
                  <a:moveTo>
                    <a:pt x="330" y="1"/>
                  </a:moveTo>
                  <a:lnTo>
                    <a:pt x="110" y="110"/>
                  </a:lnTo>
                  <a:lnTo>
                    <a:pt x="1" y="440"/>
                  </a:lnTo>
                  <a:lnTo>
                    <a:pt x="1" y="659"/>
                  </a:lnTo>
                  <a:lnTo>
                    <a:pt x="220" y="1207"/>
                  </a:lnTo>
                  <a:lnTo>
                    <a:pt x="659" y="1646"/>
                  </a:lnTo>
                  <a:lnTo>
                    <a:pt x="1207" y="1975"/>
                  </a:lnTo>
                  <a:lnTo>
                    <a:pt x="1756" y="1975"/>
                  </a:lnTo>
                  <a:lnTo>
                    <a:pt x="1917" y="1948"/>
                  </a:lnTo>
                  <a:lnTo>
                    <a:pt x="1917" y="1948"/>
                  </a:lnTo>
                  <a:lnTo>
                    <a:pt x="1975" y="2085"/>
                  </a:lnTo>
                  <a:lnTo>
                    <a:pt x="1975" y="1939"/>
                  </a:lnTo>
                  <a:lnTo>
                    <a:pt x="1975" y="1939"/>
                  </a:lnTo>
                  <a:lnTo>
                    <a:pt x="2414" y="1866"/>
                  </a:lnTo>
                  <a:lnTo>
                    <a:pt x="2962" y="1646"/>
                  </a:lnTo>
                  <a:lnTo>
                    <a:pt x="3401" y="1317"/>
                  </a:lnTo>
                  <a:lnTo>
                    <a:pt x="3730" y="769"/>
                  </a:lnTo>
                  <a:lnTo>
                    <a:pt x="3730" y="440"/>
                  </a:lnTo>
                  <a:lnTo>
                    <a:pt x="3620" y="220"/>
                  </a:lnTo>
                  <a:lnTo>
                    <a:pt x="3401" y="1"/>
                  </a:lnTo>
                  <a:lnTo>
                    <a:pt x="3072" y="1"/>
                  </a:lnTo>
                  <a:lnTo>
                    <a:pt x="2633" y="220"/>
                  </a:lnTo>
                  <a:lnTo>
                    <a:pt x="2304" y="549"/>
                  </a:lnTo>
                  <a:lnTo>
                    <a:pt x="1975" y="988"/>
                  </a:lnTo>
                  <a:lnTo>
                    <a:pt x="1834" y="1223"/>
                  </a:lnTo>
                  <a:lnTo>
                    <a:pt x="1834" y="1223"/>
                  </a:lnTo>
                  <a:lnTo>
                    <a:pt x="1756" y="988"/>
                  </a:lnTo>
                  <a:lnTo>
                    <a:pt x="1427" y="549"/>
                  </a:lnTo>
                  <a:lnTo>
                    <a:pt x="1097" y="220"/>
                  </a:lnTo>
                  <a:lnTo>
                    <a:pt x="659"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89"/>
            <p:cNvSpPr/>
            <p:nvPr/>
          </p:nvSpPr>
          <p:spPr>
            <a:xfrm>
              <a:off x="2010522" y="3308119"/>
              <a:ext cx="330665" cy="1209965"/>
            </a:xfrm>
            <a:custGeom>
              <a:rect b="b" l="l" r="r" t="t"/>
              <a:pathLst>
                <a:path extrusionOk="0" h="89511" w="24462">
                  <a:moveTo>
                    <a:pt x="16783" y="1"/>
                  </a:moveTo>
                  <a:lnTo>
                    <a:pt x="0" y="110"/>
                  </a:lnTo>
                  <a:lnTo>
                    <a:pt x="6033" y="35322"/>
                  </a:lnTo>
                  <a:lnTo>
                    <a:pt x="7788" y="88523"/>
                  </a:lnTo>
                  <a:lnTo>
                    <a:pt x="16673" y="89510"/>
                  </a:lnTo>
                  <a:lnTo>
                    <a:pt x="17222" y="88413"/>
                  </a:lnTo>
                  <a:lnTo>
                    <a:pt x="17661" y="86768"/>
                  </a:lnTo>
                  <a:lnTo>
                    <a:pt x="18099" y="84793"/>
                  </a:lnTo>
                  <a:lnTo>
                    <a:pt x="18428" y="82490"/>
                  </a:lnTo>
                  <a:lnTo>
                    <a:pt x="19196" y="77115"/>
                  </a:lnTo>
                  <a:lnTo>
                    <a:pt x="19854" y="71411"/>
                  </a:lnTo>
                  <a:lnTo>
                    <a:pt x="20403" y="65926"/>
                  </a:lnTo>
                  <a:lnTo>
                    <a:pt x="20732" y="61319"/>
                  </a:lnTo>
                  <a:lnTo>
                    <a:pt x="21061" y="56822"/>
                  </a:lnTo>
                  <a:lnTo>
                    <a:pt x="22487" y="42781"/>
                  </a:lnTo>
                  <a:lnTo>
                    <a:pt x="23584" y="32141"/>
                  </a:lnTo>
                  <a:lnTo>
                    <a:pt x="24352" y="25669"/>
                  </a:lnTo>
                  <a:lnTo>
                    <a:pt x="24352" y="24791"/>
                  </a:lnTo>
                  <a:lnTo>
                    <a:pt x="24462" y="24023"/>
                  </a:lnTo>
                  <a:lnTo>
                    <a:pt x="24242" y="22159"/>
                  </a:lnTo>
                  <a:lnTo>
                    <a:pt x="24023" y="20184"/>
                  </a:lnTo>
                  <a:lnTo>
                    <a:pt x="23584" y="18429"/>
                  </a:lnTo>
                  <a:lnTo>
                    <a:pt x="22816" y="15358"/>
                  </a:lnTo>
                  <a:lnTo>
                    <a:pt x="22487" y="14151"/>
                  </a:lnTo>
                  <a:lnTo>
                    <a:pt x="22377" y="13054"/>
                  </a:lnTo>
                  <a:lnTo>
                    <a:pt x="21939" y="10751"/>
                  </a:lnTo>
                  <a:lnTo>
                    <a:pt x="21280" y="7789"/>
                  </a:lnTo>
                  <a:lnTo>
                    <a:pt x="20951" y="6473"/>
                  </a:lnTo>
                  <a:lnTo>
                    <a:pt x="20513" y="5376"/>
                  </a:lnTo>
                  <a:lnTo>
                    <a:pt x="19964" y="4388"/>
                  </a:lnTo>
                  <a:lnTo>
                    <a:pt x="19416" y="3401"/>
                  </a:lnTo>
                  <a:lnTo>
                    <a:pt x="18209" y="1756"/>
                  </a:lnTo>
                  <a:lnTo>
                    <a:pt x="17222" y="549"/>
                  </a:lnTo>
                  <a:lnTo>
                    <a:pt x="16783" y="1"/>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89"/>
            <p:cNvSpPr/>
            <p:nvPr/>
          </p:nvSpPr>
          <p:spPr>
            <a:xfrm>
              <a:off x="2010522" y="3308119"/>
              <a:ext cx="330665" cy="1209965"/>
            </a:xfrm>
            <a:custGeom>
              <a:rect b="b" l="l" r="r" t="t"/>
              <a:pathLst>
                <a:path extrusionOk="0" fill="none" h="89511" w="24462">
                  <a:moveTo>
                    <a:pt x="16783" y="1"/>
                  </a:moveTo>
                  <a:lnTo>
                    <a:pt x="16783" y="1"/>
                  </a:lnTo>
                  <a:lnTo>
                    <a:pt x="17222" y="549"/>
                  </a:lnTo>
                  <a:lnTo>
                    <a:pt x="18209" y="1756"/>
                  </a:lnTo>
                  <a:lnTo>
                    <a:pt x="19416" y="3401"/>
                  </a:lnTo>
                  <a:lnTo>
                    <a:pt x="19964" y="4388"/>
                  </a:lnTo>
                  <a:lnTo>
                    <a:pt x="20513" y="5376"/>
                  </a:lnTo>
                  <a:lnTo>
                    <a:pt x="20513" y="5376"/>
                  </a:lnTo>
                  <a:lnTo>
                    <a:pt x="20951" y="6473"/>
                  </a:lnTo>
                  <a:lnTo>
                    <a:pt x="21280" y="7789"/>
                  </a:lnTo>
                  <a:lnTo>
                    <a:pt x="21939" y="10751"/>
                  </a:lnTo>
                  <a:lnTo>
                    <a:pt x="22377" y="13054"/>
                  </a:lnTo>
                  <a:lnTo>
                    <a:pt x="22487" y="14151"/>
                  </a:lnTo>
                  <a:lnTo>
                    <a:pt x="22487" y="14151"/>
                  </a:lnTo>
                  <a:lnTo>
                    <a:pt x="22816" y="15358"/>
                  </a:lnTo>
                  <a:lnTo>
                    <a:pt x="23584" y="18429"/>
                  </a:lnTo>
                  <a:lnTo>
                    <a:pt x="24023" y="20184"/>
                  </a:lnTo>
                  <a:lnTo>
                    <a:pt x="24242" y="22159"/>
                  </a:lnTo>
                  <a:lnTo>
                    <a:pt x="24462" y="24023"/>
                  </a:lnTo>
                  <a:lnTo>
                    <a:pt x="24352" y="24791"/>
                  </a:lnTo>
                  <a:lnTo>
                    <a:pt x="24352" y="25669"/>
                  </a:lnTo>
                  <a:lnTo>
                    <a:pt x="24352" y="25669"/>
                  </a:lnTo>
                  <a:lnTo>
                    <a:pt x="23584" y="32141"/>
                  </a:lnTo>
                  <a:lnTo>
                    <a:pt x="22487" y="42781"/>
                  </a:lnTo>
                  <a:lnTo>
                    <a:pt x="21061" y="56822"/>
                  </a:lnTo>
                  <a:lnTo>
                    <a:pt x="21061" y="56822"/>
                  </a:lnTo>
                  <a:lnTo>
                    <a:pt x="20732" y="61319"/>
                  </a:lnTo>
                  <a:lnTo>
                    <a:pt x="20403" y="65926"/>
                  </a:lnTo>
                  <a:lnTo>
                    <a:pt x="19854" y="71411"/>
                  </a:lnTo>
                  <a:lnTo>
                    <a:pt x="19196" y="77115"/>
                  </a:lnTo>
                  <a:lnTo>
                    <a:pt x="18428" y="82490"/>
                  </a:lnTo>
                  <a:lnTo>
                    <a:pt x="18099" y="84793"/>
                  </a:lnTo>
                  <a:lnTo>
                    <a:pt x="17661" y="86768"/>
                  </a:lnTo>
                  <a:lnTo>
                    <a:pt x="17222" y="88413"/>
                  </a:lnTo>
                  <a:lnTo>
                    <a:pt x="16673" y="89510"/>
                  </a:lnTo>
                  <a:lnTo>
                    <a:pt x="7788" y="88523"/>
                  </a:lnTo>
                  <a:lnTo>
                    <a:pt x="6033" y="35322"/>
                  </a:lnTo>
                  <a:lnTo>
                    <a:pt x="0" y="110"/>
                  </a:lnTo>
                  <a:lnTo>
                    <a:pt x="167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89"/>
            <p:cNvSpPr/>
            <p:nvPr/>
          </p:nvSpPr>
          <p:spPr>
            <a:xfrm>
              <a:off x="2164710" y="3309606"/>
              <a:ext cx="11868" cy="140879"/>
            </a:xfrm>
            <a:custGeom>
              <a:rect b="b" l="l" r="r" t="t"/>
              <a:pathLst>
                <a:path extrusionOk="0" h="10422" w="878">
                  <a:moveTo>
                    <a:pt x="110" y="0"/>
                  </a:moveTo>
                  <a:lnTo>
                    <a:pt x="0" y="768"/>
                  </a:lnTo>
                  <a:lnTo>
                    <a:pt x="110" y="1536"/>
                  </a:lnTo>
                  <a:lnTo>
                    <a:pt x="439" y="5266"/>
                  </a:lnTo>
                  <a:lnTo>
                    <a:pt x="658" y="7240"/>
                  </a:lnTo>
                  <a:lnTo>
                    <a:pt x="658" y="8886"/>
                  </a:lnTo>
                  <a:lnTo>
                    <a:pt x="768" y="10421"/>
                  </a:lnTo>
                  <a:lnTo>
                    <a:pt x="768" y="10092"/>
                  </a:lnTo>
                  <a:lnTo>
                    <a:pt x="878" y="8886"/>
                  </a:lnTo>
                  <a:lnTo>
                    <a:pt x="878" y="7021"/>
                  </a:lnTo>
                  <a:lnTo>
                    <a:pt x="658" y="5156"/>
                  </a:lnTo>
                  <a:lnTo>
                    <a:pt x="329" y="1536"/>
                  </a:lnTo>
                  <a:lnTo>
                    <a:pt x="110"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89"/>
            <p:cNvSpPr/>
            <p:nvPr/>
          </p:nvSpPr>
          <p:spPr>
            <a:xfrm>
              <a:off x="2164710" y="3309606"/>
              <a:ext cx="11868" cy="140879"/>
            </a:xfrm>
            <a:custGeom>
              <a:rect b="b" l="l" r="r" t="t"/>
              <a:pathLst>
                <a:path extrusionOk="0" fill="none" h="10422" w="878">
                  <a:moveTo>
                    <a:pt x="768" y="10421"/>
                  </a:moveTo>
                  <a:lnTo>
                    <a:pt x="768" y="10421"/>
                  </a:lnTo>
                  <a:lnTo>
                    <a:pt x="768" y="10092"/>
                  </a:lnTo>
                  <a:lnTo>
                    <a:pt x="768" y="10092"/>
                  </a:lnTo>
                  <a:lnTo>
                    <a:pt x="878" y="8886"/>
                  </a:lnTo>
                  <a:lnTo>
                    <a:pt x="878" y="8886"/>
                  </a:lnTo>
                  <a:lnTo>
                    <a:pt x="878" y="7021"/>
                  </a:lnTo>
                  <a:lnTo>
                    <a:pt x="658" y="5156"/>
                  </a:lnTo>
                  <a:lnTo>
                    <a:pt x="658" y="5156"/>
                  </a:lnTo>
                  <a:lnTo>
                    <a:pt x="329" y="1536"/>
                  </a:lnTo>
                  <a:lnTo>
                    <a:pt x="329" y="1536"/>
                  </a:lnTo>
                  <a:lnTo>
                    <a:pt x="110" y="0"/>
                  </a:lnTo>
                  <a:lnTo>
                    <a:pt x="110" y="0"/>
                  </a:lnTo>
                  <a:lnTo>
                    <a:pt x="0" y="768"/>
                  </a:lnTo>
                  <a:lnTo>
                    <a:pt x="110" y="1536"/>
                  </a:lnTo>
                  <a:lnTo>
                    <a:pt x="110" y="1536"/>
                  </a:lnTo>
                  <a:lnTo>
                    <a:pt x="439" y="5266"/>
                  </a:lnTo>
                  <a:lnTo>
                    <a:pt x="439" y="5266"/>
                  </a:lnTo>
                  <a:lnTo>
                    <a:pt x="658" y="7240"/>
                  </a:lnTo>
                  <a:lnTo>
                    <a:pt x="658" y="8886"/>
                  </a:lnTo>
                  <a:lnTo>
                    <a:pt x="658" y="8886"/>
                  </a:lnTo>
                  <a:lnTo>
                    <a:pt x="768" y="1042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89"/>
            <p:cNvSpPr/>
            <p:nvPr/>
          </p:nvSpPr>
          <p:spPr>
            <a:xfrm>
              <a:off x="2149883" y="3309606"/>
              <a:ext cx="8908" cy="57841"/>
            </a:xfrm>
            <a:custGeom>
              <a:rect b="b" l="l" r="r" t="t"/>
              <a:pathLst>
                <a:path extrusionOk="0" h="4279" w="659">
                  <a:moveTo>
                    <a:pt x="658" y="0"/>
                  </a:moveTo>
                  <a:lnTo>
                    <a:pt x="439" y="988"/>
                  </a:lnTo>
                  <a:lnTo>
                    <a:pt x="329" y="2085"/>
                  </a:lnTo>
                  <a:lnTo>
                    <a:pt x="110" y="3182"/>
                  </a:lnTo>
                  <a:lnTo>
                    <a:pt x="0" y="4278"/>
                  </a:lnTo>
                  <a:lnTo>
                    <a:pt x="329" y="3182"/>
                  </a:lnTo>
                  <a:lnTo>
                    <a:pt x="549" y="2085"/>
                  </a:lnTo>
                  <a:lnTo>
                    <a:pt x="658" y="1097"/>
                  </a:lnTo>
                  <a:lnTo>
                    <a:pt x="65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89"/>
            <p:cNvSpPr/>
            <p:nvPr/>
          </p:nvSpPr>
          <p:spPr>
            <a:xfrm>
              <a:off x="2149883" y="3309606"/>
              <a:ext cx="8908" cy="57841"/>
            </a:xfrm>
            <a:custGeom>
              <a:rect b="b" l="l" r="r" t="t"/>
              <a:pathLst>
                <a:path extrusionOk="0" fill="none" h="4279" w="659">
                  <a:moveTo>
                    <a:pt x="0" y="4278"/>
                  </a:moveTo>
                  <a:lnTo>
                    <a:pt x="0" y="4278"/>
                  </a:lnTo>
                  <a:lnTo>
                    <a:pt x="329" y="3182"/>
                  </a:lnTo>
                  <a:lnTo>
                    <a:pt x="549" y="2085"/>
                  </a:lnTo>
                  <a:lnTo>
                    <a:pt x="549" y="2085"/>
                  </a:lnTo>
                  <a:lnTo>
                    <a:pt x="658" y="1097"/>
                  </a:lnTo>
                  <a:lnTo>
                    <a:pt x="658" y="0"/>
                  </a:lnTo>
                  <a:lnTo>
                    <a:pt x="658" y="0"/>
                  </a:lnTo>
                  <a:lnTo>
                    <a:pt x="439" y="988"/>
                  </a:lnTo>
                  <a:lnTo>
                    <a:pt x="329" y="2085"/>
                  </a:lnTo>
                  <a:lnTo>
                    <a:pt x="329" y="2085"/>
                  </a:lnTo>
                  <a:lnTo>
                    <a:pt x="110" y="3182"/>
                  </a:lnTo>
                  <a:lnTo>
                    <a:pt x="0" y="427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89"/>
            <p:cNvSpPr/>
            <p:nvPr/>
          </p:nvSpPr>
          <p:spPr>
            <a:xfrm>
              <a:off x="2062409" y="3325919"/>
              <a:ext cx="23737" cy="25210"/>
            </a:xfrm>
            <a:custGeom>
              <a:rect b="b" l="l" r="r" t="t"/>
              <a:pathLst>
                <a:path extrusionOk="0" h="1865" w="1756">
                  <a:moveTo>
                    <a:pt x="768" y="0"/>
                  </a:moveTo>
                  <a:lnTo>
                    <a:pt x="329" y="219"/>
                  </a:lnTo>
                  <a:lnTo>
                    <a:pt x="110" y="439"/>
                  </a:lnTo>
                  <a:lnTo>
                    <a:pt x="0" y="658"/>
                  </a:lnTo>
                  <a:lnTo>
                    <a:pt x="0" y="878"/>
                  </a:lnTo>
                  <a:lnTo>
                    <a:pt x="110" y="658"/>
                  </a:lnTo>
                  <a:lnTo>
                    <a:pt x="220" y="549"/>
                  </a:lnTo>
                  <a:lnTo>
                    <a:pt x="439" y="329"/>
                  </a:lnTo>
                  <a:lnTo>
                    <a:pt x="768" y="219"/>
                  </a:lnTo>
                  <a:lnTo>
                    <a:pt x="1097" y="219"/>
                  </a:lnTo>
                  <a:lnTo>
                    <a:pt x="1317" y="439"/>
                  </a:lnTo>
                  <a:lnTo>
                    <a:pt x="1426" y="658"/>
                  </a:lnTo>
                  <a:lnTo>
                    <a:pt x="1536" y="878"/>
                  </a:lnTo>
                  <a:lnTo>
                    <a:pt x="1536" y="1207"/>
                  </a:lnTo>
                  <a:lnTo>
                    <a:pt x="1317" y="1426"/>
                  </a:lnTo>
                  <a:lnTo>
                    <a:pt x="1097" y="1536"/>
                  </a:lnTo>
                  <a:lnTo>
                    <a:pt x="658" y="1645"/>
                  </a:lnTo>
                  <a:lnTo>
                    <a:pt x="329" y="1536"/>
                  </a:lnTo>
                  <a:lnTo>
                    <a:pt x="110" y="1316"/>
                  </a:lnTo>
                  <a:lnTo>
                    <a:pt x="110" y="1097"/>
                  </a:lnTo>
                  <a:lnTo>
                    <a:pt x="0" y="878"/>
                  </a:lnTo>
                  <a:lnTo>
                    <a:pt x="0" y="1097"/>
                  </a:lnTo>
                  <a:lnTo>
                    <a:pt x="110" y="1426"/>
                  </a:lnTo>
                  <a:lnTo>
                    <a:pt x="220" y="1645"/>
                  </a:lnTo>
                  <a:lnTo>
                    <a:pt x="658" y="1865"/>
                  </a:lnTo>
                  <a:lnTo>
                    <a:pt x="1097" y="1755"/>
                  </a:lnTo>
                  <a:lnTo>
                    <a:pt x="1426" y="1645"/>
                  </a:lnTo>
                  <a:lnTo>
                    <a:pt x="1646" y="1316"/>
                  </a:lnTo>
                  <a:lnTo>
                    <a:pt x="1755" y="987"/>
                  </a:lnTo>
                  <a:lnTo>
                    <a:pt x="1755" y="549"/>
                  </a:lnTo>
                  <a:lnTo>
                    <a:pt x="1536" y="219"/>
                  </a:lnTo>
                  <a:lnTo>
                    <a:pt x="120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89"/>
            <p:cNvSpPr/>
            <p:nvPr/>
          </p:nvSpPr>
          <p:spPr>
            <a:xfrm>
              <a:off x="2062409" y="3325919"/>
              <a:ext cx="23737" cy="25210"/>
            </a:xfrm>
            <a:custGeom>
              <a:rect b="b" l="l" r="r" t="t"/>
              <a:pathLst>
                <a:path extrusionOk="0" fill="none" h="1865" w="1756">
                  <a:moveTo>
                    <a:pt x="0" y="878"/>
                  </a:moveTo>
                  <a:lnTo>
                    <a:pt x="0" y="878"/>
                  </a:lnTo>
                  <a:lnTo>
                    <a:pt x="110" y="658"/>
                  </a:lnTo>
                  <a:lnTo>
                    <a:pt x="220" y="549"/>
                  </a:lnTo>
                  <a:lnTo>
                    <a:pt x="439" y="329"/>
                  </a:lnTo>
                  <a:lnTo>
                    <a:pt x="439" y="329"/>
                  </a:lnTo>
                  <a:lnTo>
                    <a:pt x="768" y="219"/>
                  </a:lnTo>
                  <a:lnTo>
                    <a:pt x="1097" y="219"/>
                  </a:lnTo>
                  <a:lnTo>
                    <a:pt x="1097" y="219"/>
                  </a:lnTo>
                  <a:lnTo>
                    <a:pt x="1317" y="439"/>
                  </a:lnTo>
                  <a:lnTo>
                    <a:pt x="1426" y="658"/>
                  </a:lnTo>
                  <a:lnTo>
                    <a:pt x="1536" y="878"/>
                  </a:lnTo>
                  <a:lnTo>
                    <a:pt x="1536" y="1207"/>
                  </a:lnTo>
                  <a:lnTo>
                    <a:pt x="1536" y="1207"/>
                  </a:lnTo>
                  <a:lnTo>
                    <a:pt x="1317" y="1426"/>
                  </a:lnTo>
                  <a:lnTo>
                    <a:pt x="1097" y="1536"/>
                  </a:lnTo>
                  <a:lnTo>
                    <a:pt x="1097" y="1536"/>
                  </a:lnTo>
                  <a:lnTo>
                    <a:pt x="658" y="1645"/>
                  </a:lnTo>
                  <a:lnTo>
                    <a:pt x="329" y="1536"/>
                  </a:lnTo>
                  <a:lnTo>
                    <a:pt x="329" y="1536"/>
                  </a:lnTo>
                  <a:lnTo>
                    <a:pt x="110" y="1316"/>
                  </a:lnTo>
                  <a:lnTo>
                    <a:pt x="110" y="1097"/>
                  </a:lnTo>
                  <a:lnTo>
                    <a:pt x="0" y="878"/>
                  </a:lnTo>
                  <a:lnTo>
                    <a:pt x="0" y="878"/>
                  </a:lnTo>
                  <a:lnTo>
                    <a:pt x="0" y="1097"/>
                  </a:lnTo>
                  <a:lnTo>
                    <a:pt x="0" y="1097"/>
                  </a:lnTo>
                  <a:lnTo>
                    <a:pt x="110" y="1426"/>
                  </a:lnTo>
                  <a:lnTo>
                    <a:pt x="220" y="1645"/>
                  </a:lnTo>
                  <a:lnTo>
                    <a:pt x="220" y="1645"/>
                  </a:lnTo>
                  <a:lnTo>
                    <a:pt x="658" y="1865"/>
                  </a:lnTo>
                  <a:lnTo>
                    <a:pt x="1097" y="1755"/>
                  </a:lnTo>
                  <a:lnTo>
                    <a:pt x="1097" y="1755"/>
                  </a:lnTo>
                  <a:lnTo>
                    <a:pt x="1426" y="1645"/>
                  </a:lnTo>
                  <a:lnTo>
                    <a:pt x="1646" y="1316"/>
                  </a:lnTo>
                  <a:lnTo>
                    <a:pt x="1755" y="987"/>
                  </a:lnTo>
                  <a:lnTo>
                    <a:pt x="1755" y="549"/>
                  </a:lnTo>
                  <a:lnTo>
                    <a:pt x="1755" y="549"/>
                  </a:lnTo>
                  <a:lnTo>
                    <a:pt x="1536" y="219"/>
                  </a:lnTo>
                  <a:lnTo>
                    <a:pt x="1207" y="0"/>
                  </a:lnTo>
                  <a:lnTo>
                    <a:pt x="1207" y="0"/>
                  </a:lnTo>
                  <a:lnTo>
                    <a:pt x="768" y="0"/>
                  </a:lnTo>
                  <a:lnTo>
                    <a:pt x="329" y="219"/>
                  </a:lnTo>
                  <a:lnTo>
                    <a:pt x="329" y="219"/>
                  </a:lnTo>
                  <a:lnTo>
                    <a:pt x="110" y="439"/>
                  </a:lnTo>
                  <a:lnTo>
                    <a:pt x="0" y="658"/>
                  </a:lnTo>
                  <a:lnTo>
                    <a:pt x="0" y="658"/>
                  </a:lnTo>
                  <a:lnTo>
                    <a:pt x="0" y="87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89"/>
            <p:cNvSpPr/>
            <p:nvPr/>
          </p:nvSpPr>
          <p:spPr>
            <a:xfrm>
              <a:off x="1840022" y="3312566"/>
              <a:ext cx="278771" cy="1180308"/>
            </a:xfrm>
            <a:custGeom>
              <a:rect b="b" l="l" r="r" t="t"/>
              <a:pathLst>
                <a:path extrusionOk="0" h="87317" w="20623">
                  <a:moveTo>
                    <a:pt x="14699" y="1"/>
                  </a:moveTo>
                  <a:lnTo>
                    <a:pt x="7898" y="549"/>
                  </a:lnTo>
                  <a:lnTo>
                    <a:pt x="5924" y="6692"/>
                  </a:lnTo>
                  <a:lnTo>
                    <a:pt x="3291" y="24353"/>
                  </a:lnTo>
                  <a:lnTo>
                    <a:pt x="1317" y="37625"/>
                  </a:lnTo>
                  <a:lnTo>
                    <a:pt x="549" y="43000"/>
                  </a:lnTo>
                  <a:lnTo>
                    <a:pt x="110" y="46291"/>
                  </a:lnTo>
                  <a:lnTo>
                    <a:pt x="0" y="47717"/>
                  </a:lnTo>
                  <a:lnTo>
                    <a:pt x="0" y="49692"/>
                  </a:lnTo>
                  <a:lnTo>
                    <a:pt x="110" y="55176"/>
                  </a:lnTo>
                  <a:lnTo>
                    <a:pt x="329" y="61868"/>
                  </a:lnTo>
                  <a:lnTo>
                    <a:pt x="659" y="68998"/>
                  </a:lnTo>
                  <a:lnTo>
                    <a:pt x="1317" y="81722"/>
                  </a:lnTo>
                  <a:lnTo>
                    <a:pt x="1646" y="87316"/>
                  </a:lnTo>
                  <a:lnTo>
                    <a:pt x="10421" y="87316"/>
                  </a:lnTo>
                  <a:lnTo>
                    <a:pt x="14151" y="52653"/>
                  </a:lnTo>
                  <a:lnTo>
                    <a:pt x="20623" y="22488"/>
                  </a:lnTo>
                  <a:lnTo>
                    <a:pt x="14699" y="1"/>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89"/>
            <p:cNvSpPr/>
            <p:nvPr/>
          </p:nvSpPr>
          <p:spPr>
            <a:xfrm>
              <a:off x="1840022" y="3312566"/>
              <a:ext cx="278771" cy="1180308"/>
            </a:xfrm>
            <a:custGeom>
              <a:rect b="b" l="l" r="r" t="t"/>
              <a:pathLst>
                <a:path extrusionOk="0" fill="none" h="87317" w="20623">
                  <a:moveTo>
                    <a:pt x="5924" y="6692"/>
                  </a:moveTo>
                  <a:lnTo>
                    <a:pt x="5924" y="6692"/>
                  </a:lnTo>
                  <a:lnTo>
                    <a:pt x="3291" y="24353"/>
                  </a:lnTo>
                  <a:lnTo>
                    <a:pt x="1317" y="37625"/>
                  </a:lnTo>
                  <a:lnTo>
                    <a:pt x="549" y="43000"/>
                  </a:lnTo>
                  <a:lnTo>
                    <a:pt x="110" y="46291"/>
                  </a:lnTo>
                  <a:lnTo>
                    <a:pt x="110" y="46291"/>
                  </a:lnTo>
                  <a:lnTo>
                    <a:pt x="0" y="47717"/>
                  </a:lnTo>
                  <a:lnTo>
                    <a:pt x="0" y="49692"/>
                  </a:lnTo>
                  <a:lnTo>
                    <a:pt x="110" y="55176"/>
                  </a:lnTo>
                  <a:lnTo>
                    <a:pt x="329" y="61868"/>
                  </a:lnTo>
                  <a:lnTo>
                    <a:pt x="659" y="68998"/>
                  </a:lnTo>
                  <a:lnTo>
                    <a:pt x="1317" y="81722"/>
                  </a:lnTo>
                  <a:lnTo>
                    <a:pt x="1646" y="87316"/>
                  </a:lnTo>
                  <a:lnTo>
                    <a:pt x="10421" y="87316"/>
                  </a:lnTo>
                  <a:lnTo>
                    <a:pt x="14151" y="52653"/>
                  </a:lnTo>
                  <a:lnTo>
                    <a:pt x="20623" y="22488"/>
                  </a:lnTo>
                  <a:lnTo>
                    <a:pt x="14699" y="1"/>
                  </a:lnTo>
                  <a:lnTo>
                    <a:pt x="7898" y="549"/>
                  </a:lnTo>
                  <a:lnTo>
                    <a:pt x="5924" y="669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89"/>
            <p:cNvSpPr/>
            <p:nvPr/>
          </p:nvSpPr>
          <p:spPr>
            <a:xfrm>
              <a:off x="2271443" y="2978987"/>
              <a:ext cx="59328" cy="341060"/>
            </a:xfrm>
            <a:custGeom>
              <a:rect b="b" l="l" r="r" t="t"/>
              <a:pathLst>
                <a:path extrusionOk="0" h="25231" w="4389">
                  <a:moveTo>
                    <a:pt x="4279" y="1"/>
                  </a:moveTo>
                  <a:lnTo>
                    <a:pt x="4279" y="220"/>
                  </a:lnTo>
                  <a:lnTo>
                    <a:pt x="4279" y="988"/>
                  </a:lnTo>
                  <a:lnTo>
                    <a:pt x="4279" y="1537"/>
                  </a:lnTo>
                  <a:lnTo>
                    <a:pt x="4279" y="2195"/>
                  </a:lnTo>
                  <a:lnTo>
                    <a:pt x="4060" y="3840"/>
                  </a:lnTo>
                  <a:lnTo>
                    <a:pt x="3950" y="4827"/>
                  </a:lnTo>
                  <a:lnTo>
                    <a:pt x="3840" y="5815"/>
                  </a:lnTo>
                  <a:lnTo>
                    <a:pt x="3401" y="8009"/>
                  </a:lnTo>
                  <a:lnTo>
                    <a:pt x="2743" y="10422"/>
                  </a:lnTo>
                  <a:lnTo>
                    <a:pt x="2085" y="13054"/>
                  </a:lnTo>
                  <a:lnTo>
                    <a:pt x="1317" y="15687"/>
                  </a:lnTo>
                  <a:lnTo>
                    <a:pt x="769" y="18100"/>
                  </a:lnTo>
                  <a:lnTo>
                    <a:pt x="330" y="20404"/>
                  </a:lnTo>
                  <a:lnTo>
                    <a:pt x="220" y="21391"/>
                  </a:lnTo>
                  <a:lnTo>
                    <a:pt x="111" y="22269"/>
                  </a:lnTo>
                  <a:lnTo>
                    <a:pt x="1" y="23914"/>
                  </a:lnTo>
                  <a:lnTo>
                    <a:pt x="1" y="24572"/>
                  </a:lnTo>
                  <a:lnTo>
                    <a:pt x="111" y="25230"/>
                  </a:lnTo>
                  <a:lnTo>
                    <a:pt x="111" y="24572"/>
                  </a:lnTo>
                  <a:lnTo>
                    <a:pt x="220" y="23914"/>
                  </a:lnTo>
                  <a:lnTo>
                    <a:pt x="330" y="22378"/>
                  </a:lnTo>
                  <a:lnTo>
                    <a:pt x="440" y="21391"/>
                  </a:lnTo>
                  <a:lnTo>
                    <a:pt x="549" y="20404"/>
                  </a:lnTo>
                  <a:lnTo>
                    <a:pt x="988" y="18100"/>
                  </a:lnTo>
                  <a:lnTo>
                    <a:pt x="2305" y="13164"/>
                  </a:lnTo>
                  <a:lnTo>
                    <a:pt x="3511" y="8118"/>
                  </a:lnTo>
                  <a:lnTo>
                    <a:pt x="3950" y="5815"/>
                  </a:lnTo>
                  <a:lnTo>
                    <a:pt x="4169" y="4827"/>
                  </a:lnTo>
                  <a:lnTo>
                    <a:pt x="4279" y="3840"/>
                  </a:lnTo>
                  <a:lnTo>
                    <a:pt x="4389" y="2195"/>
                  </a:lnTo>
                  <a:lnTo>
                    <a:pt x="4389" y="1537"/>
                  </a:lnTo>
                  <a:lnTo>
                    <a:pt x="4389" y="988"/>
                  </a:lnTo>
                  <a:lnTo>
                    <a:pt x="4389" y="220"/>
                  </a:lnTo>
                  <a:lnTo>
                    <a:pt x="427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89"/>
            <p:cNvSpPr/>
            <p:nvPr/>
          </p:nvSpPr>
          <p:spPr>
            <a:xfrm>
              <a:off x="2271443" y="2978987"/>
              <a:ext cx="59328" cy="354402"/>
            </a:xfrm>
            <a:custGeom>
              <a:rect b="b" l="l" r="r" t="t"/>
              <a:pathLst>
                <a:path extrusionOk="0" fill="none" h="26218" w="4389">
                  <a:moveTo>
                    <a:pt x="4279" y="1"/>
                  </a:moveTo>
                  <a:lnTo>
                    <a:pt x="4279" y="1"/>
                  </a:lnTo>
                  <a:lnTo>
                    <a:pt x="4279" y="220"/>
                  </a:lnTo>
                  <a:lnTo>
                    <a:pt x="4279" y="220"/>
                  </a:lnTo>
                  <a:lnTo>
                    <a:pt x="4279" y="988"/>
                  </a:lnTo>
                  <a:lnTo>
                    <a:pt x="4279" y="988"/>
                  </a:lnTo>
                  <a:lnTo>
                    <a:pt x="4279" y="1537"/>
                  </a:lnTo>
                  <a:lnTo>
                    <a:pt x="4279" y="1537"/>
                  </a:lnTo>
                  <a:lnTo>
                    <a:pt x="4279" y="2195"/>
                  </a:lnTo>
                  <a:lnTo>
                    <a:pt x="4279" y="2195"/>
                  </a:lnTo>
                  <a:lnTo>
                    <a:pt x="4060" y="3840"/>
                  </a:lnTo>
                  <a:lnTo>
                    <a:pt x="4060" y="3840"/>
                  </a:lnTo>
                  <a:lnTo>
                    <a:pt x="3950" y="4827"/>
                  </a:lnTo>
                  <a:lnTo>
                    <a:pt x="3950" y="4827"/>
                  </a:lnTo>
                  <a:lnTo>
                    <a:pt x="3840" y="5815"/>
                  </a:lnTo>
                  <a:lnTo>
                    <a:pt x="3840" y="5815"/>
                  </a:lnTo>
                  <a:lnTo>
                    <a:pt x="3401" y="8009"/>
                  </a:lnTo>
                  <a:lnTo>
                    <a:pt x="3401" y="8009"/>
                  </a:lnTo>
                  <a:lnTo>
                    <a:pt x="2743" y="10422"/>
                  </a:lnTo>
                  <a:lnTo>
                    <a:pt x="2085" y="13054"/>
                  </a:lnTo>
                  <a:lnTo>
                    <a:pt x="2085" y="13054"/>
                  </a:lnTo>
                  <a:lnTo>
                    <a:pt x="1317" y="15687"/>
                  </a:lnTo>
                  <a:lnTo>
                    <a:pt x="769" y="18100"/>
                  </a:lnTo>
                  <a:lnTo>
                    <a:pt x="769" y="18100"/>
                  </a:lnTo>
                  <a:lnTo>
                    <a:pt x="330" y="20404"/>
                  </a:lnTo>
                  <a:lnTo>
                    <a:pt x="330" y="20404"/>
                  </a:lnTo>
                  <a:lnTo>
                    <a:pt x="220" y="21391"/>
                  </a:lnTo>
                  <a:lnTo>
                    <a:pt x="220" y="21391"/>
                  </a:lnTo>
                  <a:lnTo>
                    <a:pt x="111" y="22269"/>
                  </a:lnTo>
                  <a:lnTo>
                    <a:pt x="111" y="22269"/>
                  </a:lnTo>
                  <a:lnTo>
                    <a:pt x="1" y="23914"/>
                  </a:lnTo>
                  <a:lnTo>
                    <a:pt x="1" y="23914"/>
                  </a:lnTo>
                  <a:lnTo>
                    <a:pt x="1" y="24572"/>
                  </a:lnTo>
                  <a:lnTo>
                    <a:pt x="1" y="24572"/>
                  </a:lnTo>
                  <a:lnTo>
                    <a:pt x="111" y="25230"/>
                  </a:lnTo>
                  <a:lnTo>
                    <a:pt x="111" y="25230"/>
                  </a:lnTo>
                  <a:lnTo>
                    <a:pt x="111" y="25998"/>
                  </a:lnTo>
                  <a:lnTo>
                    <a:pt x="111" y="25998"/>
                  </a:lnTo>
                  <a:lnTo>
                    <a:pt x="111" y="26218"/>
                  </a:lnTo>
                  <a:lnTo>
                    <a:pt x="111" y="26218"/>
                  </a:lnTo>
                  <a:lnTo>
                    <a:pt x="111" y="25998"/>
                  </a:lnTo>
                  <a:lnTo>
                    <a:pt x="111" y="25998"/>
                  </a:lnTo>
                  <a:lnTo>
                    <a:pt x="111" y="25230"/>
                  </a:lnTo>
                  <a:lnTo>
                    <a:pt x="111" y="25230"/>
                  </a:lnTo>
                  <a:lnTo>
                    <a:pt x="111" y="24572"/>
                  </a:lnTo>
                  <a:lnTo>
                    <a:pt x="111" y="24572"/>
                  </a:lnTo>
                  <a:lnTo>
                    <a:pt x="220" y="23914"/>
                  </a:lnTo>
                  <a:lnTo>
                    <a:pt x="220" y="23914"/>
                  </a:lnTo>
                  <a:lnTo>
                    <a:pt x="330" y="22378"/>
                  </a:lnTo>
                  <a:lnTo>
                    <a:pt x="330" y="22378"/>
                  </a:lnTo>
                  <a:lnTo>
                    <a:pt x="440" y="21391"/>
                  </a:lnTo>
                  <a:lnTo>
                    <a:pt x="440" y="21391"/>
                  </a:lnTo>
                  <a:lnTo>
                    <a:pt x="549" y="20404"/>
                  </a:lnTo>
                  <a:lnTo>
                    <a:pt x="549" y="20404"/>
                  </a:lnTo>
                  <a:lnTo>
                    <a:pt x="988" y="18100"/>
                  </a:lnTo>
                  <a:lnTo>
                    <a:pt x="988" y="18100"/>
                  </a:lnTo>
                  <a:lnTo>
                    <a:pt x="2305" y="13164"/>
                  </a:lnTo>
                  <a:lnTo>
                    <a:pt x="2305" y="13164"/>
                  </a:lnTo>
                  <a:lnTo>
                    <a:pt x="3511" y="8118"/>
                  </a:lnTo>
                  <a:lnTo>
                    <a:pt x="3511" y="8118"/>
                  </a:lnTo>
                  <a:lnTo>
                    <a:pt x="3950" y="5815"/>
                  </a:lnTo>
                  <a:lnTo>
                    <a:pt x="3950" y="5815"/>
                  </a:lnTo>
                  <a:lnTo>
                    <a:pt x="4169" y="4827"/>
                  </a:lnTo>
                  <a:lnTo>
                    <a:pt x="4169" y="4827"/>
                  </a:lnTo>
                  <a:lnTo>
                    <a:pt x="4279" y="3840"/>
                  </a:lnTo>
                  <a:lnTo>
                    <a:pt x="4279" y="3840"/>
                  </a:lnTo>
                  <a:lnTo>
                    <a:pt x="4389" y="2195"/>
                  </a:lnTo>
                  <a:lnTo>
                    <a:pt x="4389" y="2195"/>
                  </a:lnTo>
                  <a:lnTo>
                    <a:pt x="4389" y="1537"/>
                  </a:lnTo>
                  <a:lnTo>
                    <a:pt x="4389" y="1537"/>
                  </a:lnTo>
                  <a:lnTo>
                    <a:pt x="4389" y="988"/>
                  </a:lnTo>
                  <a:lnTo>
                    <a:pt x="4389" y="988"/>
                  </a:lnTo>
                  <a:lnTo>
                    <a:pt x="4389" y="220"/>
                  </a:lnTo>
                  <a:lnTo>
                    <a:pt x="4389" y="220"/>
                  </a:lnTo>
                  <a:lnTo>
                    <a:pt x="42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9"/>
            <p:cNvSpPr/>
            <p:nvPr/>
          </p:nvSpPr>
          <p:spPr>
            <a:xfrm>
              <a:off x="1712515" y="2970094"/>
              <a:ext cx="114196" cy="215023"/>
            </a:xfrm>
            <a:custGeom>
              <a:rect b="b" l="l" r="r" t="t"/>
              <a:pathLst>
                <a:path extrusionOk="0" h="15907" w="8448">
                  <a:moveTo>
                    <a:pt x="4718" y="1"/>
                  </a:moveTo>
                  <a:lnTo>
                    <a:pt x="1" y="878"/>
                  </a:lnTo>
                  <a:lnTo>
                    <a:pt x="549" y="1646"/>
                  </a:lnTo>
                  <a:lnTo>
                    <a:pt x="878" y="2414"/>
                  </a:lnTo>
                  <a:lnTo>
                    <a:pt x="1098" y="2853"/>
                  </a:lnTo>
                  <a:lnTo>
                    <a:pt x="1098" y="3292"/>
                  </a:lnTo>
                  <a:lnTo>
                    <a:pt x="1536" y="9873"/>
                  </a:lnTo>
                  <a:lnTo>
                    <a:pt x="1866" y="15577"/>
                  </a:lnTo>
                  <a:lnTo>
                    <a:pt x="2633" y="15797"/>
                  </a:lnTo>
                  <a:lnTo>
                    <a:pt x="3401" y="15906"/>
                  </a:lnTo>
                  <a:lnTo>
                    <a:pt x="4498" y="15906"/>
                  </a:lnTo>
                  <a:lnTo>
                    <a:pt x="5485" y="15797"/>
                  </a:lnTo>
                  <a:lnTo>
                    <a:pt x="6034" y="15577"/>
                  </a:lnTo>
                  <a:lnTo>
                    <a:pt x="6582" y="15467"/>
                  </a:lnTo>
                  <a:lnTo>
                    <a:pt x="7131" y="15138"/>
                  </a:lnTo>
                  <a:lnTo>
                    <a:pt x="7570" y="14809"/>
                  </a:lnTo>
                  <a:lnTo>
                    <a:pt x="8008" y="14371"/>
                  </a:lnTo>
                  <a:lnTo>
                    <a:pt x="8447" y="13822"/>
                  </a:lnTo>
                  <a:lnTo>
                    <a:pt x="8447" y="13603"/>
                  </a:lnTo>
                  <a:lnTo>
                    <a:pt x="4718"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89"/>
            <p:cNvSpPr/>
            <p:nvPr/>
          </p:nvSpPr>
          <p:spPr>
            <a:xfrm>
              <a:off x="1712515" y="2970094"/>
              <a:ext cx="114196" cy="215023"/>
            </a:xfrm>
            <a:custGeom>
              <a:rect b="b" l="l" r="r" t="t"/>
              <a:pathLst>
                <a:path extrusionOk="0" fill="none" h="15907" w="8448">
                  <a:moveTo>
                    <a:pt x="8447" y="13603"/>
                  </a:moveTo>
                  <a:lnTo>
                    <a:pt x="4718" y="1"/>
                  </a:lnTo>
                  <a:lnTo>
                    <a:pt x="1" y="878"/>
                  </a:lnTo>
                  <a:lnTo>
                    <a:pt x="1" y="878"/>
                  </a:lnTo>
                  <a:lnTo>
                    <a:pt x="549" y="1646"/>
                  </a:lnTo>
                  <a:lnTo>
                    <a:pt x="878" y="2414"/>
                  </a:lnTo>
                  <a:lnTo>
                    <a:pt x="1098" y="2853"/>
                  </a:lnTo>
                  <a:lnTo>
                    <a:pt x="1098" y="3292"/>
                  </a:lnTo>
                  <a:lnTo>
                    <a:pt x="1098" y="3292"/>
                  </a:lnTo>
                  <a:lnTo>
                    <a:pt x="1536" y="9873"/>
                  </a:lnTo>
                  <a:lnTo>
                    <a:pt x="1866" y="15577"/>
                  </a:lnTo>
                  <a:lnTo>
                    <a:pt x="1866" y="15577"/>
                  </a:lnTo>
                  <a:lnTo>
                    <a:pt x="2633" y="15797"/>
                  </a:lnTo>
                  <a:lnTo>
                    <a:pt x="3401" y="15906"/>
                  </a:lnTo>
                  <a:lnTo>
                    <a:pt x="4498" y="15906"/>
                  </a:lnTo>
                  <a:lnTo>
                    <a:pt x="5485" y="15797"/>
                  </a:lnTo>
                  <a:lnTo>
                    <a:pt x="6034" y="15577"/>
                  </a:lnTo>
                  <a:lnTo>
                    <a:pt x="6582" y="15467"/>
                  </a:lnTo>
                  <a:lnTo>
                    <a:pt x="7131" y="15138"/>
                  </a:lnTo>
                  <a:lnTo>
                    <a:pt x="7570" y="14809"/>
                  </a:lnTo>
                  <a:lnTo>
                    <a:pt x="8008" y="14371"/>
                  </a:lnTo>
                  <a:lnTo>
                    <a:pt x="8447" y="13822"/>
                  </a:lnTo>
                  <a:lnTo>
                    <a:pt x="8447" y="136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89"/>
            <p:cNvSpPr/>
            <p:nvPr/>
          </p:nvSpPr>
          <p:spPr>
            <a:xfrm>
              <a:off x="1619121" y="2863348"/>
              <a:ext cx="160142" cy="151261"/>
            </a:xfrm>
            <a:custGeom>
              <a:rect b="b" l="l" r="r" t="t"/>
              <a:pathLst>
                <a:path extrusionOk="0" h="11190" w="11847">
                  <a:moveTo>
                    <a:pt x="8666" y="1"/>
                  </a:moveTo>
                  <a:lnTo>
                    <a:pt x="8227" y="111"/>
                  </a:lnTo>
                  <a:lnTo>
                    <a:pt x="8008" y="330"/>
                  </a:lnTo>
                  <a:lnTo>
                    <a:pt x="7898" y="549"/>
                  </a:lnTo>
                  <a:lnTo>
                    <a:pt x="7788" y="769"/>
                  </a:lnTo>
                  <a:lnTo>
                    <a:pt x="7788" y="1098"/>
                  </a:lnTo>
                  <a:lnTo>
                    <a:pt x="7898" y="1537"/>
                  </a:lnTo>
                  <a:lnTo>
                    <a:pt x="8008" y="1866"/>
                  </a:lnTo>
                  <a:lnTo>
                    <a:pt x="8556" y="3072"/>
                  </a:lnTo>
                  <a:lnTo>
                    <a:pt x="8885" y="4169"/>
                  </a:lnTo>
                  <a:lnTo>
                    <a:pt x="5375" y="2414"/>
                  </a:lnTo>
                  <a:lnTo>
                    <a:pt x="2742" y="1098"/>
                  </a:lnTo>
                  <a:lnTo>
                    <a:pt x="1316" y="440"/>
                  </a:lnTo>
                  <a:lnTo>
                    <a:pt x="439" y="440"/>
                  </a:lnTo>
                  <a:lnTo>
                    <a:pt x="219" y="549"/>
                  </a:lnTo>
                  <a:lnTo>
                    <a:pt x="0" y="769"/>
                  </a:lnTo>
                  <a:lnTo>
                    <a:pt x="0" y="988"/>
                  </a:lnTo>
                  <a:lnTo>
                    <a:pt x="110" y="1098"/>
                  </a:lnTo>
                  <a:lnTo>
                    <a:pt x="549" y="1427"/>
                  </a:lnTo>
                  <a:lnTo>
                    <a:pt x="1207" y="1756"/>
                  </a:lnTo>
                  <a:lnTo>
                    <a:pt x="3181" y="4279"/>
                  </a:lnTo>
                  <a:lnTo>
                    <a:pt x="3730" y="5595"/>
                  </a:lnTo>
                  <a:lnTo>
                    <a:pt x="4498" y="6912"/>
                  </a:lnTo>
                  <a:lnTo>
                    <a:pt x="4936" y="7460"/>
                  </a:lnTo>
                  <a:lnTo>
                    <a:pt x="5594" y="7899"/>
                  </a:lnTo>
                  <a:lnTo>
                    <a:pt x="6143" y="8338"/>
                  </a:lnTo>
                  <a:lnTo>
                    <a:pt x="6801" y="8776"/>
                  </a:lnTo>
                  <a:lnTo>
                    <a:pt x="8885" y="11190"/>
                  </a:lnTo>
                  <a:lnTo>
                    <a:pt x="9434" y="10970"/>
                  </a:lnTo>
                  <a:lnTo>
                    <a:pt x="9872" y="10751"/>
                  </a:lnTo>
                  <a:lnTo>
                    <a:pt x="10421" y="10422"/>
                  </a:lnTo>
                  <a:lnTo>
                    <a:pt x="10969" y="9873"/>
                  </a:lnTo>
                  <a:lnTo>
                    <a:pt x="11408" y="9325"/>
                  </a:lnTo>
                  <a:lnTo>
                    <a:pt x="11628" y="8667"/>
                  </a:lnTo>
                  <a:lnTo>
                    <a:pt x="11628" y="8228"/>
                  </a:lnTo>
                  <a:lnTo>
                    <a:pt x="11628" y="7899"/>
                  </a:lnTo>
                  <a:lnTo>
                    <a:pt x="11737" y="7241"/>
                  </a:lnTo>
                  <a:lnTo>
                    <a:pt x="11847" y="6582"/>
                  </a:lnTo>
                  <a:lnTo>
                    <a:pt x="11847" y="5924"/>
                  </a:lnTo>
                  <a:lnTo>
                    <a:pt x="11737" y="5266"/>
                  </a:lnTo>
                  <a:lnTo>
                    <a:pt x="11518" y="4827"/>
                  </a:lnTo>
                  <a:lnTo>
                    <a:pt x="11189" y="4389"/>
                  </a:lnTo>
                  <a:lnTo>
                    <a:pt x="10640" y="3621"/>
                  </a:lnTo>
                  <a:lnTo>
                    <a:pt x="10092" y="2853"/>
                  </a:lnTo>
                  <a:lnTo>
                    <a:pt x="9982" y="2634"/>
                  </a:lnTo>
                  <a:lnTo>
                    <a:pt x="9982" y="2304"/>
                  </a:lnTo>
                  <a:lnTo>
                    <a:pt x="9872" y="1646"/>
                  </a:lnTo>
                  <a:lnTo>
                    <a:pt x="9543" y="769"/>
                  </a:lnTo>
                  <a:lnTo>
                    <a:pt x="9105" y="111"/>
                  </a:lnTo>
                  <a:lnTo>
                    <a:pt x="8885"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89"/>
            <p:cNvSpPr/>
            <p:nvPr/>
          </p:nvSpPr>
          <p:spPr>
            <a:xfrm>
              <a:off x="1639868" y="2885594"/>
              <a:ext cx="44500" cy="43013"/>
            </a:xfrm>
            <a:custGeom>
              <a:rect b="b" l="l" r="r" t="t"/>
              <a:pathLst>
                <a:path extrusionOk="0" h="3182" w="3292">
                  <a:moveTo>
                    <a:pt x="220" y="0"/>
                  </a:moveTo>
                  <a:lnTo>
                    <a:pt x="1" y="110"/>
                  </a:lnTo>
                  <a:lnTo>
                    <a:pt x="549" y="110"/>
                  </a:lnTo>
                  <a:lnTo>
                    <a:pt x="988" y="220"/>
                  </a:lnTo>
                  <a:lnTo>
                    <a:pt x="1317" y="439"/>
                  </a:lnTo>
                  <a:lnTo>
                    <a:pt x="1646" y="768"/>
                  </a:lnTo>
                  <a:lnTo>
                    <a:pt x="1975" y="1097"/>
                  </a:lnTo>
                  <a:lnTo>
                    <a:pt x="2524" y="1755"/>
                  </a:lnTo>
                  <a:lnTo>
                    <a:pt x="2853" y="2523"/>
                  </a:lnTo>
                  <a:lnTo>
                    <a:pt x="3292" y="3181"/>
                  </a:lnTo>
                  <a:lnTo>
                    <a:pt x="3292" y="3181"/>
                  </a:lnTo>
                  <a:lnTo>
                    <a:pt x="3072" y="2523"/>
                  </a:lnTo>
                  <a:lnTo>
                    <a:pt x="2633" y="1646"/>
                  </a:lnTo>
                  <a:lnTo>
                    <a:pt x="2085" y="878"/>
                  </a:lnTo>
                  <a:lnTo>
                    <a:pt x="1756" y="549"/>
                  </a:lnTo>
                  <a:lnTo>
                    <a:pt x="1427" y="329"/>
                  </a:lnTo>
                  <a:lnTo>
                    <a:pt x="988" y="110"/>
                  </a:lnTo>
                  <a:lnTo>
                    <a:pt x="549" y="0"/>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89"/>
            <p:cNvSpPr/>
            <p:nvPr/>
          </p:nvSpPr>
          <p:spPr>
            <a:xfrm>
              <a:off x="1672495" y="2901894"/>
              <a:ext cx="29657" cy="16329"/>
            </a:xfrm>
            <a:custGeom>
              <a:rect b="b" l="l" r="r" t="t"/>
              <a:pathLst>
                <a:path extrusionOk="0" h="1208" w="2194">
                  <a:moveTo>
                    <a:pt x="0" y="1"/>
                  </a:moveTo>
                  <a:lnTo>
                    <a:pt x="549" y="330"/>
                  </a:lnTo>
                  <a:lnTo>
                    <a:pt x="987" y="659"/>
                  </a:lnTo>
                  <a:lnTo>
                    <a:pt x="1536" y="988"/>
                  </a:lnTo>
                  <a:lnTo>
                    <a:pt x="2194" y="1208"/>
                  </a:lnTo>
                  <a:lnTo>
                    <a:pt x="1645" y="769"/>
                  </a:lnTo>
                  <a:lnTo>
                    <a:pt x="1097" y="440"/>
                  </a:lnTo>
                  <a:lnTo>
                    <a:pt x="549" y="220"/>
                  </a:lnTo>
                  <a:lnTo>
                    <a:pt x="0"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89"/>
            <p:cNvSpPr/>
            <p:nvPr/>
          </p:nvSpPr>
          <p:spPr>
            <a:xfrm>
              <a:off x="1694728" y="2921167"/>
              <a:ext cx="28184" cy="11882"/>
            </a:xfrm>
            <a:custGeom>
              <a:rect b="b" l="l" r="r" t="t"/>
              <a:pathLst>
                <a:path extrusionOk="0" h="879" w="2085">
                  <a:moveTo>
                    <a:pt x="1536" y="1"/>
                  </a:moveTo>
                  <a:lnTo>
                    <a:pt x="878" y="111"/>
                  </a:lnTo>
                  <a:lnTo>
                    <a:pt x="330" y="330"/>
                  </a:lnTo>
                  <a:lnTo>
                    <a:pt x="0" y="878"/>
                  </a:lnTo>
                  <a:lnTo>
                    <a:pt x="988" y="330"/>
                  </a:lnTo>
                  <a:lnTo>
                    <a:pt x="2085" y="111"/>
                  </a:lnTo>
                  <a:lnTo>
                    <a:pt x="1536"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89"/>
            <p:cNvSpPr/>
            <p:nvPr/>
          </p:nvSpPr>
          <p:spPr>
            <a:xfrm>
              <a:off x="1730315" y="2922654"/>
              <a:ext cx="203141" cy="375151"/>
            </a:xfrm>
            <a:custGeom>
              <a:rect b="b" l="l" r="r" t="t"/>
              <a:pathLst>
                <a:path extrusionOk="0" h="27753" w="15028">
                  <a:moveTo>
                    <a:pt x="11408" y="1"/>
                  </a:moveTo>
                  <a:lnTo>
                    <a:pt x="9653" y="2853"/>
                  </a:lnTo>
                  <a:lnTo>
                    <a:pt x="5814" y="9434"/>
                  </a:lnTo>
                  <a:lnTo>
                    <a:pt x="3730" y="13164"/>
                  </a:lnTo>
                  <a:lnTo>
                    <a:pt x="1865" y="16674"/>
                  </a:lnTo>
                  <a:lnTo>
                    <a:pt x="1207" y="18210"/>
                  </a:lnTo>
                  <a:lnTo>
                    <a:pt x="549" y="19636"/>
                  </a:lnTo>
                  <a:lnTo>
                    <a:pt x="219" y="20733"/>
                  </a:lnTo>
                  <a:lnTo>
                    <a:pt x="0" y="21610"/>
                  </a:lnTo>
                  <a:lnTo>
                    <a:pt x="0" y="22378"/>
                  </a:lnTo>
                  <a:lnTo>
                    <a:pt x="0" y="23146"/>
                  </a:lnTo>
                  <a:lnTo>
                    <a:pt x="219" y="23804"/>
                  </a:lnTo>
                  <a:lnTo>
                    <a:pt x="329" y="24462"/>
                  </a:lnTo>
                  <a:lnTo>
                    <a:pt x="658" y="25120"/>
                  </a:lnTo>
                  <a:lnTo>
                    <a:pt x="987" y="25778"/>
                  </a:lnTo>
                  <a:lnTo>
                    <a:pt x="1426" y="26327"/>
                  </a:lnTo>
                  <a:lnTo>
                    <a:pt x="1865" y="26875"/>
                  </a:lnTo>
                  <a:lnTo>
                    <a:pt x="2304" y="27204"/>
                  </a:lnTo>
                  <a:lnTo>
                    <a:pt x="2852" y="27533"/>
                  </a:lnTo>
                  <a:lnTo>
                    <a:pt x="3510" y="27753"/>
                  </a:lnTo>
                  <a:lnTo>
                    <a:pt x="4827" y="27753"/>
                  </a:lnTo>
                  <a:lnTo>
                    <a:pt x="5594" y="27533"/>
                  </a:lnTo>
                  <a:lnTo>
                    <a:pt x="6253" y="27204"/>
                  </a:lnTo>
                  <a:lnTo>
                    <a:pt x="7130" y="26656"/>
                  </a:lnTo>
                  <a:lnTo>
                    <a:pt x="7898" y="25888"/>
                  </a:lnTo>
                  <a:lnTo>
                    <a:pt x="8885" y="24681"/>
                  </a:lnTo>
                  <a:lnTo>
                    <a:pt x="11298" y="21829"/>
                  </a:lnTo>
                  <a:lnTo>
                    <a:pt x="13273" y="19087"/>
                  </a:lnTo>
                  <a:lnTo>
                    <a:pt x="14150" y="17881"/>
                  </a:lnTo>
                  <a:lnTo>
                    <a:pt x="15028" y="8447"/>
                  </a:lnTo>
                  <a:lnTo>
                    <a:pt x="11408" y="1"/>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89"/>
            <p:cNvSpPr/>
            <p:nvPr/>
          </p:nvSpPr>
          <p:spPr>
            <a:xfrm>
              <a:off x="1730315" y="2922654"/>
              <a:ext cx="203141" cy="375151"/>
            </a:xfrm>
            <a:custGeom>
              <a:rect b="b" l="l" r="r" t="t"/>
              <a:pathLst>
                <a:path extrusionOk="0" fill="none" h="27753" w="15028">
                  <a:moveTo>
                    <a:pt x="14150" y="17881"/>
                  </a:moveTo>
                  <a:lnTo>
                    <a:pt x="14150" y="17881"/>
                  </a:lnTo>
                  <a:lnTo>
                    <a:pt x="13273" y="19087"/>
                  </a:lnTo>
                  <a:lnTo>
                    <a:pt x="11298" y="21829"/>
                  </a:lnTo>
                  <a:lnTo>
                    <a:pt x="8885" y="24681"/>
                  </a:lnTo>
                  <a:lnTo>
                    <a:pt x="7898" y="25888"/>
                  </a:lnTo>
                  <a:lnTo>
                    <a:pt x="7130" y="26656"/>
                  </a:lnTo>
                  <a:lnTo>
                    <a:pt x="7130" y="26656"/>
                  </a:lnTo>
                  <a:lnTo>
                    <a:pt x="6253" y="27204"/>
                  </a:lnTo>
                  <a:lnTo>
                    <a:pt x="5594" y="27533"/>
                  </a:lnTo>
                  <a:lnTo>
                    <a:pt x="4827" y="27753"/>
                  </a:lnTo>
                  <a:lnTo>
                    <a:pt x="4168" y="27753"/>
                  </a:lnTo>
                  <a:lnTo>
                    <a:pt x="3510" y="27753"/>
                  </a:lnTo>
                  <a:lnTo>
                    <a:pt x="2852" y="27533"/>
                  </a:lnTo>
                  <a:lnTo>
                    <a:pt x="2304" y="27204"/>
                  </a:lnTo>
                  <a:lnTo>
                    <a:pt x="1865" y="26875"/>
                  </a:lnTo>
                  <a:lnTo>
                    <a:pt x="1426" y="26327"/>
                  </a:lnTo>
                  <a:lnTo>
                    <a:pt x="987" y="25778"/>
                  </a:lnTo>
                  <a:lnTo>
                    <a:pt x="658" y="25120"/>
                  </a:lnTo>
                  <a:lnTo>
                    <a:pt x="329" y="24462"/>
                  </a:lnTo>
                  <a:lnTo>
                    <a:pt x="219" y="23804"/>
                  </a:lnTo>
                  <a:lnTo>
                    <a:pt x="0" y="23146"/>
                  </a:lnTo>
                  <a:lnTo>
                    <a:pt x="0" y="22378"/>
                  </a:lnTo>
                  <a:lnTo>
                    <a:pt x="0" y="21610"/>
                  </a:lnTo>
                  <a:lnTo>
                    <a:pt x="0" y="21610"/>
                  </a:lnTo>
                  <a:lnTo>
                    <a:pt x="219" y="20733"/>
                  </a:lnTo>
                  <a:lnTo>
                    <a:pt x="549" y="19636"/>
                  </a:lnTo>
                  <a:lnTo>
                    <a:pt x="1207" y="18210"/>
                  </a:lnTo>
                  <a:lnTo>
                    <a:pt x="1865" y="16674"/>
                  </a:lnTo>
                  <a:lnTo>
                    <a:pt x="3730" y="13164"/>
                  </a:lnTo>
                  <a:lnTo>
                    <a:pt x="5814" y="9434"/>
                  </a:lnTo>
                  <a:lnTo>
                    <a:pt x="9653" y="2853"/>
                  </a:lnTo>
                  <a:lnTo>
                    <a:pt x="11408" y="1"/>
                  </a:lnTo>
                  <a:lnTo>
                    <a:pt x="15028" y="8447"/>
                  </a:lnTo>
                  <a:lnTo>
                    <a:pt x="14150" y="178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89"/>
            <p:cNvSpPr/>
            <p:nvPr/>
          </p:nvSpPr>
          <p:spPr>
            <a:xfrm>
              <a:off x="1905249" y="2844074"/>
              <a:ext cx="395914" cy="401848"/>
            </a:xfrm>
            <a:custGeom>
              <a:rect b="b" l="l" r="r" t="t"/>
              <a:pathLst>
                <a:path extrusionOk="0" h="29728" w="29289">
                  <a:moveTo>
                    <a:pt x="18539" y="1"/>
                  </a:moveTo>
                  <a:lnTo>
                    <a:pt x="8776" y="220"/>
                  </a:lnTo>
                  <a:lnTo>
                    <a:pt x="6582" y="2634"/>
                  </a:lnTo>
                  <a:lnTo>
                    <a:pt x="1" y="5815"/>
                  </a:lnTo>
                  <a:lnTo>
                    <a:pt x="5485" y="28740"/>
                  </a:lnTo>
                  <a:lnTo>
                    <a:pt x="23804" y="29728"/>
                  </a:lnTo>
                  <a:lnTo>
                    <a:pt x="29289" y="3840"/>
                  </a:lnTo>
                  <a:lnTo>
                    <a:pt x="19526" y="1537"/>
                  </a:lnTo>
                  <a:lnTo>
                    <a:pt x="18539"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89"/>
            <p:cNvSpPr/>
            <p:nvPr/>
          </p:nvSpPr>
          <p:spPr>
            <a:xfrm>
              <a:off x="1905249" y="2844074"/>
              <a:ext cx="395914" cy="401848"/>
            </a:xfrm>
            <a:custGeom>
              <a:rect b="b" l="l" r="r" t="t"/>
              <a:pathLst>
                <a:path extrusionOk="0" fill="none" h="29728" w="29289">
                  <a:moveTo>
                    <a:pt x="29289" y="3840"/>
                  </a:moveTo>
                  <a:lnTo>
                    <a:pt x="19526" y="1537"/>
                  </a:lnTo>
                  <a:lnTo>
                    <a:pt x="18539" y="1"/>
                  </a:lnTo>
                  <a:lnTo>
                    <a:pt x="8776" y="220"/>
                  </a:lnTo>
                  <a:lnTo>
                    <a:pt x="6582" y="2634"/>
                  </a:lnTo>
                  <a:lnTo>
                    <a:pt x="1" y="5815"/>
                  </a:lnTo>
                  <a:lnTo>
                    <a:pt x="5485" y="28740"/>
                  </a:lnTo>
                  <a:lnTo>
                    <a:pt x="23804" y="29728"/>
                  </a:lnTo>
                  <a:lnTo>
                    <a:pt x="29289" y="38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89"/>
            <p:cNvSpPr/>
            <p:nvPr/>
          </p:nvSpPr>
          <p:spPr>
            <a:xfrm>
              <a:off x="2081683" y="2841114"/>
              <a:ext cx="274324" cy="833327"/>
            </a:xfrm>
            <a:custGeom>
              <a:rect b="b" l="l" r="r" t="t"/>
              <a:pathLst>
                <a:path extrusionOk="0" h="61648" w="20294">
                  <a:moveTo>
                    <a:pt x="5046" y="1"/>
                  </a:moveTo>
                  <a:lnTo>
                    <a:pt x="6253" y="3511"/>
                  </a:lnTo>
                  <a:lnTo>
                    <a:pt x="1317" y="22049"/>
                  </a:lnTo>
                  <a:lnTo>
                    <a:pt x="1317" y="28301"/>
                  </a:lnTo>
                  <a:lnTo>
                    <a:pt x="1317" y="33896"/>
                  </a:lnTo>
                  <a:lnTo>
                    <a:pt x="1207" y="39161"/>
                  </a:lnTo>
                  <a:lnTo>
                    <a:pt x="988" y="45084"/>
                  </a:lnTo>
                  <a:lnTo>
                    <a:pt x="549" y="52214"/>
                  </a:lnTo>
                  <a:lnTo>
                    <a:pt x="0" y="60770"/>
                  </a:lnTo>
                  <a:lnTo>
                    <a:pt x="20184" y="61648"/>
                  </a:lnTo>
                  <a:lnTo>
                    <a:pt x="20293" y="58906"/>
                  </a:lnTo>
                  <a:lnTo>
                    <a:pt x="20184" y="56273"/>
                  </a:lnTo>
                  <a:lnTo>
                    <a:pt x="19964" y="53640"/>
                  </a:lnTo>
                  <a:lnTo>
                    <a:pt x="19526" y="51227"/>
                  </a:lnTo>
                  <a:lnTo>
                    <a:pt x="19087" y="48814"/>
                  </a:lnTo>
                  <a:lnTo>
                    <a:pt x="18538" y="46620"/>
                  </a:lnTo>
                  <a:lnTo>
                    <a:pt x="17990" y="44536"/>
                  </a:lnTo>
                  <a:lnTo>
                    <a:pt x="17332" y="42671"/>
                  </a:lnTo>
                  <a:lnTo>
                    <a:pt x="16125" y="39271"/>
                  </a:lnTo>
                  <a:lnTo>
                    <a:pt x="15028" y="36748"/>
                  </a:lnTo>
                  <a:lnTo>
                    <a:pt x="14260" y="35212"/>
                  </a:lnTo>
                  <a:lnTo>
                    <a:pt x="13931" y="34663"/>
                  </a:lnTo>
                  <a:lnTo>
                    <a:pt x="16345" y="3840"/>
                  </a:lnTo>
                  <a:lnTo>
                    <a:pt x="8666" y="2194"/>
                  </a:lnTo>
                  <a:lnTo>
                    <a:pt x="5046" y="1"/>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89"/>
            <p:cNvSpPr/>
            <p:nvPr/>
          </p:nvSpPr>
          <p:spPr>
            <a:xfrm>
              <a:off x="2081683" y="2841114"/>
              <a:ext cx="274324" cy="833327"/>
            </a:xfrm>
            <a:custGeom>
              <a:rect b="b" l="l" r="r" t="t"/>
              <a:pathLst>
                <a:path extrusionOk="0" fill="none" h="61648" w="20294">
                  <a:moveTo>
                    <a:pt x="5046" y="1"/>
                  </a:moveTo>
                  <a:lnTo>
                    <a:pt x="8666" y="2194"/>
                  </a:lnTo>
                  <a:lnTo>
                    <a:pt x="16345" y="3840"/>
                  </a:lnTo>
                  <a:lnTo>
                    <a:pt x="13931" y="34663"/>
                  </a:lnTo>
                  <a:lnTo>
                    <a:pt x="13931" y="34663"/>
                  </a:lnTo>
                  <a:lnTo>
                    <a:pt x="14260" y="35212"/>
                  </a:lnTo>
                  <a:lnTo>
                    <a:pt x="15028" y="36748"/>
                  </a:lnTo>
                  <a:lnTo>
                    <a:pt x="16125" y="39271"/>
                  </a:lnTo>
                  <a:lnTo>
                    <a:pt x="17332" y="42671"/>
                  </a:lnTo>
                  <a:lnTo>
                    <a:pt x="17990" y="44536"/>
                  </a:lnTo>
                  <a:lnTo>
                    <a:pt x="18538" y="46620"/>
                  </a:lnTo>
                  <a:lnTo>
                    <a:pt x="19087" y="48814"/>
                  </a:lnTo>
                  <a:lnTo>
                    <a:pt x="19526" y="51227"/>
                  </a:lnTo>
                  <a:lnTo>
                    <a:pt x="19964" y="53640"/>
                  </a:lnTo>
                  <a:lnTo>
                    <a:pt x="20184" y="56273"/>
                  </a:lnTo>
                  <a:lnTo>
                    <a:pt x="20293" y="58906"/>
                  </a:lnTo>
                  <a:lnTo>
                    <a:pt x="20184" y="61648"/>
                  </a:lnTo>
                  <a:lnTo>
                    <a:pt x="0" y="60770"/>
                  </a:lnTo>
                  <a:lnTo>
                    <a:pt x="0" y="60770"/>
                  </a:lnTo>
                  <a:lnTo>
                    <a:pt x="549" y="52214"/>
                  </a:lnTo>
                  <a:lnTo>
                    <a:pt x="988" y="45084"/>
                  </a:lnTo>
                  <a:lnTo>
                    <a:pt x="1207" y="39161"/>
                  </a:lnTo>
                  <a:lnTo>
                    <a:pt x="1207" y="39161"/>
                  </a:lnTo>
                  <a:lnTo>
                    <a:pt x="1317" y="33896"/>
                  </a:lnTo>
                  <a:lnTo>
                    <a:pt x="1317" y="28301"/>
                  </a:lnTo>
                  <a:lnTo>
                    <a:pt x="1317" y="22049"/>
                  </a:lnTo>
                  <a:lnTo>
                    <a:pt x="6253" y="3511"/>
                  </a:lnTo>
                  <a:lnTo>
                    <a:pt x="504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89"/>
            <p:cNvSpPr/>
            <p:nvPr/>
          </p:nvSpPr>
          <p:spPr>
            <a:xfrm>
              <a:off x="1871149" y="2842601"/>
              <a:ext cx="249128" cy="821458"/>
            </a:xfrm>
            <a:custGeom>
              <a:rect b="b" l="l" r="r" t="t"/>
              <a:pathLst>
                <a:path extrusionOk="0" h="60770" w="18430">
                  <a:moveTo>
                    <a:pt x="11299" y="0"/>
                  </a:moveTo>
                  <a:lnTo>
                    <a:pt x="8776" y="2523"/>
                  </a:lnTo>
                  <a:lnTo>
                    <a:pt x="6912" y="3181"/>
                  </a:lnTo>
                  <a:lnTo>
                    <a:pt x="4937" y="4059"/>
                  </a:lnTo>
                  <a:lnTo>
                    <a:pt x="3072" y="4936"/>
                  </a:lnTo>
                  <a:lnTo>
                    <a:pt x="988" y="5924"/>
                  </a:lnTo>
                  <a:lnTo>
                    <a:pt x="5266" y="33237"/>
                  </a:lnTo>
                  <a:lnTo>
                    <a:pt x="4498" y="36089"/>
                  </a:lnTo>
                  <a:lnTo>
                    <a:pt x="3730" y="39161"/>
                  </a:lnTo>
                  <a:lnTo>
                    <a:pt x="2743" y="43109"/>
                  </a:lnTo>
                  <a:lnTo>
                    <a:pt x="1866" y="47497"/>
                  </a:lnTo>
                  <a:lnTo>
                    <a:pt x="988" y="51995"/>
                  </a:lnTo>
                  <a:lnTo>
                    <a:pt x="330" y="56492"/>
                  </a:lnTo>
                  <a:lnTo>
                    <a:pt x="111" y="58686"/>
                  </a:lnTo>
                  <a:lnTo>
                    <a:pt x="1" y="60660"/>
                  </a:lnTo>
                  <a:lnTo>
                    <a:pt x="7241" y="60770"/>
                  </a:lnTo>
                  <a:lnTo>
                    <a:pt x="13383" y="60770"/>
                  </a:lnTo>
                  <a:lnTo>
                    <a:pt x="18429" y="60660"/>
                  </a:lnTo>
                  <a:lnTo>
                    <a:pt x="17003" y="21390"/>
                  </a:lnTo>
                  <a:lnTo>
                    <a:pt x="16345" y="20513"/>
                  </a:lnTo>
                  <a:lnTo>
                    <a:pt x="15577" y="19416"/>
                  </a:lnTo>
                  <a:lnTo>
                    <a:pt x="14590" y="17990"/>
                  </a:lnTo>
                  <a:lnTo>
                    <a:pt x="13713" y="16344"/>
                  </a:lnTo>
                  <a:lnTo>
                    <a:pt x="12835" y="14480"/>
                  </a:lnTo>
                  <a:lnTo>
                    <a:pt x="12067" y="12505"/>
                  </a:lnTo>
                  <a:lnTo>
                    <a:pt x="11848" y="11518"/>
                  </a:lnTo>
                  <a:lnTo>
                    <a:pt x="11628" y="10531"/>
                  </a:lnTo>
                  <a:lnTo>
                    <a:pt x="10861" y="4278"/>
                  </a:lnTo>
                  <a:lnTo>
                    <a:pt x="10641" y="2084"/>
                  </a:lnTo>
                  <a:lnTo>
                    <a:pt x="11299" y="0"/>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89"/>
            <p:cNvSpPr/>
            <p:nvPr/>
          </p:nvSpPr>
          <p:spPr>
            <a:xfrm>
              <a:off x="1871149" y="2842601"/>
              <a:ext cx="249128" cy="821458"/>
            </a:xfrm>
            <a:custGeom>
              <a:rect b="b" l="l" r="r" t="t"/>
              <a:pathLst>
                <a:path extrusionOk="0" fill="none" h="60770" w="18430">
                  <a:moveTo>
                    <a:pt x="10641" y="2084"/>
                  </a:moveTo>
                  <a:lnTo>
                    <a:pt x="11299" y="0"/>
                  </a:lnTo>
                  <a:lnTo>
                    <a:pt x="8776" y="2523"/>
                  </a:lnTo>
                  <a:lnTo>
                    <a:pt x="6912" y="3181"/>
                  </a:lnTo>
                  <a:lnTo>
                    <a:pt x="6912" y="3181"/>
                  </a:lnTo>
                  <a:lnTo>
                    <a:pt x="4937" y="4059"/>
                  </a:lnTo>
                  <a:lnTo>
                    <a:pt x="3072" y="4936"/>
                  </a:lnTo>
                  <a:lnTo>
                    <a:pt x="988" y="5924"/>
                  </a:lnTo>
                  <a:lnTo>
                    <a:pt x="5266" y="33237"/>
                  </a:lnTo>
                  <a:lnTo>
                    <a:pt x="5266" y="33237"/>
                  </a:lnTo>
                  <a:lnTo>
                    <a:pt x="4498" y="36089"/>
                  </a:lnTo>
                  <a:lnTo>
                    <a:pt x="3730" y="39161"/>
                  </a:lnTo>
                  <a:lnTo>
                    <a:pt x="2743" y="43109"/>
                  </a:lnTo>
                  <a:lnTo>
                    <a:pt x="1866" y="47497"/>
                  </a:lnTo>
                  <a:lnTo>
                    <a:pt x="988" y="51995"/>
                  </a:lnTo>
                  <a:lnTo>
                    <a:pt x="330" y="56492"/>
                  </a:lnTo>
                  <a:lnTo>
                    <a:pt x="111" y="58686"/>
                  </a:lnTo>
                  <a:lnTo>
                    <a:pt x="1" y="60660"/>
                  </a:lnTo>
                  <a:lnTo>
                    <a:pt x="1" y="60660"/>
                  </a:lnTo>
                  <a:lnTo>
                    <a:pt x="7241" y="60770"/>
                  </a:lnTo>
                  <a:lnTo>
                    <a:pt x="13383" y="60770"/>
                  </a:lnTo>
                  <a:lnTo>
                    <a:pt x="18429" y="60660"/>
                  </a:lnTo>
                  <a:lnTo>
                    <a:pt x="17003" y="21390"/>
                  </a:lnTo>
                  <a:lnTo>
                    <a:pt x="17003" y="21390"/>
                  </a:lnTo>
                  <a:lnTo>
                    <a:pt x="16345" y="20513"/>
                  </a:lnTo>
                  <a:lnTo>
                    <a:pt x="15577" y="19416"/>
                  </a:lnTo>
                  <a:lnTo>
                    <a:pt x="14590" y="17990"/>
                  </a:lnTo>
                  <a:lnTo>
                    <a:pt x="13713" y="16344"/>
                  </a:lnTo>
                  <a:lnTo>
                    <a:pt x="12835" y="14480"/>
                  </a:lnTo>
                  <a:lnTo>
                    <a:pt x="12067" y="12505"/>
                  </a:lnTo>
                  <a:lnTo>
                    <a:pt x="11848" y="11518"/>
                  </a:lnTo>
                  <a:lnTo>
                    <a:pt x="11628" y="10531"/>
                  </a:lnTo>
                  <a:lnTo>
                    <a:pt x="11628" y="10531"/>
                  </a:lnTo>
                  <a:lnTo>
                    <a:pt x="10861" y="4278"/>
                  </a:lnTo>
                  <a:lnTo>
                    <a:pt x="10641" y="208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89"/>
            <p:cNvSpPr/>
            <p:nvPr/>
          </p:nvSpPr>
          <p:spPr>
            <a:xfrm>
              <a:off x="2112809" y="2881148"/>
              <a:ext cx="136432" cy="299534"/>
            </a:xfrm>
            <a:custGeom>
              <a:rect b="b" l="l" r="r" t="t"/>
              <a:pathLst>
                <a:path extrusionOk="0" h="22159" w="10093">
                  <a:moveTo>
                    <a:pt x="6692" y="0"/>
                  </a:moveTo>
                  <a:lnTo>
                    <a:pt x="7350" y="1975"/>
                  </a:lnTo>
                  <a:lnTo>
                    <a:pt x="9834" y="8777"/>
                  </a:lnTo>
                  <a:lnTo>
                    <a:pt x="9834" y="8777"/>
                  </a:lnTo>
                  <a:lnTo>
                    <a:pt x="6144" y="8885"/>
                  </a:lnTo>
                  <a:lnTo>
                    <a:pt x="5924" y="8885"/>
                  </a:lnTo>
                  <a:lnTo>
                    <a:pt x="6034" y="8995"/>
                  </a:lnTo>
                  <a:lnTo>
                    <a:pt x="6363" y="10531"/>
                  </a:lnTo>
                  <a:lnTo>
                    <a:pt x="7326" y="13740"/>
                  </a:lnTo>
                  <a:lnTo>
                    <a:pt x="7326" y="13740"/>
                  </a:lnTo>
                  <a:lnTo>
                    <a:pt x="1646" y="20184"/>
                  </a:lnTo>
                  <a:lnTo>
                    <a:pt x="1" y="22158"/>
                  </a:lnTo>
                  <a:lnTo>
                    <a:pt x="1756" y="20293"/>
                  </a:lnTo>
                  <a:lnTo>
                    <a:pt x="7460" y="13821"/>
                  </a:lnTo>
                  <a:lnTo>
                    <a:pt x="7570" y="13821"/>
                  </a:lnTo>
                  <a:lnTo>
                    <a:pt x="7570" y="13712"/>
                  </a:lnTo>
                  <a:lnTo>
                    <a:pt x="6582" y="10421"/>
                  </a:lnTo>
                  <a:lnTo>
                    <a:pt x="6177" y="9104"/>
                  </a:lnTo>
                  <a:lnTo>
                    <a:pt x="6177" y="9104"/>
                  </a:lnTo>
                  <a:lnTo>
                    <a:pt x="9873" y="8995"/>
                  </a:lnTo>
                  <a:lnTo>
                    <a:pt x="10093" y="8995"/>
                  </a:lnTo>
                  <a:lnTo>
                    <a:pt x="9983" y="8776"/>
                  </a:lnTo>
                  <a:lnTo>
                    <a:pt x="7460" y="1975"/>
                  </a:lnTo>
                  <a:lnTo>
                    <a:pt x="6692"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89"/>
            <p:cNvSpPr/>
            <p:nvPr/>
          </p:nvSpPr>
          <p:spPr>
            <a:xfrm>
              <a:off x="1970489" y="2879661"/>
              <a:ext cx="123077" cy="308429"/>
            </a:xfrm>
            <a:custGeom>
              <a:rect b="b" l="l" r="r" t="t"/>
              <a:pathLst>
                <a:path extrusionOk="0" h="22817" w="9105">
                  <a:moveTo>
                    <a:pt x="1426" y="1"/>
                  </a:moveTo>
                  <a:lnTo>
                    <a:pt x="1317" y="549"/>
                  </a:lnTo>
                  <a:lnTo>
                    <a:pt x="988" y="2962"/>
                  </a:lnTo>
                  <a:lnTo>
                    <a:pt x="0" y="11079"/>
                  </a:lnTo>
                  <a:lnTo>
                    <a:pt x="0" y="11189"/>
                  </a:lnTo>
                  <a:lnTo>
                    <a:pt x="110" y="11189"/>
                  </a:lnTo>
                  <a:lnTo>
                    <a:pt x="2082" y="10893"/>
                  </a:lnTo>
                  <a:lnTo>
                    <a:pt x="1755" y="11628"/>
                  </a:lnTo>
                  <a:lnTo>
                    <a:pt x="988" y="13383"/>
                  </a:lnTo>
                  <a:lnTo>
                    <a:pt x="988" y="13493"/>
                  </a:lnTo>
                  <a:lnTo>
                    <a:pt x="6801" y="20294"/>
                  </a:lnTo>
                  <a:lnTo>
                    <a:pt x="8556" y="22268"/>
                  </a:lnTo>
                  <a:lnTo>
                    <a:pt x="9105" y="22817"/>
                  </a:lnTo>
                  <a:lnTo>
                    <a:pt x="8666" y="22268"/>
                  </a:lnTo>
                  <a:lnTo>
                    <a:pt x="6911" y="20184"/>
                  </a:lnTo>
                  <a:lnTo>
                    <a:pt x="1097" y="13383"/>
                  </a:lnTo>
                  <a:lnTo>
                    <a:pt x="1975" y="11628"/>
                  </a:lnTo>
                  <a:lnTo>
                    <a:pt x="2260" y="10867"/>
                  </a:lnTo>
                  <a:lnTo>
                    <a:pt x="2260" y="10867"/>
                  </a:lnTo>
                  <a:lnTo>
                    <a:pt x="2304" y="10860"/>
                  </a:lnTo>
                  <a:lnTo>
                    <a:pt x="2280" y="10813"/>
                  </a:lnTo>
                  <a:lnTo>
                    <a:pt x="2304" y="10750"/>
                  </a:lnTo>
                  <a:lnTo>
                    <a:pt x="2414" y="10641"/>
                  </a:lnTo>
                  <a:lnTo>
                    <a:pt x="2194" y="10641"/>
                  </a:lnTo>
                  <a:lnTo>
                    <a:pt x="235" y="10950"/>
                  </a:lnTo>
                  <a:lnTo>
                    <a:pt x="1207" y="2962"/>
                  </a:lnTo>
                  <a:lnTo>
                    <a:pt x="1426" y="659"/>
                  </a:lnTo>
                  <a:lnTo>
                    <a:pt x="1426"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9"/>
            <p:cNvSpPr/>
            <p:nvPr/>
          </p:nvSpPr>
          <p:spPr>
            <a:xfrm>
              <a:off x="2126163" y="3345193"/>
              <a:ext cx="29657" cy="31144"/>
            </a:xfrm>
            <a:custGeom>
              <a:rect b="b" l="l" r="r" t="t"/>
              <a:pathLst>
                <a:path extrusionOk="0" h="2304" w="2194">
                  <a:moveTo>
                    <a:pt x="987" y="0"/>
                  </a:moveTo>
                  <a:lnTo>
                    <a:pt x="549" y="219"/>
                  </a:lnTo>
                  <a:lnTo>
                    <a:pt x="110" y="549"/>
                  </a:lnTo>
                  <a:lnTo>
                    <a:pt x="110" y="658"/>
                  </a:lnTo>
                  <a:lnTo>
                    <a:pt x="0" y="1097"/>
                  </a:lnTo>
                  <a:lnTo>
                    <a:pt x="0" y="1536"/>
                  </a:lnTo>
                  <a:lnTo>
                    <a:pt x="219" y="1975"/>
                  </a:lnTo>
                  <a:lnTo>
                    <a:pt x="549" y="2194"/>
                  </a:lnTo>
                  <a:lnTo>
                    <a:pt x="658" y="2194"/>
                  </a:lnTo>
                  <a:lnTo>
                    <a:pt x="1097" y="2304"/>
                  </a:lnTo>
                  <a:lnTo>
                    <a:pt x="1536" y="2194"/>
                  </a:lnTo>
                  <a:lnTo>
                    <a:pt x="1865" y="1975"/>
                  </a:lnTo>
                  <a:lnTo>
                    <a:pt x="2194" y="1536"/>
                  </a:lnTo>
                  <a:lnTo>
                    <a:pt x="2194" y="1207"/>
                  </a:lnTo>
                  <a:lnTo>
                    <a:pt x="2194" y="768"/>
                  </a:lnTo>
                  <a:lnTo>
                    <a:pt x="1975" y="439"/>
                  </a:lnTo>
                  <a:lnTo>
                    <a:pt x="1755" y="219"/>
                  </a:lnTo>
                  <a:lnTo>
                    <a:pt x="1536" y="110"/>
                  </a:lnTo>
                  <a:lnTo>
                    <a:pt x="142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9"/>
            <p:cNvSpPr/>
            <p:nvPr/>
          </p:nvSpPr>
          <p:spPr>
            <a:xfrm>
              <a:off x="2126163" y="3345193"/>
              <a:ext cx="29657" cy="31144"/>
            </a:xfrm>
            <a:custGeom>
              <a:rect b="b" l="l" r="r" t="t"/>
              <a:pathLst>
                <a:path extrusionOk="0" fill="none" h="2304" w="2194">
                  <a:moveTo>
                    <a:pt x="110" y="549"/>
                  </a:moveTo>
                  <a:lnTo>
                    <a:pt x="110" y="549"/>
                  </a:lnTo>
                  <a:lnTo>
                    <a:pt x="549" y="219"/>
                  </a:lnTo>
                  <a:lnTo>
                    <a:pt x="987" y="0"/>
                  </a:lnTo>
                  <a:lnTo>
                    <a:pt x="1426" y="0"/>
                  </a:lnTo>
                  <a:lnTo>
                    <a:pt x="1536" y="110"/>
                  </a:lnTo>
                  <a:lnTo>
                    <a:pt x="1755" y="219"/>
                  </a:lnTo>
                  <a:lnTo>
                    <a:pt x="1755" y="219"/>
                  </a:lnTo>
                  <a:lnTo>
                    <a:pt x="1975" y="439"/>
                  </a:lnTo>
                  <a:lnTo>
                    <a:pt x="2194" y="768"/>
                  </a:lnTo>
                  <a:lnTo>
                    <a:pt x="2194" y="1207"/>
                  </a:lnTo>
                  <a:lnTo>
                    <a:pt x="2194" y="1536"/>
                  </a:lnTo>
                  <a:lnTo>
                    <a:pt x="2194" y="1536"/>
                  </a:lnTo>
                  <a:lnTo>
                    <a:pt x="1865" y="1975"/>
                  </a:lnTo>
                  <a:lnTo>
                    <a:pt x="1536" y="2194"/>
                  </a:lnTo>
                  <a:lnTo>
                    <a:pt x="1097" y="2304"/>
                  </a:lnTo>
                  <a:lnTo>
                    <a:pt x="658" y="2194"/>
                  </a:lnTo>
                  <a:lnTo>
                    <a:pt x="549" y="2194"/>
                  </a:lnTo>
                  <a:lnTo>
                    <a:pt x="549" y="2194"/>
                  </a:lnTo>
                  <a:lnTo>
                    <a:pt x="219" y="1975"/>
                  </a:lnTo>
                  <a:lnTo>
                    <a:pt x="0" y="1536"/>
                  </a:lnTo>
                  <a:lnTo>
                    <a:pt x="0" y="1097"/>
                  </a:lnTo>
                  <a:lnTo>
                    <a:pt x="110" y="658"/>
                  </a:lnTo>
                  <a:lnTo>
                    <a:pt x="110" y="5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9"/>
            <p:cNvSpPr/>
            <p:nvPr/>
          </p:nvSpPr>
          <p:spPr>
            <a:xfrm>
              <a:off x="2246250" y="3001234"/>
              <a:ext cx="14" cy="14"/>
            </a:xfrm>
            <a:custGeom>
              <a:rect b="b" l="l" r="r" t="t"/>
              <a:pathLst>
                <a:path extrusionOk="0" h="1" w="1">
                  <a:moveTo>
                    <a:pt x="0" y="0"/>
                  </a:moveTo>
                  <a:lnTo>
                    <a:pt x="0" y="0"/>
                  </a:lnTo>
                  <a:lnTo>
                    <a:pt x="0" y="0"/>
                  </a:lnTo>
                  <a:lnTo>
                    <a:pt x="0" y="0"/>
                  </a:lnTo>
                  <a:lnTo>
                    <a:pt x="0" y="0"/>
                  </a:lnTo>
                  <a:lnTo>
                    <a:pt x="0" y="0"/>
                  </a:ln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9"/>
            <p:cNvSpPr/>
            <p:nvPr/>
          </p:nvSpPr>
          <p:spPr>
            <a:xfrm>
              <a:off x="2246250" y="3001234"/>
              <a:ext cx="14" cy="14"/>
            </a:xfrm>
            <a:custGeom>
              <a:rect b="b" l="l" r="r" t="t"/>
              <a:pathLst>
                <a:path extrusionOk="0" fill="none" h="1" w="1">
                  <a:moveTo>
                    <a:pt x="0" y="0"/>
                  </a:moveTo>
                  <a:lnTo>
                    <a:pt x="0" y="0"/>
                  </a:lnTo>
                  <a:lnTo>
                    <a:pt x="0" y="0"/>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9"/>
            <p:cNvSpPr/>
            <p:nvPr/>
          </p:nvSpPr>
          <p:spPr>
            <a:xfrm>
              <a:off x="2204730" y="3002721"/>
              <a:ext cx="40052" cy="5934"/>
            </a:xfrm>
            <a:custGeom>
              <a:rect b="b" l="l" r="r" t="t"/>
              <a:pathLst>
                <a:path extrusionOk="0" h="439" w="2963">
                  <a:moveTo>
                    <a:pt x="2963" y="0"/>
                  </a:moveTo>
                  <a:lnTo>
                    <a:pt x="1" y="110"/>
                  </a:lnTo>
                  <a:lnTo>
                    <a:pt x="1756" y="439"/>
                  </a:lnTo>
                  <a:lnTo>
                    <a:pt x="2414" y="219"/>
                  </a:lnTo>
                  <a:lnTo>
                    <a:pt x="2963"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9"/>
            <p:cNvSpPr/>
            <p:nvPr/>
          </p:nvSpPr>
          <p:spPr>
            <a:xfrm>
              <a:off x="1888949" y="2984921"/>
              <a:ext cx="53394" cy="303982"/>
            </a:xfrm>
            <a:custGeom>
              <a:rect b="b" l="l" r="r" t="t"/>
              <a:pathLst>
                <a:path extrusionOk="0" h="22488" w="3950">
                  <a:moveTo>
                    <a:pt x="0" y="1"/>
                  </a:moveTo>
                  <a:lnTo>
                    <a:pt x="0" y="220"/>
                  </a:lnTo>
                  <a:lnTo>
                    <a:pt x="110" y="878"/>
                  </a:lnTo>
                  <a:lnTo>
                    <a:pt x="549" y="3291"/>
                  </a:lnTo>
                  <a:lnTo>
                    <a:pt x="1865" y="11409"/>
                  </a:lnTo>
                  <a:lnTo>
                    <a:pt x="3291" y="19416"/>
                  </a:lnTo>
                  <a:lnTo>
                    <a:pt x="3730" y="21830"/>
                  </a:lnTo>
                  <a:lnTo>
                    <a:pt x="3949" y="22488"/>
                  </a:lnTo>
                  <a:lnTo>
                    <a:pt x="3839" y="21830"/>
                  </a:lnTo>
                  <a:lnTo>
                    <a:pt x="3401" y="19416"/>
                  </a:lnTo>
                  <a:lnTo>
                    <a:pt x="2084" y="11299"/>
                  </a:lnTo>
                  <a:lnTo>
                    <a:pt x="658" y="3291"/>
                  </a:lnTo>
                  <a:lnTo>
                    <a:pt x="220" y="878"/>
                  </a:lnTo>
                  <a:lnTo>
                    <a:pt x="110" y="220"/>
                  </a:lnTo>
                  <a:lnTo>
                    <a:pt x="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9"/>
            <p:cNvSpPr/>
            <p:nvPr/>
          </p:nvSpPr>
          <p:spPr>
            <a:xfrm>
              <a:off x="2149883" y="2893001"/>
              <a:ext cx="256535" cy="474505"/>
            </a:xfrm>
            <a:custGeom>
              <a:rect b="b" l="l" r="r" t="t"/>
              <a:pathLst>
                <a:path extrusionOk="0" h="35103" w="18978">
                  <a:moveTo>
                    <a:pt x="11189" y="1"/>
                  </a:moveTo>
                  <a:lnTo>
                    <a:pt x="9763" y="12835"/>
                  </a:lnTo>
                  <a:lnTo>
                    <a:pt x="10750" y="24353"/>
                  </a:lnTo>
                  <a:lnTo>
                    <a:pt x="3401" y="20952"/>
                  </a:lnTo>
                  <a:lnTo>
                    <a:pt x="0" y="27534"/>
                  </a:lnTo>
                  <a:lnTo>
                    <a:pt x="1646" y="28631"/>
                  </a:lnTo>
                  <a:lnTo>
                    <a:pt x="5485" y="31153"/>
                  </a:lnTo>
                  <a:lnTo>
                    <a:pt x="7788" y="32470"/>
                  </a:lnTo>
                  <a:lnTo>
                    <a:pt x="9982" y="33676"/>
                  </a:lnTo>
                  <a:lnTo>
                    <a:pt x="12066" y="34664"/>
                  </a:lnTo>
                  <a:lnTo>
                    <a:pt x="12944" y="34883"/>
                  </a:lnTo>
                  <a:lnTo>
                    <a:pt x="13712" y="35102"/>
                  </a:lnTo>
                  <a:lnTo>
                    <a:pt x="15028" y="35102"/>
                  </a:lnTo>
                  <a:lnTo>
                    <a:pt x="15577" y="34993"/>
                  </a:lnTo>
                  <a:lnTo>
                    <a:pt x="16125" y="34773"/>
                  </a:lnTo>
                  <a:lnTo>
                    <a:pt x="16564" y="34444"/>
                  </a:lnTo>
                  <a:lnTo>
                    <a:pt x="17003" y="34115"/>
                  </a:lnTo>
                  <a:lnTo>
                    <a:pt x="17770" y="33347"/>
                  </a:lnTo>
                  <a:lnTo>
                    <a:pt x="18319" y="32470"/>
                  </a:lnTo>
                  <a:lnTo>
                    <a:pt x="18648" y="31483"/>
                  </a:lnTo>
                  <a:lnTo>
                    <a:pt x="18867" y="30605"/>
                  </a:lnTo>
                  <a:lnTo>
                    <a:pt x="18977" y="29947"/>
                  </a:lnTo>
                  <a:lnTo>
                    <a:pt x="18977" y="28411"/>
                  </a:lnTo>
                  <a:lnTo>
                    <a:pt x="18648" y="25340"/>
                  </a:lnTo>
                  <a:lnTo>
                    <a:pt x="17551" y="16564"/>
                  </a:lnTo>
                  <a:lnTo>
                    <a:pt x="16783" y="11957"/>
                  </a:lnTo>
                  <a:lnTo>
                    <a:pt x="16015" y="7789"/>
                  </a:lnTo>
                  <a:lnTo>
                    <a:pt x="15357" y="4498"/>
                  </a:lnTo>
                  <a:lnTo>
                    <a:pt x="15028" y="3401"/>
                  </a:lnTo>
                  <a:lnTo>
                    <a:pt x="14699" y="2743"/>
                  </a:lnTo>
                  <a:lnTo>
                    <a:pt x="14041" y="1866"/>
                  </a:lnTo>
                  <a:lnTo>
                    <a:pt x="13163" y="1098"/>
                  </a:lnTo>
                  <a:lnTo>
                    <a:pt x="12176" y="440"/>
                  </a:lnTo>
                  <a:lnTo>
                    <a:pt x="11189" y="1"/>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9"/>
            <p:cNvSpPr/>
            <p:nvPr/>
          </p:nvSpPr>
          <p:spPr>
            <a:xfrm>
              <a:off x="2149883" y="2893001"/>
              <a:ext cx="256535" cy="474505"/>
            </a:xfrm>
            <a:custGeom>
              <a:rect b="b" l="l" r="r" t="t"/>
              <a:pathLst>
                <a:path extrusionOk="0" fill="none" h="35103" w="18978">
                  <a:moveTo>
                    <a:pt x="11189" y="1"/>
                  </a:moveTo>
                  <a:lnTo>
                    <a:pt x="11189" y="1"/>
                  </a:lnTo>
                  <a:lnTo>
                    <a:pt x="12176" y="440"/>
                  </a:lnTo>
                  <a:lnTo>
                    <a:pt x="13163" y="1098"/>
                  </a:lnTo>
                  <a:lnTo>
                    <a:pt x="14041" y="1866"/>
                  </a:lnTo>
                  <a:lnTo>
                    <a:pt x="14699" y="2743"/>
                  </a:lnTo>
                  <a:lnTo>
                    <a:pt x="14699" y="2743"/>
                  </a:lnTo>
                  <a:lnTo>
                    <a:pt x="15028" y="3401"/>
                  </a:lnTo>
                  <a:lnTo>
                    <a:pt x="15357" y="4498"/>
                  </a:lnTo>
                  <a:lnTo>
                    <a:pt x="16015" y="7789"/>
                  </a:lnTo>
                  <a:lnTo>
                    <a:pt x="16783" y="11957"/>
                  </a:lnTo>
                  <a:lnTo>
                    <a:pt x="17551" y="16564"/>
                  </a:lnTo>
                  <a:lnTo>
                    <a:pt x="18648" y="25340"/>
                  </a:lnTo>
                  <a:lnTo>
                    <a:pt x="18977" y="28411"/>
                  </a:lnTo>
                  <a:lnTo>
                    <a:pt x="18977" y="29947"/>
                  </a:lnTo>
                  <a:lnTo>
                    <a:pt x="18977" y="29947"/>
                  </a:lnTo>
                  <a:lnTo>
                    <a:pt x="18867" y="30605"/>
                  </a:lnTo>
                  <a:lnTo>
                    <a:pt x="18648" y="31483"/>
                  </a:lnTo>
                  <a:lnTo>
                    <a:pt x="18319" y="32470"/>
                  </a:lnTo>
                  <a:lnTo>
                    <a:pt x="17770" y="33347"/>
                  </a:lnTo>
                  <a:lnTo>
                    <a:pt x="17003" y="34115"/>
                  </a:lnTo>
                  <a:lnTo>
                    <a:pt x="16564" y="34444"/>
                  </a:lnTo>
                  <a:lnTo>
                    <a:pt x="16125" y="34773"/>
                  </a:lnTo>
                  <a:lnTo>
                    <a:pt x="15577" y="34993"/>
                  </a:lnTo>
                  <a:lnTo>
                    <a:pt x="15028" y="35102"/>
                  </a:lnTo>
                  <a:lnTo>
                    <a:pt x="14480" y="35102"/>
                  </a:lnTo>
                  <a:lnTo>
                    <a:pt x="13712" y="35102"/>
                  </a:lnTo>
                  <a:lnTo>
                    <a:pt x="13712" y="35102"/>
                  </a:lnTo>
                  <a:lnTo>
                    <a:pt x="12944" y="34883"/>
                  </a:lnTo>
                  <a:lnTo>
                    <a:pt x="12066" y="34664"/>
                  </a:lnTo>
                  <a:lnTo>
                    <a:pt x="9982" y="33676"/>
                  </a:lnTo>
                  <a:lnTo>
                    <a:pt x="7788" y="32470"/>
                  </a:lnTo>
                  <a:lnTo>
                    <a:pt x="5485" y="31153"/>
                  </a:lnTo>
                  <a:lnTo>
                    <a:pt x="1646" y="28631"/>
                  </a:lnTo>
                  <a:lnTo>
                    <a:pt x="0" y="27534"/>
                  </a:lnTo>
                  <a:lnTo>
                    <a:pt x="3401" y="20952"/>
                  </a:lnTo>
                  <a:lnTo>
                    <a:pt x="10750" y="24353"/>
                  </a:lnTo>
                  <a:lnTo>
                    <a:pt x="9763" y="12835"/>
                  </a:lnTo>
                  <a:lnTo>
                    <a:pt x="1118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9"/>
            <p:cNvSpPr/>
            <p:nvPr/>
          </p:nvSpPr>
          <p:spPr>
            <a:xfrm>
              <a:off x="2109849" y="3345193"/>
              <a:ext cx="180905" cy="83038"/>
            </a:xfrm>
            <a:custGeom>
              <a:rect b="b" l="l" r="r" t="t"/>
              <a:pathLst>
                <a:path extrusionOk="0" h="6143" w="13383">
                  <a:moveTo>
                    <a:pt x="12396" y="0"/>
                  </a:moveTo>
                  <a:lnTo>
                    <a:pt x="11957" y="2523"/>
                  </a:lnTo>
                  <a:lnTo>
                    <a:pt x="11738" y="3071"/>
                  </a:lnTo>
                  <a:lnTo>
                    <a:pt x="11299" y="3620"/>
                  </a:lnTo>
                  <a:lnTo>
                    <a:pt x="10750" y="3839"/>
                  </a:lnTo>
                  <a:lnTo>
                    <a:pt x="10202" y="3949"/>
                  </a:lnTo>
                  <a:lnTo>
                    <a:pt x="9873" y="3949"/>
                  </a:lnTo>
                  <a:lnTo>
                    <a:pt x="0" y="2084"/>
                  </a:lnTo>
                  <a:lnTo>
                    <a:pt x="110" y="3620"/>
                  </a:lnTo>
                  <a:lnTo>
                    <a:pt x="7240" y="5704"/>
                  </a:lnTo>
                  <a:lnTo>
                    <a:pt x="8337" y="6033"/>
                  </a:lnTo>
                  <a:lnTo>
                    <a:pt x="9434" y="6143"/>
                  </a:lnTo>
                  <a:lnTo>
                    <a:pt x="10202" y="6033"/>
                  </a:lnTo>
                  <a:lnTo>
                    <a:pt x="10970" y="5704"/>
                  </a:lnTo>
                  <a:lnTo>
                    <a:pt x="11628" y="5156"/>
                  </a:lnTo>
                  <a:lnTo>
                    <a:pt x="12176" y="4607"/>
                  </a:lnTo>
                  <a:lnTo>
                    <a:pt x="12615" y="3839"/>
                  </a:lnTo>
                  <a:lnTo>
                    <a:pt x="13164" y="2194"/>
                  </a:lnTo>
                  <a:lnTo>
                    <a:pt x="13383" y="549"/>
                  </a:lnTo>
                  <a:lnTo>
                    <a:pt x="13383" y="439"/>
                  </a:lnTo>
                  <a:lnTo>
                    <a:pt x="12396"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9"/>
            <p:cNvSpPr/>
            <p:nvPr/>
          </p:nvSpPr>
          <p:spPr>
            <a:xfrm>
              <a:off x="2109849" y="3345193"/>
              <a:ext cx="180905" cy="83038"/>
            </a:xfrm>
            <a:custGeom>
              <a:rect b="b" l="l" r="r" t="t"/>
              <a:pathLst>
                <a:path extrusionOk="0" fill="none" h="6143" w="13383">
                  <a:moveTo>
                    <a:pt x="12396" y="0"/>
                  </a:moveTo>
                  <a:lnTo>
                    <a:pt x="11957" y="2523"/>
                  </a:lnTo>
                  <a:lnTo>
                    <a:pt x="11957" y="2523"/>
                  </a:lnTo>
                  <a:lnTo>
                    <a:pt x="11738" y="3071"/>
                  </a:lnTo>
                  <a:lnTo>
                    <a:pt x="11299" y="3620"/>
                  </a:lnTo>
                  <a:lnTo>
                    <a:pt x="10750" y="3839"/>
                  </a:lnTo>
                  <a:lnTo>
                    <a:pt x="10202" y="3949"/>
                  </a:lnTo>
                  <a:lnTo>
                    <a:pt x="10202" y="3949"/>
                  </a:lnTo>
                  <a:lnTo>
                    <a:pt x="9873" y="3949"/>
                  </a:lnTo>
                  <a:lnTo>
                    <a:pt x="9873" y="3949"/>
                  </a:lnTo>
                  <a:lnTo>
                    <a:pt x="0" y="2084"/>
                  </a:lnTo>
                  <a:lnTo>
                    <a:pt x="110" y="3620"/>
                  </a:lnTo>
                  <a:lnTo>
                    <a:pt x="7240" y="5704"/>
                  </a:lnTo>
                  <a:lnTo>
                    <a:pt x="7240" y="5704"/>
                  </a:lnTo>
                  <a:lnTo>
                    <a:pt x="8337" y="6033"/>
                  </a:lnTo>
                  <a:lnTo>
                    <a:pt x="9434" y="6143"/>
                  </a:lnTo>
                  <a:lnTo>
                    <a:pt x="9434" y="6143"/>
                  </a:lnTo>
                  <a:lnTo>
                    <a:pt x="10202" y="6033"/>
                  </a:lnTo>
                  <a:lnTo>
                    <a:pt x="10202" y="6033"/>
                  </a:lnTo>
                  <a:lnTo>
                    <a:pt x="10970" y="5704"/>
                  </a:lnTo>
                  <a:lnTo>
                    <a:pt x="11628" y="5156"/>
                  </a:lnTo>
                  <a:lnTo>
                    <a:pt x="12176" y="4607"/>
                  </a:lnTo>
                  <a:lnTo>
                    <a:pt x="12615" y="3839"/>
                  </a:lnTo>
                  <a:lnTo>
                    <a:pt x="12615" y="3839"/>
                  </a:lnTo>
                  <a:lnTo>
                    <a:pt x="13164" y="2194"/>
                  </a:lnTo>
                  <a:lnTo>
                    <a:pt x="13383" y="549"/>
                  </a:lnTo>
                  <a:lnTo>
                    <a:pt x="13383" y="439"/>
                  </a:lnTo>
                  <a:lnTo>
                    <a:pt x="13383" y="439"/>
                  </a:lnTo>
                  <a:lnTo>
                    <a:pt x="1239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9"/>
            <p:cNvSpPr/>
            <p:nvPr/>
          </p:nvSpPr>
          <p:spPr>
            <a:xfrm>
              <a:off x="2004589" y="3352599"/>
              <a:ext cx="106775" cy="41526"/>
            </a:xfrm>
            <a:custGeom>
              <a:rect b="b" l="l" r="r" t="t"/>
              <a:pathLst>
                <a:path extrusionOk="0" h="3072" w="7899">
                  <a:moveTo>
                    <a:pt x="0" y="1"/>
                  </a:moveTo>
                  <a:lnTo>
                    <a:pt x="220" y="330"/>
                  </a:lnTo>
                  <a:lnTo>
                    <a:pt x="549" y="549"/>
                  </a:lnTo>
                  <a:lnTo>
                    <a:pt x="1426" y="1097"/>
                  </a:lnTo>
                  <a:lnTo>
                    <a:pt x="2304" y="1427"/>
                  </a:lnTo>
                  <a:lnTo>
                    <a:pt x="7898" y="3072"/>
                  </a:lnTo>
                  <a:lnTo>
                    <a:pt x="7788" y="1536"/>
                  </a:lnTo>
                  <a:lnTo>
                    <a:pt x="110"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89"/>
            <p:cNvSpPr/>
            <p:nvPr/>
          </p:nvSpPr>
          <p:spPr>
            <a:xfrm>
              <a:off x="2004589" y="3352599"/>
              <a:ext cx="106775" cy="41526"/>
            </a:xfrm>
            <a:custGeom>
              <a:rect b="b" l="l" r="r" t="t"/>
              <a:pathLst>
                <a:path extrusionOk="0" fill="none" h="3072" w="7899">
                  <a:moveTo>
                    <a:pt x="0" y="1"/>
                  </a:moveTo>
                  <a:lnTo>
                    <a:pt x="0" y="1"/>
                  </a:lnTo>
                  <a:lnTo>
                    <a:pt x="220" y="330"/>
                  </a:lnTo>
                  <a:lnTo>
                    <a:pt x="549" y="549"/>
                  </a:lnTo>
                  <a:lnTo>
                    <a:pt x="549" y="549"/>
                  </a:lnTo>
                  <a:lnTo>
                    <a:pt x="1426" y="1097"/>
                  </a:lnTo>
                  <a:lnTo>
                    <a:pt x="2304" y="1427"/>
                  </a:lnTo>
                  <a:lnTo>
                    <a:pt x="7898" y="3072"/>
                  </a:lnTo>
                  <a:lnTo>
                    <a:pt x="7788" y="1536"/>
                  </a:lnTo>
                  <a:lnTo>
                    <a:pt x="110" y="1"/>
                  </a:lnTo>
                  <a:lnTo>
                    <a:pt x="11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89"/>
            <p:cNvSpPr/>
            <p:nvPr/>
          </p:nvSpPr>
          <p:spPr>
            <a:xfrm>
              <a:off x="2277376" y="3343706"/>
              <a:ext cx="13355" cy="7421"/>
            </a:xfrm>
            <a:custGeom>
              <a:rect b="b" l="l" r="r" t="t"/>
              <a:pathLst>
                <a:path extrusionOk="0" h="549" w="988">
                  <a:moveTo>
                    <a:pt x="1" y="0"/>
                  </a:moveTo>
                  <a:lnTo>
                    <a:pt x="1" y="110"/>
                  </a:lnTo>
                  <a:lnTo>
                    <a:pt x="988" y="549"/>
                  </a:lnTo>
                  <a:lnTo>
                    <a:pt x="878" y="439"/>
                  </a:lnTo>
                  <a:lnTo>
                    <a:pt x="1" y="0"/>
                  </a:lnTo>
                  <a:close/>
                </a:path>
              </a:pathLst>
            </a:custGeom>
            <a:solidFill>
              <a:srgbClr val="303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89"/>
            <p:cNvSpPr/>
            <p:nvPr/>
          </p:nvSpPr>
          <p:spPr>
            <a:xfrm>
              <a:off x="2277376" y="3343706"/>
              <a:ext cx="13355" cy="7421"/>
            </a:xfrm>
            <a:custGeom>
              <a:rect b="b" l="l" r="r" t="t"/>
              <a:pathLst>
                <a:path extrusionOk="0" fill="none" h="549" w="988">
                  <a:moveTo>
                    <a:pt x="1" y="0"/>
                  </a:moveTo>
                  <a:lnTo>
                    <a:pt x="1" y="110"/>
                  </a:lnTo>
                  <a:lnTo>
                    <a:pt x="1" y="110"/>
                  </a:lnTo>
                  <a:lnTo>
                    <a:pt x="988" y="549"/>
                  </a:lnTo>
                  <a:lnTo>
                    <a:pt x="878" y="439"/>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89"/>
            <p:cNvSpPr/>
            <p:nvPr/>
          </p:nvSpPr>
          <p:spPr>
            <a:xfrm>
              <a:off x="2302583" y="3045714"/>
              <a:ext cx="38565" cy="170523"/>
            </a:xfrm>
            <a:custGeom>
              <a:rect b="b" l="l" r="r" t="t"/>
              <a:pathLst>
                <a:path extrusionOk="0" h="12615" w="2853">
                  <a:moveTo>
                    <a:pt x="2194" y="0"/>
                  </a:moveTo>
                  <a:lnTo>
                    <a:pt x="2194" y="329"/>
                  </a:lnTo>
                  <a:lnTo>
                    <a:pt x="2194" y="768"/>
                  </a:lnTo>
                  <a:lnTo>
                    <a:pt x="1" y="12286"/>
                  </a:lnTo>
                  <a:lnTo>
                    <a:pt x="330" y="12066"/>
                  </a:lnTo>
                  <a:lnTo>
                    <a:pt x="1097" y="9872"/>
                  </a:lnTo>
                  <a:lnTo>
                    <a:pt x="1756" y="7679"/>
                  </a:lnTo>
                  <a:lnTo>
                    <a:pt x="2304" y="5375"/>
                  </a:lnTo>
                  <a:lnTo>
                    <a:pt x="2743" y="3181"/>
                  </a:lnTo>
                  <a:lnTo>
                    <a:pt x="2853" y="2523"/>
                  </a:lnTo>
                  <a:lnTo>
                    <a:pt x="2853" y="1865"/>
                  </a:lnTo>
                  <a:lnTo>
                    <a:pt x="2743" y="1097"/>
                  </a:lnTo>
                  <a:lnTo>
                    <a:pt x="2523" y="549"/>
                  </a:lnTo>
                  <a:lnTo>
                    <a:pt x="2194" y="0"/>
                  </a:lnTo>
                  <a:close/>
                  <a:moveTo>
                    <a:pt x="1" y="12286"/>
                  </a:moveTo>
                  <a:lnTo>
                    <a:pt x="1" y="12505"/>
                  </a:lnTo>
                  <a:lnTo>
                    <a:pt x="220" y="12615"/>
                  </a:lnTo>
                  <a:lnTo>
                    <a:pt x="330" y="12286"/>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89"/>
            <p:cNvSpPr/>
            <p:nvPr/>
          </p:nvSpPr>
          <p:spPr>
            <a:xfrm>
              <a:off x="2302583" y="3211753"/>
              <a:ext cx="4461" cy="4461"/>
            </a:xfrm>
            <a:custGeom>
              <a:rect b="b" l="l" r="r" t="t"/>
              <a:pathLst>
                <a:path extrusionOk="0" fill="none" h="330" w="330">
                  <a:moveTo>
                    <a:pt x="330" y="1"/>
                  </a:moveTo>
                  <a:lnTo>
                    <a:pt x="330" y="1"/>
                  </a:lnTo>
                  <a:lnTo>
                    <a:pt x="1" y="1"/>
                  </a:lnTo>
                  <a:lnTo>
                    <a:pt x="1" y="330"/>
                  </a:lnTo>
                  <a:lnTo>
                    <a:pt x="1" y="330"/>
                  </a:lnTo>
                  <a:lnTo>
                    <a:pt x="1" y="330"/>
                  </a:lnTo>
                  <a:lnTo>
                    <a:pt x="1" y="220"/>
                  </a:lnTo>
                  <a:lnTo>
                    <a:pt x="1" y="220"/>
                  </a:lnTo>
                  <a:lnTo>
                    <a:pt x="220" y="330"/>
                  </a:lnTo>
                  <a:lnTo>
                    <a:pt x="220" y="330"/>
                  </a:lnTo>
                  <a:lnTo>
                    <a:pt x="33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89"/>
            <p:cNvSpPr/>
            <p:nvPr/>
          </p:nvSpPr>
          <p:spPr>
            <a:xfrm>
              <a:off x="1712515" y="3027914"/>
              <a:ext cx="129025" cy="206128"/>
            </a:xfrm>
            <a:custGeom>
              <a:rect b="b" l="l" r="r" t="t"/>
              <a:pathLst>
                <a:path extrusionOk="0" h="15249" w="9545">
                  <a:moveTo>
                    <a:pt x="6034" y="1"/>
                  </a:moveTo>
                  <a:lnTo>
                    <a:pt x="1" y="988"/>
                  </a:lnTo>
                  <a:lnTo>
                    <a:pt x="769" y="11848"/>
                  </a:lnTo>
                  <a:lnTo>
                    <a:pt x="769" y="11628"/>
                  </a:lnTo>
                  <a:lnTo>
                    <a:pt x="988" y="12835"/>
                  </a:lnTo>
                  <a:lnTo>
                    <a:pt x="1317" y="15248"/>
                  </a:lnTo>
                  <a:lnTo>
                    <a:pt x="4937" y="13822"/>
                  </a:lnTo>
                  <a:lnTo>
                    <a:pt x="9544" y="10531"/>
                  </a:lnTo>
                  <a:lnTo>
                    <a:pt x="6034" y="1"/>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89"/>
            <p:cNvSpPr/>
            <p:nvPr/>
          </p:nvSpPr>
          <p:spPr>
            <a:xfrm>
              <a:off x="1712515" y="3027914"/>
              <a:ext cx="129025" cy="206128"/>
            </a:xfrm>
            <a:custGeom>
              <a:rect b="b" l="l" r="r" t="t"/>
              <a:pathLst>
                <a:path extrusionOk="0" fill="none" h="15249" w="9545">
                  <a:moveTo>
                    <a:pt x="6034" y="1"/>
                  </a:moveTo>
                  <a:lnTo>
                    <a:pt x="9544" y="10531"/>
                  </a:lnTo>
                  <a:lnTo>
                    <a:pt x="4937" y="13822"/>
                  </a:lnTo>
                  <a:lnTo>
                    <a:pt x="1317" y="15248"/>
                  </a:lnTo>
                  <a:lnTo>
                    <a:pt x="1317" y="15248"/>
                  </a:lnTo>
                  <a:lnTo>
                    <a:pt x="988" y="12835"/>
                  </a:lnTo>
                  <a:lnTo>
                    <a:pt x="769" y="11628"/>
                  </a:lnTo>
                  <a:lnTo>
                    <a:pt x="769" y="11409"/>
                  </a:lnTo>
                  <a:lnTo>
                    <a:pt x="769" y="11848"/>
                  </a:lnTo>
                  <a:lnTo>
                    <a:pt x="1" y="988"/>
                  </a:lnTo>
                  <a:lnTo>
                    <a:pt x="603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89"/>
            <p:cNvSpPr/>
            <p:nvPr/>
          </p:nvSpPr>
          <p:spPr>
            <a:xfrm>
              <a:off x="1794055" y="3027914"/>
              <a:ext cx="47473" cy="154221"/>
            </a:xfrm>
            <a:custGeom>
              <a:rect b="b" l="l" r="r" t="t"/>
              <a:pathLst>
                <a:path extrusionOk="0" h="11409" w="3512">
                  <a:moveTo>
                    <a:pt x="1" y="1"/>
                  </a:moveTo>
                  <a:lnTo>
                    <a:pt x="1" y="440"/>
                  </a:lnTo>
                  <a:lnTo>
                    <a:pt x="330" y="1646"/>
                  </a:lnTo>
                  <a:lnTo>
                    <a:pt x="878" y="3511"/>
                  </a:lnTo>
                  <a:lnTo>
                    <a:pt x="1646" y="5705"/>
                  </a:lnTo>
                  <a:lnTo>
                    <a:pt x="2414" y="7899"/>
                  </a:lnTo>
                  <a:lnTo>
                    <a:pt x="2963" y="9763"/>
                  </a:lnTo>
                  <a:lnTo>
                    <a:pt x="3292" y="10970"/>
                  </a:lnTo>
                  <a:lnTo>
                    <a:pt x="3511" y="11409"/>
                  </a:lnTo>
                  <a:lnTo>
                    <a:pt x="3401" y="10970"/>
                  </a:lnTo>
                  <a:lnTo>
                    <a:pt x="3072" y="9763"/>
                  </a:lnTo>
                  <a:lnTo>
                    <a:pt x="2524" y="7899"/>
                  </a:lnTo>
                  <a:lnTo>
                    <a:pt x="1756" y="5705"/>
                  </a:lnTo>
                  <a:lnTo>
                    <a:pt x="988" y="3511"/>
                  </a:lnTo>
                  <a:lnTo>
                    <a:pt x="440" y="1646"/>
                  </a:lnTo>
                  <a:lnTo>
                    <a:pt x="111" y="440"/>
                  </a:lnTo>
                  <a:lnTo>
                    <a:pt x="1"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89"/>
            <p:cNvSpPr/>
            <p:nvPr/>
          </p:nvSpPr>
          <p:spPr>
            <a:xfrm>
              <a:off x="1808882" y="3185073"/>
              <a:ext cx="31158" cy="56354"/>
            </a:xfrm>
            <a:custGeom>
              <a:rect b="b" l="l" r="r" t="t"/>
              <a:pathLst>
                <a:path extrusionOk="0" h="4169" w="2305">
                  <a:moveTo>
                    <a:pt x="2304" y="0"/>
                  </a:moveTo>
                  <a:lnTo>
                    <a:pt x="1975" y="549"/>
                  </a:lnTo>
                  <a:lnTo>
                    <a:pt x="1207" y="2084"/>
                  </a:lnTo>
                  <a:lnTo>
                    <a:pt x="330" y="3620"/>
                  </a:lnTo>
                  <a:lnTo>
                    <a:pt x="1" y="4169"/>
                  </a:lnTo>
                  <a:lnTo>
                    <a:pt x="440" y="3620"/>
                  </a:lnTo>
                  <a:lnTo>
                    <a:pt x="1317" y="2194"/>
                  </a:lnTo>
                  <a:lnTo>
                    <a:pt x="2085" y="658"/>
                  </a:lnTo>
                  <a:lnTo>
                    <a:pt x="2304"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89"/>
            <p:cNvSpPr/>
            <p:nvPr/>
          </p:nvSpPr>
          <p:spPr>
            <a:xfrm>
              <a:off x="2301096" y="3201373"/>
              <a:ext cx="29671" cy="11882"/>
            </a:xfrm>
            <a:custGeom>
              <a:rect b="b" l="l" r="r" t="t"/>
              <a:pathLst>
                <a:path extrusionOk="0" h="879" w="2195">
                  <a:moveTo>
                    <a:pt x="2195" y="1"/>
                  </a:moveTo>
                  <a:lnTo>
                    <a:pt x="1646" y="111"/>
                  </a:lnTo>
                  <a:lnTo>
                    <a:pt x="1098" y="330"/>
                  </a:lnTo>
                  <a:lnTo>
                    <a:pt x="549" y="549"/>
                  </a:lnTo>
                  <a:lnTo>
                    <a:pt x="1" y="878"/>
                  </a:lnTo>
                  <a:lnTo>
                    <a:pt x="1098" y="440"/>
                  </a:lnTo>
                  <a:lnTo>
                    <a:pt x="2195"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89"/>
            <p:cNvSpPr/>
            <p:nvPr/>
          </p:nvSpPr>
          <p:spPr>
            <a:xfrm>
              <a:off x="2286270" y="2924141"/>
              <a:ext cx="13369" cy="87499"/>
            </a:xfrm>
            <a:custGeom>
              <a:rect b="b" l="l" r="r" t="t"/>
              <a:pathLst>
                <a:path extrusionOk="0" h="6473" w="989">
                  <a:moveTo>
                    <a:pt x="988" y="0"/>
                  </a:moveTo>
                  <a:lnTo>
                    <a:pt x="878" y="988"/>
                  </a:lnTo>
                  <a:lnTo>
                    <a:pt x="659" y="3291"/>
                  </a:lnTo>
                  <a:lnTo>
                    <a:pt x="220" y="5485"/>
                  </a:lnTo>
                  <a:lnTo>
                    <a:pt x="1" y="6472"/>
                  </a:lnTo>
                  <a:lnTo>
                    <a:pt x="111" y="6143"/>
                  </a:lnTo>
                  <a:lnTo>
                    <a:pt x="330" y="5485"/>
                  </a:lnTo>
                  <a:lnTo>
                    <a:pt x="659" y="4388"/>
                  </a:lnTo>
                  <a:lnTo>
                    <a:pt x="878" y="3291"/>
                  </a:lnTo>
                  <a:lnTo>
                    <a:pt x="988" y="2084"/>
                  </a:lnTo>
                  <a:lnTo>
                    <a:pt x="988" y="988"/>
                  </a:lnTo>
                  <a:lnTo>
                    <a:pt x="988" y="220"/>
                  </a:lnTo>
                  <a:lnTo>
                    <a:pt x="988"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89"/>
            <p:cNvSpPr/>
            <p:nvPr/>
          </p:nvSpPr>
          <p:spPr>
            <a:xfrm>
              <a:off x="1967516" y="3027914"/>
              <a:ext cx="60815" cy="103814"/>
            </a:xfrm>
            <a:custGeom>
              <a:rect b="b" l="l" r="r" t="t"/>
              <a:pathLst>
                <a:path extrusionOk="0" h="7680" w="4499">
                  <a:moveTo>
                    <a:pt x="1537" y="2195"/>
                  </a:moveTo>
                  <a:lnTo>
                    <a:pt x="1427" y="2414"/>
                  </a:lnTo>
                  <a:lnTo>
                    <a:pt x="1866" y="2962"/>
                  </a:lnTo>
                  <a:lnTo>
                    <a:pt x="1866" y="2962"/>
                  </a:lnTo>
                  <a:lnTo>
                    <a:pt x="1646" y="2633"/>
                  </a:lnTo>
                  <a:lnTo>
                    <a:pt x="1537" y="2195"/>
                  </a:lnTo>
                  <a:close/>
                  <a:moveTo>
                    <a:pt x="1866" y="1"/>
                  </a:moveTo>
                  <a:lnTo>
                    <a:pt x="1317" y="110"/>
                  </a:lnTo>
                  <a:lnTo>
                    <a:pt x="769" y="220"/>
                  </a:lnTo>
                  <a:lnTo>
                    <a:pt x="330" y="549"/>
                  </a:lnTo>
                  <a:lnTo>
                    <a:pt x="1" y="988"/>
                  </a:lnTo>
                  <a:lnTo>
                    <a:pt x="1208" y="878"/>
                  </a:lnTo>
                  <a:lnTo>
                    <a:pt x="988" y="1098"/>
                  </a:lnTo>
                  <a:lnTo>
                    <a:pt x="769" y="1536"/>
                  </a:lnTo>
                  <a:lnTo>
                    <a:pt x="659" y="1866"/>
                  </a:lnTo>
                  <a:lnTo>
                    <a:pt x="769" y="2195"/>
                  </a:lnTo>
                  <a:lnTo>
                    <a:pt x="988" y="2962"/>
                  </a:lnTo>
                  <a:lnTo>
                    <a:pt x="1427" y="3621"/>
                  </a:lnTo>
                  <a:lnTo>
                    <a:pt x="4279" y="7679"/>
                  </a:lnTo>
                  <a:lnTo>
                    <a:pt x="4389" y="7241"/>
                  </a:lnTo>
                  <a:lnTo>
                    <a:pt x="4498" y="6363"/>
                  </a:lnTo>
                  <a:lnTo>
                    <a:pt x="1208" y="2524"/>
                  </a:lnTo>
                  <a:lnTo>
                    <a:pt x="1208" y="2414"/>
                  </a:lnTo>
                  <a:lnTo>
                    <a:pt x="1975" y="659"/>
                  </a:lnTo>
                  <a:lnTo>
                    <a:pt x="2195"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89"/>
            <p:cNvSpPr/>
            <p:nvPr/>
          </p:nvSpPr>
          <p:spPr>
            <a:xfrm>
              <a:off x="1986789" y="3054607"/>
              <a:ext cx="5948" cy="13355"/>
            </a:xfrm>
            <a:custGeom>
              <a:rect b="b" l="l" r="r" t="t"/>
              <a:pathLst>
                <a:path extrusionOk="0" fill="none" h="988" w="440">
                  <a:moveTo>
                    <a:pt x="220" y="0"/>
                  </a:moveTo>
                  <a:lnTo>
                    <a:pt x="220" y="0"/>
                  </a:lnTo>
                  <a:lnTo>
                    <a:pt x="1" y="439"/>
                  </a:lnTo>
                  <a:lnTo>
                    <a:pt x="440" y="987"/>
                  </a:lnTo>
                  <a:lnTo>
                    <a:pt x="440" y="987"/>
                  </a:lnTo>
                  <a:lnTo>
                    <a:pt x="220" y="658"/>
                  </a:lnTo>
                  <a:lnTo>
                    <a:pt x="111" y="220"/>
                  </a:lnTo>
                  <a:lnTo>
                    <a:pt x="111" y="220"/>
                  </a:lnTo>
                  <a:lnTo>
                    <a:pt x="22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89"/>
            <p:cNvSpPr/>
            <p:nvPr/>
          </p:nvSpPr>
          <p:spPr>
            <a:xfrm>
              <a:off x="1807409" y="3076840"/>
              <a:ext cx="14" cy="1500"/>
            </a:xfrm>
            <a:custGeom>
              <a:rect b="b" l="l" r="r" t="t"/>
              <a:pathLst>
                <a:path extrusionOk="0" h="111" w="1">
                  <a:moveTo>
                    <a:pt x="0" y="1"/>
                  </a:moveTo>
                  <a:lnTo>
                    <a:pt x="0" y="1"/>
                  </a:lnTo>
                  <a:lnTo>
                    <a:pt x="0" y="110"/>
                  </a:lnTo>
                  <a:lnTo>
                    <a:pt x="0" y="1"/>
                  </a:ln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89"/>
            <p:cNvSpPr/>
            <p:nvPr/>
          </p:nvSpPr>
          <p:spPr>
            <a:xfrm>
              <a:off x="1807409" y="3076840"/>
              <a:ext cx="14" cy="1500"/>
            </a:xfrm>
            <a:custGeom>
              <a:rect b="b" l="l" r="r" t="t"/>
              <a:pathLst>
                <a:path extrusionOk="0" fill="none" h="111" w="1">
                  <a:moveTo>
                    <a:pt x="0" y="1"/>
                  </a:moveTo>
                  <a:lnTo>
                    <a:pt x="0" y="1"/>
                  </a:lnTo>
                  <a:lnTo>
                    <a:pt x="0" y="110"/>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89"/>
            <p:cNvSpPr/>
            <p:nvPr/>
          </p:nvSpPr>
          <p:spPr>
            <a:xfrm>
              <a:off x="1816302" y="3093154"/>
              <a:ext cx="44500" cy="129011"/>
            </a:xfrm>
            <a:custGeom>
              <a:rect b="b" l="l" r="r" t="t"/>
              <a:pathLst>
                <a:path extrusionOk="0" h="9544" w="3292">
                  <a:moveTo>
                    <a:pt x="0" y="0"/>
                  </a:moveTo>
                  <a:lnTo>
                    <a:pt x="1865" y="5704"/>
                  </a:lnTo>
                  <a:lnTo>
                    <a:pt x="1646" y="5814"/>
                  </a:lnTo>
                  <a:lnTo>
                    <a:pt x="1865" y="6362"/>
                  </a:lnTo>
                  <a:lnTo>
                    <a:pt x="1865" y="6692"/>
                  </a:lnTo>
                  <a:lnTo>
                    <a:pt x="1646" y="7021"/>
                  </a:lnTo>
                  <a:lnTo>
                    <a:pt x="1536" y="7459"/>
                  </a:lnTo>
                  <a:lnTo>
                    <a:pt x="768" y="8885"/>
                  </a:lnTo>
                  <a:lnTo>
                    <a:pt x="878" y="9214"/>
                  </a:lnTo>
                  <a:lnTo>
                    <a:pt x="1097" y="9434"/>
                  </a:lnTo>
                  <a:lnTo>
                    <a:pt x="1426" y="9544"/>
                  </a:lnTo>
                  <a:lnTo>
                    <a:pt x="1646" y="9544"/>
                  </a:lnTo>
                  <a:lnTo>
                    <a:pt x="1755" y="9434"/>
                  </a:lnTo>
                  <a:lnTo>
                    <a:pt x="2194" y="9105"/>
                  </a:lnTo>
                  <a:lnTo>
                    <a:pt x="2523" y="8556"/>
                  </a:lnTo>
                  <a:lnTo>
                    <a:pt x="2852" y="8008"/>
                  </a:lnTo>
                  <a:lnTo>
                    <a:pt x="3072" y="7350"/>
                  </a:lnTo>
                  <a:lnTo>
                    <a:pt x="3181" y="6801"/>
                  </a:lnTo>
                  <a:lnTo>
                    <a:pt x="3291" y="6143"/>
                  </a:lnTo>
                  <a:lnTo>
                    <a:pt x="3181" y="5485"/>
                  </a:lnTo>
                  <a:lnTo>
                    <a:pt x="3181" y="4827"/>
                  </a:lnTo>
                  <a:lnTo>
                    <a:pt x="2962" y="4169"/>
                  </a:lnTo>
                  <a:lnTo>
                    <a:pt x="2743" y="3620"/>
                  </a:lnTo>
                  <a:lnTo>
                    <a:pt x="2414" y="3072"/>
                  </a:lnTo>
                  <a:lnTo>
                    <a:pt x="1536" y="2084"/>
                  </a:lnTo>
                  <a:lnTo>
                    <a:pt x="768" y="1097"/>
                  </a:lnTo>
                  <a:lnTo>
                    <a:pt x="0"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89"/>
            <p:cNvSpPr/>
            <p:nvPr/>
          </p:nvSpPr>
          <p:spPr>
            <a:xfrm>
              <a:off x="1986789" y="2976027"/>
              <a:ext cx="346994" cy="422598"/>
            </a:xfrm>
            <a:custGeom>
              <a:rect b="b" l="l" r="r" t="t"/>
              <a:pathLst>
                <a:path extrusionOk="0" h="31263" w="25670">
                  <a:moveTo>
                    <a:pt x="6583" y="1"/>
                  </a:moveTo>
                  <a:lnTo>
                    <a:pt x="6253" y="110"/>
                  </a:lnTo>
                  <a:lnTo>
                    <a:pt x="5595" y="330"/>
                  </a:lnTo>
                  <a:lnTo>
                    <a:pt x="5157" y="768"/>
                  </a:lnTo>
                  <a:lnTo>
                    <a:pt x="4937" y="1097"/>
                  </a:lnTo>
                  <a:lnTo>
                    <a:pt x="4937" y="1427"/>
                  </a:lnTo>
                  <a:lnTo>
                    <a:pt x="111" y="25778"/>
                  </a:lnTo>
                  <a:lnTo>
                    <a:pt x="1" y="25888"/>
                  </a:lnTo>
                  <a:lnTo>
                    <a:pt x="1" y="26217"/>
                  </a:lnTo>
                  <a:lnTo>
                    <a:pt x="111" y="26546"/>
                  </a:lnTo>
                  <a:lnTo>
                    <a:pt x="330" y="27204"/>
                  </a:lnTo>
                  <a:lnTo>
                    <a:pt x="769" y="27643"/>
                  </a:lnTo>
                  <a:lnTo>
                    <a:pt x="1098" y="27753"/>
                  </a:lnTo>
                  <a:lnTo>
                    <a:pt x="1427" y="27863"/>
                  </a:lnTo>
                  <a:lnTo>
                    <a:pt x="18978" y="31263"/>
                  </a:lnTo>
                  <a:lnTo>
                    <a:pt x="19636" y="31263"/>
                  </a:lnTo>
                  <a:lnTo>
                    <a:pt x="20294" y="30934"/>
                  </a:lnTo>
                  <a:lnTo>
                    <a:pt x="20733" y="30495"/>
                  </a:lnTo>
                  <a:lnTo>
                    <a:pt x="20952" y="30166"/>
                  </a:lnTo>
                  <a:lnTo>
                    <a:pt x="21062" y="29837"/>
                  </a:lnTo>
                  <a:lnTo>
                    <a:pt x="25559" y="5924"/>
                  </a:lnTo>
                  <a:lnTo>
                    <a:pt x="25669" y="5595"/>
                  </a:lnTo>
                  <a:lnTo>
                    <a:pt x="25559" y="5156"/>
                  </a:lnTo>
                  <a:lnTo>
                    <a:pt x="25340" y="4608"/>
                  </a:lnTo>
                  <a:lnTo>
                    <a:pt x="24901" y="4059"/>
                  </a:lnTo>
                  <a:lnTo>
                    <a:pt x="24572" y="3949"/>
                  </a:lnTo>
                  <a:lnTo>
                    <a:pt x="24243" y="3840"/>
                  </a:lnTo>
                  <a:lnTo>
                    <a:pt x="7021" y="110"/>
                  </a:lnTo>
                  <a:lnTo>
                    <a:pt x="6912"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89"/>
            <p:cNvSpPr/>
            <p:nvPr/>
          </p:nvSpPr>
          <p:spPr>
            <a:xfrm>
              <a:off x="1986789" y="2976027"/>
              <a:ext cx="346994" cy="422598"/>
            </a:xfrm>
            <a:custGeom>
              <a:rect b="b" l="l" r="r" t="t"/>
              <a:pathLst>
                <a:path extrusionOk="0" fill="none" h="31263" w="25670">
                  <a:moveTo>
                    <a:pt x="25559" y="5924"/>
                  </a:moveTo>
                  <a:lnTo>
                    <a:pt x="21062" y="29837"/>
                  </a:lnTo>
                  <a:lnTo>
                    <a:pt x="21062" y="29837"/>
                  </a:lnTo>
                  <a:lnTo>
                    <a:pt x="20952" y="30166"/>
                  </a:lnTo>
                  <a:lnTo>
                    <a:pt x="20733" y="30495"/>
                  </a:lnTo>
                  <a:lnTo>
                    <a:pt x="20294" y="30934"/>
                  </a:lnTo>
                  <a:lnTo>
                    <a:pt x="19636" y="31263"/>
                  </a:lnTo>
                  <a:lnTo>
                    <a:pt x="19307" y="31263"/>
                  </a:lnTo>
                  <a:lnTo>
                    <a:pt x="18978" y="31263"/>
                  </a:lnTo>
                  <a:lnTo>
                    <a:pt x="18978" y="31263"/>
                  </a:lnTo>
                  <a:lnTo>
                    <a:pt x="1427" y="27863"/>
                  </a:lnTo>
                  <a:lnTo>
                    <a:pt x="1427" y="27863"/>
                  </a:lnTo>
                  <a:lnTo>
                    <a:pt x="1098" y="27753"/>
                  </a:lnTo>
                  <a:lnTo>
                    <a:pt x="769" y="27643"/>
                  </a:lnTo>
                  <a:lnTo>
                    <a:pt x="330" y="27204"/>
                  </a:lnTo>
                  <a:lnTo>
                    <a:pt x="111" y="26546"/>
                  </a:lnTo>
                  <a:lnTo>
                    <a:pt x="1" y="26217"/>
                  </a:lnTo>
                  <a:lnTo>
                    <a:pt x="1" y="25888"/>
                  </a:lnTo>
                  <a:lnTo>
                    <a:pt x="111" y="25778"/>
                  </a:lnTo>
                  <a:lnTo>
                    <a:pt x="4937" y="1427"/>
                  </a:lnTo>
                  <a:lnTo>
                    <a:pt x="4937" y="1427"/>
                  </a:lnTo>
                  <a:lnTo>
                    <a:pt x="4937" y="1097"/>
                  </a:lnTo>
                  <a:lnTo>
                    <a:pt x="5157" y="768"/>
                  </a:lnTo>
                  <a:lnTo>
                    <a:pt x="5595" y="330"/>
                  </a:lnTo>
                  <a:lnTo>
                    <a:pt x="6253" y="110"/>
                  </a:lnTo>
                  <a:lnTo>
                    <a:pt x="6583" y="1"/>
                  </a:lnTo>
                  <a:lnTo>
                    <a:pt x="6912" y="1"/>
                  </a:lnTo>
                  <a:lnTo>
                    <a:pt x="7021" y="110"/>
                  </a:lnTo>
                  <a:lnTo>
                    <a:pt x="24243" y="3840"/>
                  </a:lnTo>
                  <a:lnTo>
                    <a:pt x="24243" y="3840"/>
                  </a:lnTo>
                  <a:lnTo>
                    <a:pt x="24572" y="3949"/>
                  </a:lnTo>
                  <a:lnTo>
                    <a:pt x="24901" y="4059"/>
                  </a:lnTo>
                  <a:lnTo>
                    <a:pt x="25340" y="4608"/>
                  </a:lnTo>
                  <a:lnTo>
                    <a:pt x="25559" y="5156"/>
                  </a:lnTo>
                  <a:lnTo>
                    <a:pt x="25669" y="5595"/>
                  </a:lnTo>
                  <a:lnTo>
                    <a:pt x="25559" y="59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89"/>
            <p:cNvSpPr/>
            <p:nvPr/>
          </p:nvSpPr>
          <p:spPr>
            <a:xfrm>
              <a:off x="2126163" y="3125767"/>
              <a:ext cx="78591" cy="77117"/>
            </a:xfrm>
            <a:custGeom>
              <a:rect b="b" l="l" r="r" t="t"/>
              <a:pathLst>
                <a:path extrusionOk="0" h="5705" w="5814">
                  <a:moveTo>
                    <a:pt x="2304" y="1"/>
                  </a:moveTo>
                  <a:lnTo>
                    <a:pt x="1755" y="220"/>
                  </a:lnTo>
                  <a:lnTo>
                    <a:pt x="1316" y="439"/>
                  </a:lnTo>
                  <a:lnTo>
                    <a:pt x="878" y="768"/>
                  </a:lnTo>
                  <a:lnTo>
                    <a:pt x="549" y="1207"/>
                  </a:lnTo>
                  <a:lnTo>
                    <a:pt x="219" y="1756"/>
                  </a:lnTo>
                  <a:lnTo>
                    <a:pt x="110" y="2304"/>
                  </a:lnTo>
                  <a:lnTo>
                    <a:pt x="0" y="2853"/>
                  </a:lnTo>
                  <a:lnTo>
                    <a:pt x="110" y="3401"/>
                  </a:lnTo>
                  <a:lnTo>
                    <a:pt x="219" y="3949"/>
                  </a:lnTo>
                  <a:lnTo>
                    <a:pt x="549" y="4498"/>
                  </a:lnTo>
                  <a:lnTo>
                    <a:pt x="878" y="4827"/>
                  </a:lnTo>
                  <a:lnTo>
                    <a:pt x="1316" y="5266"/>
                  </a:lnTo>
                  <a:lnTo>
                    <a:pt x="1755" y="5485"/>
                  </a:lnTo>
                  <a:lnTo>
                    <a:pt x="2304" y="5705"/>
                  </a:lnTo>
                  <a:lnTo>
                    <a:pt x="3510" y="5705"/>
                  </a:lnTo>
                  <a:lnTo>
                    <a:pt x="4059" y="5485"/>
                  </a:lnTo>
                  <a:lnTo>
                    <a:pt x="4497" y="5266"/>
                  </a:lnTo>
                  <a:lnTo>
                    <a:pt x="4936" y="4827"/>
                  </a:lnTo>
                  <a:lnTo>
                    <a:pt x="5265" y="4498"/>
                  </a:lnTo>
                  <a:lnTo>
                    <a:pt x="5594" y="3949"/>
                  </a:lnTo>
                  <a:lnTo>
                    <a:pt x="5704" y="3401"/>
                  </a:lnTo>
                  <a:lnTo>
                    <a:pt x="5814" y="2853"/>
                  </a:lnTo>
                  <a:lnTo>
                    <a:pt x="5704" y="2304"/>
                  </a:lnTo>
                  <a:lnTo>
                    <a:pt x="5594" y="1756"/>
                  </a:lnTo>
                  <a:lnTo>
                    <a:pt x="5265" y="1207"/>
                  </a:lnTo>
                  <a:lnTo>
                    <a:pt x="4936" y="768"/>
                  </a:lnTo>
                  <a:lnTo>
                    <a:pt x="4497" y="439"/>
                  </a:lnTo>
                  <a:lnTo>
                    <a:pt x="4059" y="220"/>
                  </a:lnTo>
                  <a:lnTo>
                    <a:pt x="3510"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89"/>
            <p:cNvSpPr/>
            <p:nvPr/>
          </p:nvSpPr>
          <p:spPr>
            <a:xfrm>
              <a:off x="2022376" y="3063500"/>
              <a:ext cx="152734" cy="174984"/>
            </a:xfrm>
            <a:custGeom>
              <a:rect b="b" l="l" r="r" t="t"/>
              <a:pathLst>
                <a:path extrusionOk="0" h="12945" w="11299">
                  <a:moveTo>
                    <a:pt x="5814" y="0"/>
                  </a:moveTo>
                  <a:lnTo>
                    <a:pt x="5705" y="110"/>
                  </a:lnTo>
                  <a:lnTo>
                    <a:pt x="5595" y="439"/>
                  </a:lnTo>
                  <a:lnTo>
                    <a:pt x="5485" y="768"/>
                  </a:lnTo>
                  <a:lnTo>
                    <a:pt x="5485" y="1756"/>
                  </a:lnTo>
                  <a:lnTo>
                    <a:pt x="5485" y="2852"/>
                  </a:lnTo>
                  <a:lnTo>
                    <a:pt x="988" y="1646"/>
                  </a:lnTo>
                  <a:lnTo>
                    <a:pt x="220" y="1646"/>
                  </a:lnTo>
                  <a:lnTo>
                    <a:pt x="1" y="1756"/>
                  </a:lnTo>
                  <a:lnTo>
                    <a:pt x="1" y="2085"/>
                  </a:lnTo>
                  <a:lnTo>
                    <a:pt x="1" y="2414"/>
                  </a:lnTo>
                  <a:lnTo>
                    <a:pt x="220" y="2633"/>
                  </a:lnTo>
                  <a:lnTo>
                    <a:pt x="439" y="2852"/>
                  </a:lnTo>
                  <a:lnTo>
                    <a:pt x="659" y="3072"/>
                  </a:lnTo>
                  <a:lnTo>
                    <a:pt x="1098" y="3401"/>
                  </a:lnTo>
                  <a:lnTo>
                    <a:pt x="659" y="3840"/>
                  </a:lnTo>
                  <a:lnTo>
                    <a:pt x="439" y="4278"/>
                  </a:lnTo>
                  <a:lnTo>
                    <a:pt x="330" y="4717"/>
                  </a:lnTo>
                  <a:lnTo>
                    <a:pt x="220" y="5375"/>
                  </a:lnTo>
                  <a:lnTo>
                    <a:pt x="1" y="6253"/>
                  </a:lnTo>
                  <a:lnTo>
                    <a:pt x="1" y="6692"/>
                  </a:lnTo>
                  <a:lnTo>
                    <a:pt x="1" y="7130"/>
                  </a:lnTo>
                  <a:lnTo>
                    <a:pt x="110" y="7460"/>
                  </a:lnTo>
                  <a:lnTo>
                    <a:pt x="220" y="7789"/>
                  </a:lnTo>
                  <a:lnTo>
                    <a:pt x="1207" y="8556"/>
                  </a:lnTo>
                  <a:lnTo>
                    <a:pt x="2743" y="9653"/>
                  </a:lnTo>
                  <a:lnTo>
                    <a:pt x="4388" y="10641"/>
                  </a:lnTo>
                  <a:lnTo>
                    <a:pt x="5266" y="10970"/>
                  </a:lnTo>
                  <a:lnTo>
                    <a:pt x="5924" y="11189"/>
                  </a:lnTo>
                  <a:lnTo>
                    <a:pt x="7021" y="11408"/>
                  </a:lnTo>
                  <a:lnTo>
                    <a:pt x="7789" y="11847"/>
                  </a:lnTo>
                  <a:lnTo>
                    <a:pt x="8337" y="12286"/>
                  </a:lnTo>
                  <a:lnTo>
                    <a:pt x="8886" y="12944"/>
                  </a:lnTo>
                  <a:lnTo>
                    <a:pt x="11299" y="8227"/>
                  </a:lnTo>
                  <a:lnTo>
                    <a:pt x="9873" y="7569"/>
                  </a:lnTo>
                  <a:lnTo>
                    <a:pt x="9544" y="6143"/>
                  </a:lnTo>
                  <a:lnTo>
                    <a:pt x="9105" y="5046"/>
                  </a:lnTo>
                  <a:lnTo>
                    <a:pt x="8886" y="4608"/>
                  </a:lnTo>
                  <a:lnTo>
                    <a:pt x="8557" y="4169"/>
                  </a:lnTo>
                  <a:lnTo>
                    <a:pt x="7350" y="2852"/>
                  </a:lnTo>
                  <a:lnTo>
                    <a:pt x="6911" y="2304"/>
                  </a:lnTo>
                  <a:lnTo>
                    <a:pt x="6692" y="2085"/>
                  </a:lnTo>
                  <a:lnTo>
                    <a:pt x="6472" y="988"/>
                  </a:lnTo>
                  <a:lnTo>
                    <a:pt x="6363" y="110"/>
                  </a:lnTo>
                  <a:lnTo>
                    <a:pt x="6253" y="110"/>
                  </a:lnTo>
                  <a:lnTo>
                    <a:pt x="6034"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89"/>
            <p:cNvSpPr/>
            <p:nvPr/>
          </p:nvSpPr>
          <p:spPr>
            <a:xfrm>
              <a:off x="2092063" y="3100560"/>
              <a:ext cx="29657" cy="22263"/>
            </a:xfrm>
            <a:custGeom>
              <a:rect b="b" l="l" r="r" t="t"/>
              <a:pathLst>
                <a:path extrusionOk="0" h="1647" w="2194">
                  <a:moveTo>
                    <a:pt x="0" y="1"/>
                  </a:moveTo>
                  <a:lnTo>
                    <a:pt x="1097" y="769"/>
                  </a:lnTo>
                  <a:lnTo>
                    <a:pt x="2194" y="1646"/>
                  </a:lnTo>
                  <a:lnTo>
                    <a:pt x="1755" y="1098"/>
                  </a:lnTo>
                  <a:lnTo>
                    <a:pt x="1207" y="659"/>
                  </a:lnTo>
                  <a:lnTo>
                    <a:pt x="658" y="330"/>
                  </a:lnTo>
                  <a:lnTo>
                    <a:pt x="0"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89"/>
            <p:cNvSpPr/>
            <p:nvPr/>
          </p:nvSpPr>
          <p:spPr>
            <a:xfrm>
              <a:off x="2032756" y="3106493"/>
              <a:ext cx="31144" cy="10395"/>
            </a:xfrm>
            <a:custGeom>
              <a:rect b="b" l="l" r="r" t="t"/>
              <a:pathLst>
                <a:path extrusionOk="0" h="769" w="2304">
                  <a:moveTo>
                    <a:pt x="0" y="1"/>
                  </a:moveTo>
                  <a:lnTo>
                    <a:pt x="549" y="330"/>
                  </a:lnTo>
                  <a:lnTo>
                    <a:pt x="1097" y="439"/>
                  </a:lnTo>
                  <a:lnTo>
                    <a:pt x="2304" y="768"/>
                  </a:lnTo>
                  <a:lnTo>
                    <a:pt x="1756" y="549"/>
                  </a:lnTo>
                  <a:lnTo>
                    <a:pt x="1207" y="330"/>
                  </a:lnTo>
                  <a:lnTo>
                    <a:pt x="0"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89"/>
            <p:cNvSpPr/>
            <p:nvPr/>
          </p:nvSpPr>
          <p:spPr>
            <a:xfrm>
              <a:off x="2126163" y="3164313"/>
              <a:ext cx="185352" cy="195733"/>
            </a:xfrm>
            <a:custGeom>
              <a:rect b="b" l="l" r="r" t="t"/>
              <a:pathLst>
                <a:path extrusionOk="0" h="14480" w="13712">
                  <a:moveTo>
                    <a:pt x="3730" y="1"/>
                  </a:moveTo>
                  <a:lnTo>
                    <a:pt x="0" y="7460"/>
                  </a:lnTo>
                  <a:lnTo>
                    <a:pt x="13712" y="14480"/>
                  </a:lnTo>
                  <a:lnTo>
                    <a:pt x="13712" y="4279"/>
                  </a:lnTo>
                  <a:lnTo>
                    <a:pt x="3730" y="1"/>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89"/>
            <p:cNvSpPr/>
            <p:nvPr/>
          </p:nvSpPr>
          <p:spPr>
            <a:xfrm>
              <a:off x="2126163" y="3164313"/>
              <a:ext cx="185352" cy="195733"/>
            </a:xfrm>
            <a:custGeom>
              <a:rect b="b" l="l" r="r" t="t"/>
              <a:pathLst>
                <a:path extrusionOk="0" fill="none" h="14480" w="13712">
                  <a:moveTo>
                    <a:pt x="13712" y="4279"/>
                  </a:moveTo>
                  <a:lnTo>
                    <a:pt x="3730" y="1"/>
                  </a:lnTo>
                  <a:lnTo>
                    <a:pt x="0" y="7460"/>
                  </a:lnTo>
                  <a:lnTo>
                    <a:pt x="13712" y="14480"/>
                  </a:lnTo>
                  <a:lnTo>
                    <a:pt x="13712" y="427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89"/>
            <p:cNvSpPr/>
            <p:nvPr/>
          </p:nvSpPr>
          <p:spPr>
            <a:xfrm>
              <a:off x="2179536" y="3167273"/>
              <a:ext cx="164589" cy="65262"/>
            </a:xfrm>
            <a:custGeom>
              <a:rect b="b" l="l" r="r" t="t"/>
              <a:pathLst>
                <a:path extrusionOk="0" h="4828" w="12176">
                  <a:moveTo>
                    <a:pt x="0" y="1"/>
                  </a:moveTo>
                  <a:lnTo>
                    <a:pt x="6033" y="2524"/>
                  </a:lnTo>
                  <a:lnTo>
                    <a:pt x="12176" y="4827"/>
                  </a:lnTo>
                  <a:lnTo>
                    <a:pt x="12176" y="4827"/>
                  </a:lnTo>
                  <a:lnTo>
                    <a:pt x="6033" y="2304"/>
                  </a:lnTo>
                  <a:lnTo>
                    <a:pt x="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89"/>
            <p:cNvSpPr/>
            <p:nvPr/>
          </p:nvSpPr>
          <p:spPr>
            <a:xfrm>
              <a:off x="2305543" y="3216200"/>
              <a:ext cx="72670" cy="41539"/>
            </a:xfrm>
            <a:custGeom>
              <a:rect b="b" l="l" r="r" t="t"/>
              <a:pathLst>
                <a:path extrusionOk="0" h="3073" w="5376">
                  <a:moveTo>
                    <a:pt x="1" y="1"/>
                  </a:moveTo>
                  <a:lnTo>
                    <a:pt x="2853" y="1207"/>
                  </a:lnTo>
                  <a:lnTo>
                    <a:pt x="1866" y="878"/>
                  </a:lnTo>
                  <a:lnTo>
                    <a:pt x="3292" y="1646"/>
                  </a:lnTo>
                  <a:lnTo>
                    <a:pt x="3950" y="2085"/>
                  </a:lnTo>
                  <a:lnTo>
                    <a:pt x="4498" y="2524"/>
                  </a:lnTo>
                  <a:lnTo>
                    <a:pt x="4937" y="2853"/>
                  </a:lnTo>
                  <a:lnTo>
                    <a:pt x="5376" y="3072"/>
                  </a:lnTo>
                  <a:lnTo>
                    <a:pt x="5376" y="2633"/>
                  </a:lnTo>
                  <a:lnTo>
                    <a:pt x="5156" y="2304"/>
                  </a:lnTo>
                  <a:lnTo>
                    <a:pt x="4937" y="1975"/>
                  </a:lnTo>
                  <a:lnTo>
                    <a:pt x="4718" y="1756"/>
                  </a:lnTo>
                  <a:lnTo>
                    <a:pt x="4060" y="1317"/>
                  </a:lnTo>
                  <a:lnTo>
                    <a:pt x="3401" y="988"/>
                  </a:lnTo>
                  <a:lnTo>
                    <a:pt x="1756" y="440"/>
                  </a:lnTo>
                  <a:lnTo>
                    <a:pt x="1"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89"/>
            <p:cNvSpPr/>
            <p:nvPr/>
          </p:nvSpPr>
          <p:spPr>
            <a:xfrm>
              <a:off x="2302583" y="3214727"/>
              <a:ext cx="2974" cy="1487"/>
            </a:xfrm>
            <a:custGeom>
              <a:rect b="b" l="l" r="r" t="t"/>
              <a:pathLst>
                <a:path extrusionOk="0" h="110" w="220">
                  <a:moveTo>
                    <a:pt x="1" y="0"/>
                  </a:moveTo>
                  <a:lnTo>
                    <a:pt x="1" y="110"/>
                  </a:lnTo>
                  <a:lnTo>
                    <a:pt x="220" y="110"/>
                  </a:lnTo>
                  <a:lnTo>
                    <a:pt x="1" y="0"/>
                  </a:lnTo>
                  <a:close/>
                </a:path>
              </a:pathLst>
            </a:custGeom>
            <a:solidFill>
              <a:srgbClr val="222C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89"/>
            <p:cNvSpPr/>
            <p:nvPr/>
          </p:nvSpPr>
          <p:spPr>
            <a:xfrm>
              <a:off x="2302583" y="3214727"/>
              <a:ext cx="2974" cy="1487"/>
            </a:xfrm>
            <a:custGeom>
              <a:rect b="b" l="l" r="r" t="t"/>
              <a:pathLst>
                <a:path extrusionOk="0" fill="none" h="110" w="220">
                  <a:moveTo>
                    <a:pt x="1" y="0"/>
                  </a:moveTo>
                  <a:lnTo>
                    <a:pt x="1" y="110"/>
                  </a:lnTo>
                  <a:lnTo>
                    <a:pt x="1" y="110"/>
                  </a:lnTo>
                  <a:lnTo>
                    <a:pt x="220" y="110"/>
                  </a:lnTo>
                  <a:lnTo>
                    <a:pt x="220" y="110"/>
                  </a:lnTo>
                  <a:lnTo>
                    <a:pt x="220" y="110"/>
                  </a:lnTo>
                  <a:lnTo>
                    <a:pt x="220" y="11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89"/>
            <p:cNvSpPr/>
            <p:nvPr/>
          </p:nvSpPr>
          <p:spPr>
            <a:xfrm>
              <a:off x="2301096" y="3216200"/>
              <a:ext cx="43013" cy="16329"/>
            </a:xfrm>
            <a:custGeom>
              <a:rect b="b" l="l" r="r" t="t"/>
              <a:pathLst>
                <a:path extrusionOk="0" h="1208" w="3182">
                  <a:moveTo>
                    <a:pt x="111" y="1"/>
                  </a:moveTo>
                  <a:lnTo>
                    <a:pt x="1" y="110"/>
                  </a:lnTo>
                  <a:lnTo>
                    <a:pt x="2195" y="878"/>
                  </a:lnTo>
                  <a:lnTo>
                    <a:pt x="3182" y="1207"/>
                  </a:lnTo>
                  <a:lnTo>
                    <a:pt x="33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89"/>
            <p:cNvSpPr/>
            <p:nvPr/>
          </p:nvSpPr>
          <p:spPr>
            <a:xfrm>
              <a:off x="2106889" y="3376319"/>
              <a:ext cx="2974" cy="292127"/>
            </a:xfrm>
            <a:custGeom>
              <a:rect b="b" l="l" r="r" t="t"/>
              <a:pathLst>
                <a:path extrusionOk="0" h="21611" w="220">
                  <a:moveTo>
                    <a:pt x="110" y="1"/>
                  </a:moveTo>
                  <a:lnTo>
                    <a:pt x="0" y="3182"/>
                  </a:lnTo>
                  <a:lnTo>
                    <a:pt x="0" y="10860"/>
                  </a:lnTo>
                  <a:lnTo>
                    <a:pt x="0" y="18429"/>
                  </a:lnTo>
                  <a:lnTo>
                    <a:pt x="110" y="21610"/>
                  </a:lnTo>
                  <a:lnTo>
                    <a:pt x="219" y="18429"/>
                  </a:lnTo>
                  <a:lnTo>
                    <a:pt x="219" y="10860"/>
                  </a:lnTo>
                  <a:lnTo>
                    <a:pt x="219" y="3182"/>
                  </a:lnTo>
                  <a:lnTo>
                    <a:pt x="11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89"/>
            <p:cNvSpPr/>
            <p:nvPr/>
          </p:nvSpPr>
          <p:spPr>
            <a:xfrm>
              <a:off x="1930455" y="2507536"/>
              <a:ext cx="160155" cy="329192"/>
            </a:xfrm>
            <a:custGeom>
              <a:rect b="b" l="l" r="r" t="t"/>
              <a:pathLst>
                <a:path extrusionOk="0" h="24353" w="11848">
                  <a:moveTo>
                    <a:pt x="7899" y="1"/>
                  </a:moveTo>
                  <a:lnTo>
                    <a:pt x="7021" y="110"/>
                  </a:lnTo>
                  <a:lnTo>
                    <a:pt x="6143" y="330"/>
                  </a:lnTo>
                  <a:lnTo>
                    <a:pt x="5266" y="659"/>
                  </a:lnTo>
                  <a:lnTo>
                    <a:pt x="4498" y="1098"/>
                  </a:lnTo>
                  <a:lnTo>
                    <a:pt x="3730" y="1646"/>
                  </a:lnTo>
                  <a:lnTo>
                    <a:pt x="3072" y="2304"/>
                  </a:lnTo>
                  <a:lnTo>
                    <a:pt x="2524" y="3072"/>
                  </a:lnTo>
                  <a:lnTo>
                    <a:pt x="2085" y="3840"/>
                  </a:lnTo>
                  <a:lnTo>
                    <a:pt x="1646" y="4717"/>
                  </a:lnTo>
                  <a:lnTo>
                    <a:pt x="1427" y="5595"/>
                  </a:lnTo>
                  <a:lnTo>
                    <a:pt x="1098" y="6473"/>
                  </a:lnTo>
                  <a:lnTo>
                    <a:pt x="768" y="8228"/>
                  </a:lnTo>
                  <a:lnTo>
                    <a:pt x="549" y="10092"/>
                  </a:lnTo>
                  <a:lnTo>
                    <a:pt x="330" y="12615"/>
                  </a:lnTo>
                  <a:lnTo>
                    <a:pt x="110" y="15248"/>
                  </a:lnTo>
                  <a:lnTo>
                    <a:pt x="1" y="17771"/>
                  </a:lnTo>
                  <a:lnTo>
                    <a:pt x="1" y="20294"/>
                  </a:lnTo>
                  <a:lnTo>
                    <a:pt x="1" y="20952"/>
                  </a:lnTo>
                  <a:lnTo>
                    <a:pt x="110" y="21500"/>
                  </a:lnTo>
                  <a:lnTo>
                    <a:pt x="220" y="22049"/>
                  </a:lnTo>
                  <a:lnTo>
                    <a:pt x="439" y="22597"/>
                  </a:lnTo>
                  <a:lnTo>
                    <a:pt x="768" y="23036"/>
                  </a:lnTo>
                  <a:lnTo>
                    <a:pt x="1207" y="23475"/>
                  </a:lnTo>
                  <a:lnTo>
                    <a:pt x="1646" y="23694"/>
                  </a:lnTo>
                  <a:lnTo>
                    <a:pt x="2194" y="23914"/>
                  </a:lnTo>
                  <a:lnTo>
                    <a:pt x="3401" y="24133"/>
                  </a:lnTo>
                  <a:lnTo>
                    <a:pt x="4717" y="24243"/>
                  </a:lnTo>
                  <a:lnTo>
                    <a:pt x="5705" y="24352"/>
                  </a:lnTo>
                  <a:lnTo>
                    <a:pt x="6692" y="24243"/>
                  </a:lnTo>
                  <a:lnTo>
                    <a:pt x="7131" y="24133"/>
                  </a:lnTo>
                  <a:lnTo>
                    <a:pt x="7569" y="23914"/>
                  </a:lnTo>
                  <a:lnTo>
                    <a:pt x="8008" y="23694"/>
                  </a:lnTo>
                  <a:lnTo>
                    <a:pt x="8337" y="23365"/>
                  </a:lnTo>
                  <a:lnTo>
                    <a:pt x="8886" y="22488"/>
                  </a:lnTo>
                  <a:lnTo>
                    <a:pt x="9105" y="21500"/>
                  </a:lnTo>
                  <a:lnTo>
                    <a:pt x="9763" y="19087"/>
                  </a:lnTo>
                  <a:lnTo>
                    <a:pt x="10202" y="16564"/>
                  </a:lnTo>
                  <a:lnTo>
                    <a:pt x="10641" y="14151"/>
                  </a:lnTo>
                  <a:lnTo>
                    <a:pt x="11080" y="11628"/>
                  </a:lnTo>
                  <a:lnTo>
                    <a:pt x="11299" y="9105"/>
                  </a:lnTo>
                  <a:lnTo>
                    <a:pt x="11518" y="6692"/>
                  </a:lnTo>
                  <a:lnTo>
                    <a:pt x="11738" y="4169"/>
                  </a:lnTo>
                  <a:lnTo>
                    <a:pt x="11847" y="1646"/>
                  </a:lnTo>
                  <a:lnTo>
                    <a:pt x="8776" y="220"/>
                  </a:lnTo>
                  <a:lnTo>
                    <a:pt x="7899"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89"/>
            <p:cNvSpPr/>
            <p:nvPr/>
          </p:nvSpPr>
          <p:spPr>
            <a:xfrm>
              <a:off x="1958622" y="2538676"/>
              <a:ext cx="213536" cy="391467"/>
            </a:xfrm>
            <a:custGeom>
              <a:rect b="b" l="l" r="r" t="t"/>
              <a:pathLst>
                <a:path extrusionOk="0" h="28960" w="15797">
                  <a:moveTo>
                    <a:pt x="4718" y="0"/>
                  </a:moveTo>
                  <a:lnTo>
                    <a:pt x="4169" y="110"/>
                  </a:lnTo>
                  <a:lnTo>
                    <a:pt x="3730" y="220"/>
                  </a:lnTo>
                  <a:lnTo>
                    <a:pt x="3292" y="439"/>
                  </a:lnTo>
                  <a:lnTo>
                    <a:pt x="2414" y="1097"/>
                  </a:lnTo>
                  <a:lnTo>
                    <a:pt x="1756" y="1975"/>
                  </a:lnTo>
                  <a:lnTo>
                    <a:pt x="1098" y="2852"/>
                  </a:lnTo>
                  <a:lnTo>
                    <a:pt x="659" y="3949"/>
                  </a:lnTo>
                  <a:lnTo>
                    <a:pt x="330" y="5046"/>
                  </a:lnTo>
                  <a:lnTo>
                    <a:pt x="220" y="6143"/>
                  </a:lnTo>
                  <a:lnTo>
                    <a:pt x="110" y="8666"/>
                  </a:lnTo>
                  <a:lnTo>
                    <a:pt x="1" y="11299"/>
                  </a:lnTo>
                  <a:lnTo>
                    <a:pt x="1" y="13712"/>
                  </a:lnTo>
                  <a:lnTo>
                    <a:pt x="220" y="15796"/>
                  </a:lnTo>
                  <a:lnTo>
                    <a:pt x="440" y="16673"/>
                  </a:lnTo>
                  <a:lnTo>
                    <a:pt x="659" y="17441"/>
                  </a:lnTo>
                  <a:lnTo>
                    <a:pt x="988" y="18099"/>
                  </a:lnTo>
                  <a:lnTo>
                    <a:pt x="1317" y="18648"/>
                  </a:lnTo>
                  <a:lnTo>
                    <a:pt x="1975" y="19635"/>
                  </a:lnTo>
                  <a:lnTo>
                    <a:pt x="2743" y="20293"/>
                  </a:lnTo>
                  <a:lnTo>
                    <a:pt x="3511" y="20842"/>
                  </a:lnTo>
                  <a:lnTo>
                    <a:pt x="4169" y="21061"/>
                  </a:lnTo>
                  <a:lnTo>
                    <a:pt x="4718" y="21281"/>
                  </a:lnTo>
                  <a:lnTo>
                    <a:pt x="4608" y="22158"/>
                  </a:lnTo>
                  <a:lnTo>
                    <a:pt x="4498" y="23036"/>
                  </a:lnTo>
                  <a:lnTo>
                    <a:pt x="4608" y="24023"/>
                  </a:lnTo>
                  <a:lnTo>
                    <a:pt x="4718" y="24900"/>
                  </a:lnTo>
                  <a:lnTo>
                    <a:pt x="4937" y="25997"/>
                  </a:lnTo>
                  <a:lnTo>
                    <a:pt x="5376" y="26985"/>
                  </a:lnTo>
                  <a:lnTo>
                    <a:pt x="5815" y="27643"/>
                  </a:lnTo>
                  <a:lnTo>
                    <a:pt x="6363" y="28191"/>
                  </a:lnTo>
                  <a:lnTo>
                    <a:pt x="7021" y="28520"/>
                  </a:lnTo>
                  <a:lnTo>
                    <a:pt x="7789" y="28740"/>
                  </a:lnTo>
                  <a:lnTo>
                    <a:pt x="8447" y="28849"/>
                  </a:lnTo>
                  <a:lnTo>
                    <a:pt x="9105" y="28959"/>
                  </a:lnTo>
                  <a:lnTo>
                    <a:pt x="10202" y="28959"/>
                  </a:lnTo>
                  <a:lnTo>
                    <a:pt x="11189" y="28740"/>
                  </a:lnTo>
                  <a:lnTo>
                    <a:pt x="12067" y="28520"/>
                  </a:lnTo>
                  <a:lnTo>
                    <a:pt x="12945" y="28082"/>
                  </a:lnTo>
                  <a:lnTo>
                    <a:pt x="13712" y="27643"/>
                  </a:lnTo>
                  <a:lnTo>
                    <a:pt x="14261" y="26985"/>
                  </a:lnTo>
                  <a:lnTo>
                    <a:pt x="14700" y="26107"/>
                  </a:lnTo>
                  <a:lnTo>
                    <a:pt x="14809" y="25668"/>
                  </a:lnTo>
                  <a:lnTo>
                    <a:pt x="14809" y="25120"/>
                  </a:lnTo>
                  <a:lnTo>
                    <a:pt x="15797" y="4059"/>
                  </a:lnTo>
                  <a:lnTo>
                    <a:pt x="15687" y="3401"/>
                  </a:lnTo>
                  <a:lnTo>
                    <a:pt x="15358" y="2962"/>
                  </a:lnTo>
                  <a:lnTo>
                    <a:pt x="14809" y="2523"/>
                  </a:lnTo>
                  <a:lnTo>
                    <a:pt x="14261" y="2413"/>
                  </a:lnTo>
                  <a:lnTo>
                    <a:pt x="5266"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89"/>
            <p:cNvSpPr/>
            <p:nvPr/>
          </p:nvSpPr>
          <p:spPr>
            <a:xfrm>
              <a:off x="1989762" y="2669142"/>
              <a:ext cx="16316" cy="16316"/>
            </a:xfrm>
            <a:custGeom>
              <a:rect b="b" l="l" r="r" t="t"/>
              <a:pathLst>
                <a:path extrusionOk="0" h="1207" w="1207">
                  <a:moveTo>
                    <a:pt x="439" y="0"/>
                  </a:moveTo>
                  <a:lnTo>
                    <a:pt x="220" y="110"/>
                  </a:lnTo>
                  <a:lnTo>
                    <a:pt x="110" y="329"/>
                  </a:lnTo>
                  <a:lnTo>
                    <a:pt x="0" y="549"/>
                  </a:lnTo>
                  <a:lnTo>
                    <a:pt x="0" y="768"/>
                  </a:lnTo>
                  <a:lnTo>
                    <a:pt x="220" y="987"/>
                  </a:lnTo>
                  <a:lnTo>
                    <a:pt x="329" y="1097"/>
                  </a:lnTo>
                  <a:lnTo>
                    <a:pt x="658" y="1207"/>
                  </a:lnTo>
                  <a:lnTo>
                    <a:pt x="878" y="1097"/>
                  </a:lnTo>
                  <a:lnTo>
                    <a:pt x="988" y="987"/>
                  </a:lnTo>
                  <a:lnTo>
                    <a:pt x="1207" y="878"/>
                  </a:lnTo>
                  <a:lnTo>
                    <a:pt x="1207" y="658"/>
                  </a:lnTo>
                  <a:lnTo>
                    <a:pt x="1207" y="329"/>
                  </a:lnTo>
                  <a:lnTo>
                    <a:pt x="1097" y="220"/>
                  </a:lnTo>
                  <a:lnTo>
                    <a:pt x="87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89"/>
            <p:cNvSpPr/>
            <p:nvPr/>
          </p:nvSpPr>
          <p:spPr>
            <a:xfrm>
              <a:off x="1976422" y="2646895"/>
              <a:ext cx="32631" cy="8908"/>
            </a:xfrm>
            <a:custGeom>
              <a:rect b="b" l="l" r="r" t="t"/>
              <a:pathLst>
                <a:path extrusionOk="0" h="659" w="2414">
                  <a:moveTo>
                    <a:pt x="1207" y="1"/>
                  </a:moveTo>
                  <a:lnTo>
                    <a:pt x="658" y="110"/>
                  </a:lnTo>
                  <a:lnTo>
                    <a:pt x="219" y="330"/>
                  </a:lnTo>
                  <a:lnTo>
                    <a:pt x="0" y="549"/>
                  </a:lnTo>
                  <a:lnTo>
                    <a:pt x="0" y="659"/>
                  </a:lnTo>
                  <a:lnTo>
                    <a:pt x="110" y="659"/>
                  </a:lnTo>
                  <a:lnTo>
                    <a:pt x="439" y="549"/>
                  </a:lnTo>
                  <a:lnTo>
                    <a:pt x="768" y="440"/>
                  </a:lnTo>
                  <a:lnTo>
                    <a:pt x="1207" y="330"/>
                  </a:lnTo>
                  <a:lnTo>
                    <a:pt x="1755" y="440"/>
                  </a:lnTo>
                  <a:lnTo>
                    <a:pt x="2084" y="549"/>
                  </a:lnTo>
                  <a:lnTo>
                    <a:pt x="2304" y="659"/>
                  </a:lnTo>
                  <a:lnTo>
                    <a:pt x="2413" y="659"/>
                  </a:lnTo>
                  <a:lnTo>
                    <a:pt x="2413" y="549"/>
                  </a:lnTo>
                  <a:lnTo>
                    <a:pt x="2194" y="330"/>
                  </a:lnTo>
                  <a:lnTo>
                    <a:pt x="1755" y="110"/>
                  </a:lnTo>
                  <a:lnTo>
                    <a:pt x="120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89"/>
            <p:cNvSpPr/>
            <p:nvPr/>
          </p:nvSpPr>
          <p:spPr>
            <a:xfrm>
              <a:off x="2080196" y="2669142"/>
              <a:ext cx="16329" cy="16316"/>
            </a:xfrm>
            <a:custGeom>
              <a:rect b="b" l="l" r="r" t="t"/>
              <a:pathLst>
                <a:path extrusionOk="0" h="1207" w="1208">
                  <a:moveTo>
                    <a:pt x="330" y="0"/>
                  </a:moveTo>
                  <a:lnTo>
                    <a:pt x="110" y="110"/>
                  </a:lnTo>
                  <a:lnTo>
                    <a:pt x="1" y="329"/>
                  </a:lnTo>
                  <a:lnTo>
                    <a:pt x="1" y="549"/>
                  </a:lnTo>
                  <a:lnTo>
                    <a:pt x="1" y="768"/>
                  </a:lnTo>
                  <a:lnTo>
                    <a:pt x="110" y="987"/>
                  </a:lnTo>
                  <a:lnTo>
                    <a:pt x="330" y="1097"/>
                  </a:lnTo>
                  <a:lnTo>
                    <a:pt x="549" y="1207"/>
                  </a:lnTo>
                  <a:lnTo>
                    <a:pt x="768" y="1097"/>
                  </a:lnTo>
                  <a:lnTo>
                    <a:pt x="988" y="987"/>
                  </a:lnTo>
                  <a:lnTo>
                    <a:pt x="1098" y="878"/>
                  </a:lnTo>
                  <a:lnTo>
                    <a:pt x="1207" y="658"/>
                  </a:lnTo>
                  <a:lnTo>
                    <a:pt x="1207" y="549"/>
                  </a:lnTo>
                  <a:lnTo>
                    <a:pt x="1098" y="329"/>
                  </a:lnTo>
                  <a:lnTo>
                    <a:pt x="988" y="220"/>
                  </a:lnTo>
                  <a:lnTo>
                    <a:pt x="87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89"/>
            <p:cNvSpPr/>
            <p:nvPr/>
          </p:nvSpPr>
          <p:spPr>
            <a:xfrm>
              <a:off x="2066856" y="2649869"/>
              <a:ext cx="32631" cy="8908"/>
            </a:xfrm>
            <a:custGeom>
              <a:rect b="b" l="l" r="r" t="t"/>
              <a:pathLst>
                <a:path extrusionOk="0" h="659" w="2414">
                  <a:moveTo>
                    <a:pt x="768" y="0"/>
                  </a:moveTo>
                  <a:lnTo>
                    <a:pt x="220" y="329"/>
                  </a:lnTo>
                  <a:lnTo>
                    <a:pt x="0" y="549"/>
                  </a:lnTo>
                  <a:lnTo>
                    <a:pt x="0" y="658"/>
                  </a:lnTo>
                  <a:lnTo>
                    <a:pt x="110" y="658"/>
                  </a:lnTo>
                  <a:lnTo>
                    <a:pt x="439" y="549"/>
                  </a:lnTo>
                  <a:lnTo>
                    <a:pt x="768" y="439"/>
                  </a:lnTo>
                  <a:lnTo>
                    <a:pt x="1207" y="329"/>
                  </a:lnTo>
                  <a:lnTo>
                    <a:pt x="1755" y="439"/>
                  </a:lnTo>
                  <a:lnTo>
                    <a:pt x="2085" y="549"/>
                  </a:lnTo>
                  <a:lnTo>
                    <a:pt x="2304" y="658"/>
                  </a:lnTo>
                  <a:lnTo>
                    <a:pt x="2414" y="658"/>
                  </a:lnTo>
                  <a:lnTo>
                    <a:pt x="2414" y="439"/>
                  </a:lnTo>
                  <a:lnTo>
                    <a:pt x="2194" y="329"/>
                  </a:lnTo>
                  <a:lnTo>
                    <a:pt x="175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89"/>
            <p:cNvSpPr/>
            <p:nvPr/>
          </p:nvSpPr>
          <p:spPr>
            <a:xfrm>
              <a:off x="2009036" y="2643935"/>
              <a:ext cx="28184" cy="75630"/>
            </a:xfrm>
            <a:custGeom>
              <a:rect b="b" l="l" r="r" t="t"/>
              <a:pathLst>
                <a:path extrusionOk="0" h="5595" w="2085">
                  <a:moveTo>
                    <a:pt x="2085" y="0"/>
                  </a:moveTo>
                  <a:lnTo>
                    <a:pt x="1536" y="878"/>
                  </a:lnTo>
                  <a:lnTo>
                    <a:pt x="659" y="3291"/>
                  </a:lnTo>
                  <a:lnTo>
                    <a:pt x="110" y="4607"/>
                  </a:lnTo>
                  <a:lnTo>
                    <a:pt x="0" y="4937"/>
                  </a:lnTo>
                  <a:lnTo>
                    <a:pt x="110" y="5266"/>
                  </a:lnTo>
                  <a:lnTo>
                    <a:pt x="220" y="5375"/>
                  </a:lnTo>
                  <a:lnTo>
                    <a:pt x="329" y="5485"/>
                  </a:lnTo>
                  <a:lnTo>
                    <a:pt x="659" y="5595"/>
                  </a:lnTo>
                  <a:lnTo>
                    <a:pt x="1755" y="5595"/>
                  </a:lnTo>
                  <a:lnTo>
                    <a:pt x="1207" y="5375"/>
                  </a:lnTo>
                  <a:lnTo>
                    <a:pt x="439" y="5375"/>
                  </a:lnTo>
                  <a:lnTo>
                    <a:pt x="329" y="5156"/>
                  </a:lnTo>
                  <a:lnTo>
                    <a:pt x="329" y="4937"/>
                  </a:lnTo>
                  <a:lnTo>
                    <a:pt x="439" y="4717"/>
                  </a:lnTo>
                  <a:lnTo>
                    <a:pt x="878" y="3401"/>
                  </a:lnTo>
                  <a:lnTo>
                    <a:pt x="1755" y="988"/>
                  </a:lnTo>
                  <a:lnTo>
                    <a:pt x="208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89"/>
            <p:cNvSpPr/>
            <p:nvPr/>
          </p:nvSpPr>
          <p:spPr>
            <a:xfrm>
              <a:off x="2022376" y="2802568"/>
              <a:ext cx="91946" cy="40052"/>
            </a:xfrm>
            <a:custGeom>
              <a:rect b="b" l="l" r="r" t="t"/>
              <a:pathLst>
                <a:path extrusionOk="0" h="2963" w="6802">
                  <a:moveTo>
                    <a:pt x="6802" y="0"/>
                  </a:moveTo>
                  <a:lnTo>
                    <a:pt x="5156" y="768"/>
                  </a:lnTo>
                  <a:lnTo>
                    <a:pt x="3511" y="1317"/>
                  </a:lnTo>
                  <a:lnTo>
                    <a:pt x="1756" y="1646"/>
                  </a:lnTo>
                  <a:lnTo>
                    <a:pt x="1" y="1756"/>
                  </a:lnTo>
                  <a:lnTo>
                    <a:pt x="1" y="2962"/>
                  </a:lnTo>
                  <a:lnTo>
                    <a:pt x="1646" y="2962"/>
                  </a:lnTo>
                  <a:lnTo>
                    <a:pt x="2414" y="2853"/>
                  </a:lnTo>
                  <a:lnTo>
                    <a:pt x="3072" y="2633"/>
                  </a:lnTo>
                  <a:lnTo>
                    <a:pt x="4279" y="2194"/>
                  </a:lnTo>
                  <a:lnTo>
                    <a:pt x="5156" y="1646"/>
                  </a:lnTo>
                  <a:lnTo>
                    <a:pt x="5924" y="1097"/>
                  </a:lnTo>
                  <a:lnTo>
                    <a:pt x="6363" y="549"/>
                  </a:lnTo>
                  <a:lnTo>
                    <a:pt x="6802" y="0"/>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89"/>
            <p:cNvSpPr/>
            <p:nvPr/>
          </p:nvSpPr>
          <p:spPr>
            <a:xfrm>
              <a:off x="2060922" y="2624662"/>
              <a:ext cx="41526" cy="11868"/>
            </a:xfrm>
            <a:custGeom>
              <a:rect b="b" l="l" r="r" t="t"/>
              <a:pathLst>
                <a:path extrusionOk="0" h="878" w="3072">
                  <a:moveTo>
                    <a:pt x="988" y="0"/>
                  </a:moveTo>
                  <a:lnTo>
                    <a:pt x="439" y="110"/>
                  </a:lnTo>
                  <a:lnTo>
                    <a:pt x="110" y="329"/>
                  </a:lnTo>
                  <a:lnTo>
                    <a:pt x="1" y="439"/>
                  </a:lnTo>
                  <a:lnTo>
                    <a:pt x="110" y="549"/>
                  </a:lnTo>
                  <a:lnTo>
                    <a:pt x="439" y="549"/>
                  </a:lnTo>
                  <a:lnTo>
                    <a:pt x="1536" y="659"/>
                  </a:lnTo>
                  <a:lnTo>
                    <a:pt x="2524" y="878"/>
                  </a:lnTo>
                  <a:lnTo>
                    <a:pt x="2853" y="878"/>
                  </a:lnTo>
                  <a:lnTo>
                    <a:pt x="3072" y="768"/>
                  </a:lnTo>
                  <a:lnTo>
                    <a:pt x="2962" y="659"/>
                  </a:lnTo>
                  <a:lnTo>
                    <a:pt x="2743" y="329"/>
                  </a:lnTo>
                  <a:lnTo>
                    <a:pt x="2194" y="110"/>
                  </a:lnTo>
                  <a:lnTo>
                    <a:pt x="1536"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89"/>
            <p:cNvSpPr/>
            <p:nvPr/>
          </p:nvSpPr>
          <p:spPr>
            <a:xfrm>
              <a:off x="1974936" y="2620215"/>
              <a:ext cx="37079" cy="10395"/>
            </a:xfrm>
            <a:custGeom>
              <a:rect b="b" l="l" r="r" t="t"/>
              <a:pathLst>
                <a:path extrusionOk="0" h="769" w="2743">
                  <a:moveTo>
                    <a:pt x="1317" y="0"/>
                  </a:moveTo>
                  <a:lnTo>
                    <a:pt x="768" y="110"/>
                  </a:lnTo>
                  <a:lnTo>
                    <a:pt x="220" y="329"/>
                  </a:lnTo>
                  <a:lnTo>
                    <a:pt x="0" y="439"/>
                  </a:lnTo>
                  <a:lnTo>
                    <a:pt x="0" y="658"/>
                  </a:lnTo>
                  <a:lnTo>
                    <a:pt x="110" y="768"/>
                  </a:lnTo>
                  <a:lnTo>
                    <a:pt x="439" y="768"/>
                  </a:lnTo>
                  <a:lnTo>
                    <a:pt x="1317" y="658"/>
                  </a:lnTo>
                  <a:lnTo>
                    <a:pt x="2633" y="658"/>
                  </a:lnTo>
                  <a:lnTo>
                    <a:pt x="2743" y="549"/>
                  </a:lnTo>
                  <a:lnTo>
                    <a:pt x="2743" y="439"/>
                  </a:lnTo>
                  <a:lnTo>
                    <a:pt x="2523" y="220"/>
                  </a:lnTo>
                  <a:lnTo>
                    <a:pt x="1865"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89"/>
            <p:cNvSpPr/>
            <p:nvPr/>
          </p:nvSpPr>
          <p:spPr>
            <a:xfrm>
              <a:off x="2010522" y="2507536"/>
              <a:ext cx="216496" cy="344020"/>
            </a:xfrm>
            <a:custGeom>
              <a:rect b="b" l="l" r="r" t="t"/>
              <a:pathLst>
                <a:path extrusionOk="0" h="25450" w="16016">
                  <a:moveTo>
                    <a:pt x="4388" y="1"/>
                  </a:moveTo>
                  <a:lnTo>
                    <a:pt x="3730" y="110"/>
                  </a:lnTo>
                  <a:lnTo>
                    <a:pt x="3071" y="220"/>
                  </a:lnTo>
                  <a:lnTo>
                    <a:pt x="2413" y="439"/>
                  </a:lnTo>
                  <a:lnTo>
                    <a:pt x="1755" y="659"/>
                  </a:lnTo>
                  <a:lnTo>
                    <a:pt x="1097" y="988"/>
                  </a:lnTo>
                  <a:lnTo>
                    <a:pt x="549" y="1317"/>
                  </a:lnTo>
                  <a:lnTo>
                    <a:pt x="219" y="1646"/>
                  </a:lnTo>
                  <a:lnTo>
                    <a:pt x="0" y="2085"/>
                  </a:lnTo>
                  <a:lnTo>
                    <a:pt x="0" y="2524"/>
                  </a:lnTo>
                  <a:lnTo>
                    <a:pt x="110" y="2853"/>
                  </a:lnTo>
                  <a:lnTo>
                    <a:pt x="549" y="3620"/>
                  </a:lnTo>
                  <a:lnTo>
                    <a:pt x="1207" y="4388"/>
                  </a:lnTo>
                  <a:lnTo>
                    <a:pt x="2084" y="5156"/>
                  </a:lnTo>
                  <a:lnTo>
                    <a:pt x="4607" y="7350"/>
                  </a:lnTo>
                  <a:lnTo>
                    <a:pt x="5594" y="8118"/>
                  </a:lnTo>
                  <a:lnTo>
                    <a:pt x="6582" y="8886"/>
                  </a:lnTo>
                  <a:lnTo>
                    <a:pt x="8446" y="9873"/>
                  </a:lnTo>
                  <a:lnTo>
                    <a:pt x="8885" y="10312"/>
                  </a:lnTo>
                  <a:lnTo>
                    <a:pt x="9324" y="10751"/>
                  </a:lnTo>
                  <a:lnTo>
                    <a:pt x="9763" y="11189"/>
                  </a:lnTo>
                  <a:lnTo>
                    <a:pt x="10201" y="11628"/>
                  </a:lnTo>
                  <a:lnTo>
                    <a:pt x="10969" y="11628"/>
                  </a:lnTo>
                  <a:lnTo>
                    <a:pt x="11298" y="17551"/>
                  </a:lnTo>
                  <a:lnTo>
                    <a:pt x="11408" y="19745"/>
                  </a:lnTo>
                  <a:lnTo>
                    <a:pt x="11298" y="22378"/>
                  </a:lnTo>
                  <a:lnTo>
                    <a:pt x="11079" y="25449"/>
                  </a:lnTo>
                  <a:lnTo>
                    <a:pt x="12944" y="25340"/>
                  </a:lnTo>
                  <a:lnTo>
                    <a:pt x="13492" y="25230"/>
                  </a:lnTo>
                  <a:lnTo>
                    <a:pt x="13931" y="24901"/>
                  </a:lnTo>
                  <a:lnTo>
                    <a:pt x="14479" y="24462"/>
                  </a:lnTo>
                  <a:lnTo>
                    <a:pt x="14918" y="24023"/>
                  </a:lnTo>
                  <a:lnTo>
                    <a:pt x="15247" y="23475"/>
                  </a:lnTo>
                  <a:lnTo>
                    <a:pt x="15576" y="22926"/>
                  </a:lnTo>
                  <a:lnTo>
                    <a:pt x="15796" y="22378"/>
                  </a:lnTo>
                  <a:lnTo>
                    <a:pt x="16015" y="21829"/>
                  </a:lnTo>
                  <a:lnTo>
                    <a:pt x="16015" y="20733"/>
                  </a:lnTo>
                  <a:lnTo>
                    <a:pt x="16015" y="19636"/>
                  </a:lnTo>
                  <a:lnTo>
                    <a:pt x="16015" y="17551"/>
                  </a:lnTo>
                  <a:lnTo>
                    <a:pt x="15906" y="15467"/>
                  </a:lnTo>
                  <a:lnTo>
                    <a:pt x="15576" y="13383"/>
                  </a:lnTo>
                  <a:lnTo>
                    <a:pt x="14918" y="9215"/>
                  </a:lnTo>
                  <a:lnTo>
                    <a:pt x="14589" y="7460"/>
                  </a:lnTo>
                  <a:lnTo>
                    <a:pt x="14041" y="5814"/>
                  </a:lnTo>
                  <a:lnTo>
                    <a:pt x="13492" y="4827"/>
                  </a:lnTo>
                  <a:lnTo>
                    <a:pt x="12724" y="3950"/>
                  </a:lnTo>
                  <a:lnTo>
                    <a:pt x="11847" y="3072"/>
                  </a:lnTo>
                  <a:lnTo>
                    <a:pt x="10860" y="2304"/>
                  </a:lnTo>
                  <a:lnTo>
                    <a:pt x="9653" y="1536"/>
                  </a:lnTo>
                  <a:lnTo>
                    <a:pt x="8446" y="988"/>
                  </a:lnTo>
                  <a:lnTo>
                    <a:pt x="7130" y="439"/>
                  </a:lnTo>
                  <a:lnTo>
                    <a:pt x="5814" y="110"/>
                  </a:lnTo>
                  <a:lnTo>
                    <a:pt x="5156" y="110"/>
                  </a:lnTo>
                  <a:lnTo>
                    <a:pt x="4388"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89"/>
            <p:cNvSpPr/>
            <p:nvPr/>
          </p:nvSpPr>
          <p:spPr>
            <a:xfrm>
              <a:off x="2010522" y="2507536"/>
              <a:ext cx="216496" cy="344020"/>
            </a:xfrm>
            <a:custGeom>
              <a:rect b="b" l="l" r="r" t="t"/>
              <a:pathLst>
                <a:path extrusionOk="0" fill="none" h="25450" w="16016">
                  <a:moveTo>
                    <a:pt x="549" y="3620"/>
                  </a:moveTo>
                  <a:lnTo>
                    <a:pt x="549" y="3620"/>
                  </a:lnTo>
                  <a:lnTo>
                    <a:pt x="1207" y="4388"/>
                  </a:lnTo>
                  <a:lnTo>
                    <a:pt x="2084" y="5156"/>
                  </a:lnTo>
                  <a:lnTo>
                    <a:pt x="4607" y="7350"/>
                  </a:lnTo>
                  <a:lnTo>
                    <a:pt x="4607" y="7350"/>
                  </a:lnTo>
                  <a:lnTo>
                    <a:pt x="5594" y="8118"/>
                  </a:lnTo>
                  <a:lnTo>
                    <a:pt x="6582" y="8886"/>
                  </a:lnTo>
                  <a:lnTo>
                    <a:pt x="6582" y="8886"/>
                  </a:lnTo>
                  <a:lnTo>
                    <a:pt x="8446" y="9873"/>
                  </a:lnTo>
                  <a:lnTo>
                    <a:pt x="8446" y="9873"/>
                  </a:lnTo>
                  <a:lnTo>
                    <a:pt x="8885" y="10312"/>
                  </a:lnTo>
                  <a:lnTo>
                    <a:pt x="9324" y="10751"/>
                  </a:lnTo>
                  <a:lnTo>
                    <a:pt x="9763" y="11189"/>
                  </a:lnTo>
                  <a:lnTo>
                    <a:pt x="10201" y="11628"/>
                  </a:lnTo>
                  <a:lnTo>
                    <a:pt x="10201" y="11628"/>
                  </a:lnTo>
                  <a:lnTo>
                    <a:pt x="10640" y="11628"/>
                  </a:lnTo>
                  <a:lnTo>
                    <a:pt x="10969" y="11628"/>
                  </a:lnTo>
                  <a:lnTo>
                    <a:pt x="10969" y="11628"/>
                  </a:lnTo>
                  <a:lnTo>
                    <a:pt x="11298" y="17551"/>
                  </a:lnTo>
                  <a:lnTo>
                    <a:pt x="11298" y="17551"/>
                  </a:lnTo>
                  <a:lnTo>
                    <a:pt x="11408" y="19745"/>
                  </a:lnTo>
                  <a:lnTo>
                    <a:pt x="11298" y="22378"/>
                  </a:lnTo>
                  <a:lnTo>
                    <a:pt x="11079" y="25449"/>
                  </a:lnTo>
                  <a:lnTo>
                    <a:pt x="12944" y="25340"/>
                  </a:lnTo>
                  <a:lnTo>
                    <a:pt x="12944" y="25340"/>
                  </a:lnTo>
                  <a:lnTo>
                    <a:pt x="13492" y="25230"/>
                  </a:lnTo>
                  <a:lnTo>
                    <a:pt x="13931" y="24901"/>
                  </a:lnTo>
                  <a:lnTo>
                    <a:pt x="14479" y="24462"/>
                  </a:lnTo>
                  <a:lnTo>
                    <a:pt x="14918" y="24023"/>
                  </a:lnTo>
                  <a:lnTo>
                    <a:pt x="15247" y="23475"/>
                  </a:lnTo>
                  <a:lnTo>
                    <a:pt x="15576" y="22926"/>
                  </a:lnTo>
                  <a:lnTo>
                    <a:pt x="15796" y="22378"/>
                  </a:lnTo>
                  <a:lnTo>
                    <a:pt x="16015" y="21829"/>
                  </a:lnTo>
                  <a:lnTo>
                    <a:pt x="16015" y="21829"/>
                  </a:lnTo>
                  <a:lnTo>
                    <a:pt x="16015" y="20733"/>
                  </a:lnTo>
                  <a:lnTo>
                    <a:pt x="16015" y="19636"/>
                  </a:lnTo>
                  <a:lnTo>
                    <a:pt x="16015" y="17551"/>
                  </a:lnTo>
                  <a:lnTo>
                    <a:pt x="16015" y="17551"/>
                  </a:lnTo>
                  <a:lnTo>
                    <a:pt x="15906" y="15467"/>
                  </a:lnTo>
                  <a:lnTo>
                    <a:pt x="15576" y="13383"/>
                  </a:lnTo>
                  <a:lnTo>
                    <a:pt x="14918" y="9215"/>
                  </a:lnTo>
                  <a:lnTo>
                    <a:pt x="14918" y="9215"/>
                  </a:lnTo>
                  <a:lnTo>
                    <a:pt x="14589" y="7460"/>
                  </a:lnTo>
                  <a:lnTo>
                    <a:pt x="14041" y="5814"/>
                  </a:lnTo>
                  <a:lnTo>
                    <a:pt x="14041" y="5814"/>
                  </a:lnTo>
                  <a:lnTo>
                    <a:pt x="13492" y="4827"/>
                  </a:lnTo>
                  <a:lnTo>
                    <a:pt x="12724" y="3950"/>
                  </a:lnTo>
                  <a:lnTo>
                    <a:pt x="11847" y="3072"/>
                  </a:lnTo>
                  <a:lnTo>
                    <a:pt x="10860" y="2304"/>
                  </a:lnTo>
                  <a:lnTo>
                    <a:pt x="10860" y="2304"/>
                  </a:lnTo>
                  <a:lnTo>
                    <a:pt x="9653" y="1536"/>
                  </a:lnTo>
                  <a:lnTo>
                    <a:pt x="8446" y="988"/>
                  </a:lnTo>
                  <a:lnTo>
                    <a:pt x="7130" y="439"/>
                  </a:lnTo>
                  <a:lnTo>
                    <a:pt x="5814" y="110"/>
                  </a:lnTo>
                  <a:lnTo>
                    <a:pt x="5814" y="110"/>
                  </a:lnTo>
                  <a:lnTo>
                    <a:pt x="5156" y="110"/>
                  </a:lnTo>
                  <a:lnTo>
                    <a:pt x="4388" y="1"/>
                  </a:lnTo>
                  <a:lnTo>
                    <a:pt x="3730" y="110"/>
                  </a:lnTo>
                  <a:lnTo>
                    <a:pt x="3071" y="220"/>
                  </a:lnTo>
                  <a:lnTo>
                    <a:pt x="2413" y="439"/>
                  </a:lnTo>
                  <a:lnTo>
                    <a:pt x="1755" y="659"/>
                  </a:lnTo>
                  <a:lnTo>
                    <a:pt x="1097" y="988"/>
                  </a:lnTo>
                  <a:lnTo>
                    <a:pt x="549" y="1317"/>
                  </a:lnTo>
                  <a:lnTo>
                    <a:pt x="549" y="1317"/>
                  </a:lnTo>
                  <a:lnTo>
                    <a:pt x="219" y="1646"/>
                  </a:lnTo>
                  <a:lnTo>
                    <a:pt x="0" y="2085"/>
                  </a:lnTo>
                  <a:lnTo>
                    <a:pt x="0" y="2085"/>
                  </a:lnTo>
                  <a:lnTo>
                    <a:pt x="0" y="2524"/>
                  </a:lnTo>
                  <a:lnTo>
                    <a:pt x="110" y="2853"/>
                  </a:lnTo>
                  <a:lnTo>
                    <a:pt x="549" y="3620"/>
                  </a:lnTo>
                  <a:lnTo>
                    <a:pt x="549" y="36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89"/>
            <p:cNvSpPr/>
            <p:nvPr/>
          </p:nvSpPr>
          <p:spPr>
            <a:xfrm>
              <a:off x="2158776" y="2666168"/>
              <a:ext cx="14" cy="14"/>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89"/>
            <p:cNvSpPr/>
            <p:nvPr/>
          </p:nvSpPr>
          <p:spPr>
            <a:xfrm>
              <a:off x="2154329" y="2664695"/>
              <a:ext cx="41526" cy="59315"/>
            </a:xfrm>
            <a:custGeom>
              <a:rect b="b" l="l" r="r" t="t"/>
              <a:pathLst>
                <a:path extrusionOk="0" h="4388" w="3072">
                  <a:moveTo>
                    <a:pt x="1646" y="0"/>
                  </a:moveTo>
                  <a:lnTo>
                    <a:pt x="1097" y="110"/>
                  </a:lnTo>
                  <a:lnTo>
                    <a:pt x="549" y="439"/>
                  </a:lnTo>
                  <a:lnTo>
                    <a:pt x="220" y="878"/>
                  </a:lnTo>
                  <a:lnTo>
                    <a:pt x="110" y="1426"/>
                  </a:lnTo>
                  <a:lnTo>
                    <a:pt x="0" y="4278"/>
                  </a:lnTo>
                  <a:lnTo>
                    <a:pt x="439" y="4388"/>
                  </a:lnTo>
                  <a:lnTo>
                    <a:pt x="878" y="4388"/>
                  </a:lnTo>
                  <a:lnTo>
                    <a:pt x="1426" y="4278"/>
                  </a:lnTo>
                  <a:lnTo>
                    <a:pt x="1975" y="4059"/>
                  </a:lnTo>
                  <a:lnTo>
                    <a:pt x="2523" y="3730"/>
                  </a:lnTo>
                  <a:lnTo>
                    <a:pt x="2743" y="3401"/>
                  </a:lnTo>
                  <a:lnTo>
                    <a:pt x="2852" y="3071"/>
                  </a:lnTo>
                  <a:lnTo>
                    <a:pt x="2962" y="2633"/>
                  </a:lnTo>
                  <a:lnTo>
                    <a:pt x="3072" y="2194"/>
                  </a:lnTo>
                  <a:lnTo>
                    <a:pt x="2962" y="1426"/>
                  </a:lnTo>
                  <a:lnTo>
                    <a:pt x="2852" y="878"/>
                  </a:lnTo>
                  <a:lnTo>
                    <a:pt x="2523" y="439"/>
                  </a:lnTo>
                  <a:lnTo>
                    <a:pt x="2194" y="219"/>
                  </a:lnTo>
                  <a:lnTo>
                    <a:pt x="1865" y="110"/>
                  </a:lnTo>
                  <a:lnTo>
                    <a:pt x="1646"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89"/>
            <p:cNvSpPr/>
            <p:nvPr/>
          </p:nvSpPr>
          <p:spPr>
            <a:xfrm>
              <a:off x="2167669" y="2676548"/>
              <a:ext cx="17803" cy="34118"/>
            </a:xfrm>
            <a:custGeom>
              <a:rect b="b" l="l" r="r" t="t"/>
              <a:pathLst>
                <a:path extrusionOk="0" h="2524" w="1317">
                  <a:moveTo>
                    <a:pt x="659" y="1"/>
                  </a:moveTo>
                  <a:lnTo>
                    <a:pt x="330" y="110"/>
                  </a:lnTo>
                  <a:lnTo>
                    <a:pt x="220" y="330"/>
                  </a:lnTo>
                  <a:lnTo>
                    <a:pt x="220" y="439"/>
                  </a:lnTo>
                  <a:lnTo>
                    <a:pt x="330" y="330"/>
                  </a:lnTo>
                  <a:lnTo>
                    <a:pt x="439" y="220"/>
                  </a:lnTo>
                  <a:lnTo>
                    <a:pt x="659" y="220"/>
                  </a:lnTo>
                  <a:lnTo>
                    <a:pt x="878" y="330"/>
                  </a:lnTo>
                  <a:lnTo>
                    <a:pt x="988" y="549"/>
                  </a:lnTo>
                  <a:lnTo>
                    <a:pt x="1097" y="988"/>
                  </a:lnTo>
                  <a:lnTo>
                    <a:pt x="1097" y="1317"/>
                  </a:lnTo>
                  <a:lnTo>
                    <a:pt x="1097" y="1646"/>
                  </a:lnTo>
                  <a:lnTo>
                    <a:pt x="878" y="1975"/>
                  </a:lnTo>
                  <a:lnTo>
                    <a:pt x="768" y="2194"/>
                  </a:lnTo>
                  <a:lnTo>
                    <a:pt x="439" y="2414"/>
                  </a:lnTo>
                  <a:lnTo>
                    <a:pt x="110" y="2414"/>
                  </a:lnTo>
                  <a:lnTo>
                    <a:pt x="0" y="2304"/>
                  </a:lnTo>
                  <a:lnTo>
                    <a:pt x="0" y="2414"/>
                  </a:lnTo>
                  <a:lnTo>
                    <a:pt x="220" y="2524"/>
                  </a:lnTo>
                  <a:lnTo>
                    <a:pt x="549" y="2524"/>
                  </a:lnTo>
                  <a:lnTo>
                    <a:pt x="878" y="2304"/>
                  </a:lnTo>
                  <a:lnTo>
                    <a:pt x="1097" y="2085"/>
                  </a:lnTo>
                  <a:lnTo>
                    <a:pt x="1207" y="1756"/>
                  </a:lnTo>
                  <a:lnTo>
                    <a:pt x="1317" y="1317"/>
                  </a:lnTo>
                  <a:lnTo>
                    <a:pt x="1317" y="878"/>
                  </a:lnTo>
                  <a:lnTo>
                    <a:pt x="1207" y="549"/>
                  </a:lnTo>
                  <a:lnTo>
                    <a:pt x="988" y="220"/>
                  </a:lnTo>
                  <a:lnTo>
                    <a:pt x="659"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89"/>
            <p:cNvSpPr/>
            <p:nvPr/>
          </p:nvSpPr>
          <p:spPr>
            <a:xfrm>
              <a:off x="2164710" y="2716582"/>
              <a:ext cx="16316" cy="16316"/>
            </a:xfrm>
            <a:custGeom>
              <a:rect b="b" l="l" r="r" t="t"/>
              <a:pathLst>
                <a:path extrusionOk="0" h="1207" w="1207">
                  <a:moveTo>
                    <a:pt x="549" y="0"/>
                  </a:moveTo>
                  <a:lnTo>
                    <a:pt x="329" y="110"/>
                  </a:lnTo>
                  <a:lnTo>
                    <a:pt x="219" y="220"/>
                  </a:lnTo>
                  <a:lnTo>
                    <a:pt x="0" y="439"/>
                  </a:lnTo>
                  <a:lnTo>
                    <a:pt x="0" y="658"/>
                  </a:lnTo>
                  <a:lnTo>
                    <a:pt x="0" y="878"/>
                  </a:lnTo>
                  <a:lnTo>
                    <a:pt x="219" y="988"/>
                  </a:lnTo>
                  <a:lnTo>
                    <a:pt x="329" y="1097"/>
                  </a:lnTo>
                  <a:lnTo>
                    <a:pt x="549" y="1207"/>
                  </a:lnTo>
                  <a:lnTo>
                    <a:pt x="768" y="1097"/>
                  </a:lnTo>
                  <a:lnTo>
                    <a:pt x="987" y="988"/>
                  </a:lnTo>
                  <a:lnTo>
                    <a:pt x="1097" y="878"/>
                  </a:lnTo>
                  <a:lnTo>
                    <a:pt x="1207" y="658"/>
                  </a:lnTo>
                  <a:lnTo>
                    <a:pt x="1097" y="439"/>
                  </a:lnTo>
                  <a:lnTo>
                    <a:pt x="987" y="220"/>
                  </a:lnTo>
                  <a:lnTo>
                    <a:pt x="768" y="110"/>
                  </a:lnTo>
                  <a:lnTo>
                    <a:pt x="549" y="0"/>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89"/>
            <p:cNvSpPr/>
            <p:nvPr/>
          </p:nvSpPr>
          <p:spPr>
            <a:xfrm>
              <a:off x="2029796" y="2734368"/>
              <a:ext cx="31144" cy="29671"/>
            </a:xfrm>
            <a:custGeom>
              <a:rect b="b" l="l" r="r" t="t"/>
              <a:pathLst>
                <a:path extrusionOk="0" h="2195" w="2304">
                  <a:moveTo>
                    <a:pt x="1975" y="1"/>
                  </a:moveTo>
                  <a:lnTo>
                    <a:pt x="219" y="439"/>
                  </a:lnTo>
                  <a:lnTo>
                    <a:pt x="0" y="549"/>
                  </a:lnTo>
                  <a:lnTo>
                    <a:pt x="0" y="768"/>
                  </a:lnTo>
                  <a:lnTo>
                    <a:pt x="329" y="1536"/>
                  </a:lnTo>
                  <a:lnTo>
                    <a:pt x="549" y="1865"/>
                  </a:lnTo>
                  <a:lnTo>
                    <a:pt x="878" y="2194"/>
                  </a:lnTo>
                  <a:lnTo>
                    <a:pt x="1316" y="2194"/>
                  </a:lnTo>
                  <a:lnTo>
                    <a:pt x="1755" y="1975"/>
                  </a:lnTo>
                  <a:lnTo>
                    <a:pt x="2194" y="1536"/>
                  </a:lnTo>
                  <a:lnTo>
                    <a:pt x="2304" y="1098"/>
                  </a:lnTo>
                  <a:lnTo>
                    <a:pt x="2304" y="549"/>
                  </a:lnTo>
                  <a:lnTo>
                    <a:pt x="1975" y="110"/>
                  </a:lnTo>
                  <a:lnTo>
                    <a:pt x="1975"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89"/>
            <p:cNvSpPr/>
            <p:nvPr/>
          </p:nvSpPr>
          <p:spPr>
            <a:xfrm>
              <a:off x="2029796" y="2734368"/>
              <a:ext cx="31144" cy="29671"/>
            </a:xfrm>
            <a:custGeom>
              <a:rect b="b" l="l" r="r" t="t"/>
              <a:pathLst>
                <a:path extrusionOk="0" fill="none" h="2195" w="2304">
                  <a:moveTo>
                    <a:pt x="1975" y="110"/>
                  </a:moveTo>
                  <a:lnTo>
                    <a:pt x="1975" y="110"/>
                  </a:lnTo>
                  <a:lnTo>
                    <a:pt x="2304" y="549"/>
                  </a:lnTo>
                  <a:lnTo>
                    <a:pt x="2304" y="1098"/>
                  </a:lnTo>
                  <a:lnTo>
                    <a:pt x="2194" y="1536"/>
                  </a:lnTo>
                  <a:lnTo>
                    <a:pt x="1755" y="1975"/>
                  </a:lnTo>
                  <a:lnTo>
                    <a:pt x="1755" y="1975"/>
                  </a:lnTo>
                  <a:lnTo>
                    <a:pt x="1316" y="2194"/>
                  </a:lnTo>
                  <a:lnTo>
                    <a:pt x="1316" y="2194"/>
                  </a:lnTo>
                  <a:lnTo>
                    <a:pt x="1097" y="2194"/>
                  </a:lnTo>
                  <a:lnTo>
                    <a:pt x="878" y="2194"/>
                  </a:lnTo>
                  <a:lnTo>
                    <a:pt x="878" y="2194"/>
                  </a:lnTo>
                  <a:lnTo>
                    <a:pt x="549" y="1865"/>
                  </a:lnTo>
                  <a:lnTo>
                    <a:pt x="329" y="1536"/>
                  </a:lnTo>
                  <a:lnTo>
                    <a:pt x="0" y="768"/>
                  </a:lnTo>
                  <a:lnTo>
                    <a:pt x="0" y="768"/>
                  </a:lnTo>
                  <a:lnTo>
                    <a:pt x="0" y="549"/>
                  </a:lnTo>
                  <a:lnTo>
                    <a:pt x="0" y="549"/>
                  </a:lnTo>
                  <a:lnTo>
                    <a:pt x="219" y="439"/>
                  </a:lnTo>
                  <a:lnTo>
                    <a:pt x="197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89"/>
            <p:cNvSpPr/>
            <p:nvPr/>
          </p:nvSpPr>
          <p:spPr>
            <a:xfrm>
              <a:off x="2028309" y="2732881"/>
              <a:ext cx="35592" cy="29671"/>
            </a:xfrm>
            <a:custGeom>
              <a:rect b="b" l="l" r="r" t="t"/>
              <a:pathLst>
                <a:path extrusionOk="0" h="2195" w="2633">
                  <a:moveTo>
                    <a:pt x="1975" y="1"/>
                  </a:moveTo>
                  <a:lnTo>
                    <a:pt x="549" y="440"/>
                  </a:lnTo>
                  <a:lnTo>
                    <a:pt x="0" y="659"/>
                  </a:lnTo>
                  <a:lnTo>
                    <a:pt x="1097" y="440"/>
                  </a:lnTo>
                  <a:lnTo>
                    <a:pt x="1995" y="240"/>
                  </a:lnTo>
                  <a:lnTo>
                    <a:pt x="2304" y="549"/>
                  </a:lnTo>
                  <a:lnTo>
                    <a:pt x="2414" y="988"/>
                  </a:lnTo>
                  <a:lnTo>
                    <a:pt x="2304" y="1427"/>
                  </a:lnTo>
                  <a:lnTo>
                    <a:pt x="2085" y="1756"/>
                  </a:lnTo>
                  <a:lnTo>
                    <a:pt x="1755" y="1975"/>
                  </a:lnTo>
                  <a:lnTo>
                    <a:pt x="988" y="2195"/>
                  </a:lnTo>
                  <a:lnTo>
                    <a:pt x="1426" y="2195"/>
                  </a:lnTo>
                  <a:lnTo>
                    <a:pt x="1755" y="2085"/>
                  </a:lnTo>
                  <a:lnTo>
                    <a:pt x="2194" y="1866"/>
                  </a:lnTo>
                  <a:lnTo>
                    <a:pt x="2523" y="1537"/>
                  </a:lnTo>
                  <a:lnTo>
                    <a:pt x="2523" y="1317"/>
                  </a:lnTo>
                  <a:lnTo>
                    <a:pt x="2633" y="988"/>
                  </a:lnTo>
                  <a:lnTo>
                    <a:pt x="2414" y="440"/>
                  </a:lnTo>
                  <a:lnTo>
                    <a:pt x="208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89"/>
            <p:cNvSpPr/>
            <p:nvPr/>
          </p:nvSpPr>
          <p:spPr>
            <a:xfrm>
              <a:off x="2006062" y="2537189"/>
              <a:ext cx="173511" cy="134945"/>
            </a:xfrm>
            <a:custGeom>
              <a:rect b="b" l="l" r="r" t="t"/>
              <a:pathLst>
                <a:path extrusionOk="0" h="9983" w="12836">
                  <a:moveTo>
                    <a:pt x="1" y="0"/>
                  </a:moveTo>
                  <a:lnTo>
                    <a:pt x="111" y="439"/>
                  </a:lnTo>
                  <a:lnTo>
                    <a:pt x="330" y="988"/>
                  </a:lnTo>
                  <a:lnTo>
                    <a:pt x="879" y="2085"/>
                  </a:lnTo>
                  <a:lnTo>
                    <a:pt x="1756" y="3182"/>
                  </a:lnTo>
                  <a:lnTo>
                    <a:pt x="2634" y="4279"/>
                  </a:lnTo>
                  <a:lnTo>
                    <a:pt x="3621" y="5266"/>
                  </a:lnTo>
                  <a:lnTo>
                    <a:pt x="4608" y="6253"/>
                  </a:lnTo>
                  <a:lnTo>
                    <a:pt x="6473" y="7898"/>
                  </a:lnTo>
                  <a:lnTo>
                    <a:pt x="7679" y="8995"/>
                  </a:lnTo>
                  <a:lnTo>
                    <a:pt x="8228" y="9324"/>
                  </a:lnTo>
                  <a:lnTo>
                    <a:pt x="8667" y="9544"/>
                  </a:lnTo>
                  <a:lnTo>
                    <a:pt x="9215" y="9763"/>
                  </a:lnTo>
                  <a:lnTo>
                    <a:pt x="9764" y="9873"/>
                  </a:lnTo>
                  <a:lnTo>
                    <a:pt x="11409" y="9983"/>
                  </a:lnTo>
                  <a:lnTo>
                    <a:pt x="12835" y="7240"/>
                  </a:lnTo>
                  <a:lnTo>
                    <a:pt x="11738" y="5924"/>
                  </a:lnTo>
                  <a:lnTo>
                    <a:pt x="10641" y="4717"/>
                  </a:lnTo>
                  <a:lnTo>
                    <a:pt x="9325" y="3620"/>
                  </a:lnTo>
                  <a:lnTo>
                    <a:pt x="7899" y="2633"/>
                  </a:lnTo>
                  <a:lnTo>
                    <a:pt x="7021" y="2194"/>
                  </a:lnTo>
                  <a:lnTo>
                    <a:pt x="6144" y="1756"/>
                  </a:lnTo>
                  <a:lnTo>
                    <a:pt x="4060" y="988"/>
                  </a:lnTo>
                  <a:lnTo>
                    <a:pt x="2085" y="439"/>
                  </a:lnTo>
                  <a:lnTo>
                    <a:pt x="1"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89"/>
            <p:cNvSpPr/>
            <p:nvPr/>
          </p:nvSpPr>
          <p:spPr>
            <a:xfrm>
              <a:off x="2032756" y="2534229"/>
              <a:ext cx="183879" cy="314349"/>
            </a:xfrm>
            <a:custGeom>
              <a:rect b="b" l="l" r="r" t="t"/>
              <a:pathLst>
                <a:path extrusionOk="0" h="23255" w="13603">
                  <a:moveTo>
                    <a:pt x="0" y="0"/>
                  </a:moveTo>
                  <a:lnTo>
                    <a:pt x="110" y="329"/>
                  </a:lnTo>
                  <a:lnTo>
                    <a:pt x="549" y="987"/>
                  </a:lnTo>
                  <a:lnTo>
                    <a:pt x="1536" y="2304"/>
                  </a:lnTo>
                  <a:lnTo>
                    <a:pt x="2633" y="3510"/>
                  </a:lnTo>
                  <a:lnTo>
                    <a:pt x="3511" y="4278"/>
                  </a:lnTo>
                  <a:lnTo>
                    <a:pt x="4498" y="5046"/>
                  </a:lnTo>
                  <a:lnTo>
                    <a:pt x="5375" y="5814"/>
                  </a:lnTo>
                  <a:lnTo>
                    <a:pt x="6472" y="6472"/>
                  </a:lnTo>
                  <a:lnTo>
                    <a:pt x="7679" y="7130"/>
                  </a:lnTo>
                  <a:lnTo>
                    <a:pt x="8995" y="7679"/>
                  </a:lnTo>
                  <a:lnTo>
                    <a:pt x="10312" y="8227"/>
                  </a:lnTo>
                  <a:lnTo>
                    <a:pt x="11628" y="9105"/>
                  </a:lnTo>
                  <a:lnTo>
                    <a:pt x="12176" y="9653"/>
                  </a:lnTo>
                  <a:lnTo>
                    <a:pt x="12505" y="10202"/>
                  </a:lnTo>
                  <a:lnTo>
                    <a:pt x="12834" y="10860"/>
                  </a:lnTo>
                  <a:lnTo>
                    <a:pt x="13054" y="11628"/>
                  </a:lnTo>
                  <a:lnTo>
                    <a:pt x="13383" y="12944"/>
                  </a:lnTo>
                  <a:lnTo>
                    <a:pt x="13383" y="14370"/>
                  </a:lnTo>
                  <a:lnTo>
                    <a:pt x="13383" y="15576"/>
                  </a:lnTo>
                  <a:lnTo>
                    <a:pt x="13383" y="16783"/>
                  </a:lnTo>
                  <a:lnTo>
                    <a:pt x="13164" y="17880"/>
                  </a:lnTo>
                  <a:lnTo>
                    <a:pt x="12944" y="19087"/>
                  </a:lnTo>
                  <a:lnTo>
                    <a:pt x="12615" y="20622"/>
                  </a:lnTo>
                  <a:lnTo>
                    <a:pt x="12067" y="22158"/>
                  </a:lnTo>
                  <a:lnTo>
                    <a:pt x="11738" y="22926"/>
                  </a:lnTo>
                  <a:lnTo>
                    <a:pt x="11628" y="23255"/>
                  </a:lnTo>
                  <a:lnTo>
                    <a:pt x="11738" y="23036"/>
                  </a:lnTo>
                  <a:lnTo>
                    <a:pt x="12176" y="22158"/>
                  </a:lnTo>
                  <a:lnTo>
                    <a:pt x="12725" y="20732"/>
                  </a:lnTo>
                  <a:lnTo>
                    <a:pt x="13164" y="19087"/>
                  </a:lnTo>
                  <a:lnTo>
                    <a:pt x="13383" y="17990"/>
                  </a:lnTo>
                  <a:lnTo>
                    <a:pt x="13493" y="16783"/>
                  </a:lnTo>
                  <a:lnTo>
                    <a:pt x="13602" y="15576"/>
                  </a:lnTo>
                  <a:lnTo>
                    <a:pt x="13602" y="14370"/>
                  </a:lnTo>
                  <a:lnTo>
                    <a:pt x="13493" y="12944"/>
                  </a:lnTo>
                  <a:lnTo>
                    <a:pt x="13273" y="11518"/>
                  </a:lnTo>
                  <a:lnTo>
                    <a:pt x="13054" y="10750"/>
                  </a:lnTo>
                  <a:lnTo>
                    <a:pt x="12725" y="10092"/>
                  </a:lnTo>
                  <a:lnTo>
                    <a:pt x="12286" y="9434"/>
                  </a:lnTo>
                  <a:lnTo>
                    <a:pt x="11738" y="8885"/>
                  </a:lnTo>
                  <a:lnTo>
                    <a:pt x="10421" y="8117"/>
                  </a:lnTo>
                  <a:lnTo>
                    <a:pt x="9105" y="7459"/>
                  </a:lnTo>
                  <a:lnTo>
                    <a:pt x="7789" y="6911"/>
                  </a:lnTo>
                  <a:lnTo>
                    <a:pt x="6582" y="6253"/>
                  </a:lnTo>
                  <a:lnTo>
                    <a:pt x="5485" y="5594"/>
                  </a:lnTo>
                  <a:lnTo>
                    <a:pt x="4608" y="4936"/>
                  </a:lnTo>
                  <a:lnTo>
                    <a:pt x="3620" y="4168"/>
                  </a:lnTo>
                  <a:lnTo>
                    <a:pt x="2743" y="3401"/>
                  </a:lnTo>
                  <a:lnTo>
                    <a:pt x="1646" y="2194"/>
                  </a:lnTo>
                  <a:lnTo>
                    <a:pt x="659" y="987"/>
                  </a:lnTo>
                  <a:lnTo>
                    <a:pt x="110" y="21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89"/>
            <p:cNvSpPr/>
            <p:nvPr/>
          </p:nvSpPr>
          <p:spPr>
            <a:xfrm>
              <a:off x="2043136" y="2529782"/>
              <a:ext cx="160155" cy="112695"/>
            </a:xfrm>
            <a:custGeom>
              <a:rect b="b" l="l" r="r" t="t"/>
              <a:pathLst>
                <a:path extrusionOk="0" h="8337" w="11848">
                  <a:moveTo>
                    <a:pt x="0" y="0"/>
                  </a:moveTo>
                  <a:lnTo>
                    <a:pt x="1207" y="1097"/>
                  </a:lnTo>
                  <a:lnTo>
                    <a:pt x="2414" y="1974"/>
                  </a:lnTo>
                  <a:lnTo>
                    <a:pt x="3620" y="2633"/>
                  </a:lnTo>
                  <a:lnTo>
                    <a:pt x="4827" y="3291"/>
                  </a:lnTo>
                  <a:lnTo>
                    <a:pt x="6033" y="3730"/>
                  </a:lnTo>
                  <a:lnTo>
                    <a:pt x="7459" y="4278"/>
                  </a:lnTo>
                  <a:lnTo>
                    <a:pt x="8885" y="4936"/>
                  </a:lnTo>
                  <a:lnTo>
                    <a:pt x="9873" y="5594"/>
                  </a:lnTo>
                  <a:lnTo>
                    <a:pt x="10750" y="6362"/>
                  </a:lnTo>
                  <a:lnTo>
                    <a:pt x="11408" y="7349"/>
                  </a:lnTo>
                  <a:lnTo>
                    <a:pt x="11847" y="8337"/>
                  </a:lnTo>
                  <a:lnTo>
                    <a:pt x="11847" y="8227"/>
                  </a:lnTo>
                  <a:lnTo>
                    <a:pt x="11737" y="7788"/>
                  </a:lnTo>
                  <a:lnTo>
                    <a:pt x="11408" y="7020"/>
                  </a:lnTo>
                  <a:lnTo>
                    <a:pt x="10860" y="6253"/>
                  </a:lnTo>
                  <a:lnTo>
                    <a:pt x="9982" y="5485"/>
                  </a:lnTo>
                  <a:lnTo>
                    <a:pt x="8995" y="4717"/>
                  </a:lnTo>
                  <a:lnTo>
                    <a:pt x="7569" y="4168"/>
                  </a:lnTo>
                  <a:lnTo>
                    <a:pt x="6143" y="3620"/>
                  </a:lnTo>
                  <a:lnTo>
                    <a:pt x="4936" y="3071"/>
                  </a:lnTo>
                  <a:lnTo>
                    <a:pt x="3730" y="2413"/>
                  </a:lnTo>
                  <a:lnTo>
                    <a:pt x="2523" y="1755"/>
                  </a:lnTo>
                  <a:lnTo>
                    <a:pt x="1317" y="98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89"/>
            <p:cNvSpPr/>
            <p:nvPr/>
          </p:nvSpPr>
          <p:spPr>
            <a:xfrm>
              <a:off x="1943795" y="2528296"/>
              <a:ext cx="75644" cy="295087"/>
            </a:xfrm>
            <a:custGeom>
              <a:rect b="b" l="l" r="r" t="t"/>
              <a:pathLst>
                <a:path extrusionOk="0" h="21830" w="5596">
                  <a:moveTo>
                    <a:pt x="5595" y="0"/>
                  </a:moveTo>
                  <a:lnTo>
                    <a:pt x="5376" y="110"/>
                  </a:lnTo>
                  <a:lnTo>
                    <a:pt x="4718" y="329"/>
                  </a:lnTo>
                  <a:lnTo>
                    <a:pt x="4059" y="658"/>
                  </a:lnTo>
                  <a:lnTo>
                    <a:pt x="3511" y="988"/>
                  </a:lnTo>
                  <a:lnTo>
                    <a:pt x="3072" y="1426"/>
                  </a:lnTo>
                  <a:lnTo>
                    <a:pt x="2633" y="1865"/>
                  </a:lnTo>
                  <a:lnTo>
                    <a:pt x="1975" y="2633"/>
                  </a:lnTo>
                  <a:lnTo>
                    <a:pt x="1537" y="3510"/>
                  </a:lnTo>
                  <a:lnTo>
                    <a:pt x="1098" y="4388"/>
                  </a:lnTo>
                  <a:lnTo>
                    <a:pt x="769" y="5266"/>
                  </a:lnTo>
                  <a:lnTo>
                    <a:pt x="330" y="7569"/>
                  </a:lnTo>
                  <a:lnTo>
                    <a:pt x="111" y="9982"/>
                  </a:lnTo>
                  <a:lnTo>
                    <a:pt x="1" y="12396"/>
                  </a:lnTo>
                  <a:lnTo>
                    <a:pt x="1" y="14589"/>
                  </a:lnTo>
                  <a:lnTo>
                    <a:pt x="1" y="18538"/>
                  </a:lnTo>
                  <a:lnTo>
                    <a:pt x="1" y="21061"/>
                  </a:lnTo>
                  <a:lnTo>
                    <a:pt x="111" y="21829"/>
                  </a:lnTo>
                  <a:lnTo>
                    <a:pt x="111" y="21720"/>
                  </a:lnTo>
                  <a:lnTo>
                    <a:pt x="111" y="21061"/>
                  </a:lnTo>
                  <a:lnTo>
                    <a:pt x="111" y="18538"/>
                  </a:lnTo>
                  <a:lnTo>
                    <a:pt x="111" y="14699"/>
                  </a:lnTo>
                  <a:lnTo>
                    <a:pt x="330" y="9982"/>
                  </a:lnTo>
                  <a:lnTo>
                    <a:pt x="549" y="7569"/>
                  </a:lnTo>
                  <a:lnTo>
                    <a:pt x="988" y="5375"/>
                  </a:lnTo>
                  <a:lnTo>
                    <a:pt x="1317" y="4388"/>
                  </a:lnTo>
                  <a:lnTo>
                    <a:pt x="1646" y="3510"/>
                  </a:lnTo>
                  <a:lnTo>
                    <a:pt x="2195" y="2743"/>
                  </a:lnTo>
                  <a:lnTo>
                    <a:pt x="2743" y="1975"/>
                  </a:lnTo>
                  <a:lnTo>
                    <a:pt x="3182" y="1536"/>
                  </a:lnTo>
                  <a:lnTo>
                    <a:pt x="3621" y="1097"/>
                  </a:lnTo>
                  <a:lnTo>
                    <a:pt x="4169" y="658"/>
                  </a:lnTo>
                  <a:lnTo>
                    <a:pt x="4718" y="439"/>
                  </a:lnTo>
                  <a:lnTo>
                    <a:pt x="55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189"/>
          <p:cNvGrpSpPr/>
          <p:nvPr/>
        </p:nvGrpSpPr>
        <p:grpSpPr>
          <a:xfrm>
            <a:off x="59543" y="2357007"/>
            <a:ext cx="1866505" cy="3859380"/>
            <a:chOff x="5386362" y="329875"/>
            <a:chExt cx="1137488" cy="2351990"/>
          </a:xfrm>
        </p:grpSpPr>
        <p:sp>
          <p:nvSpPr>
            <p:cNvPr id="2466" name="Google Shape;2466;p189"/>
            <p:cNvSpPr/>
            <p:nvPr/>
          </p:nvSpPr>
          <p:spPr>
            <a:xfrm>
              <a:off x="6082323" y="1036850"/>
              <a:ext cx="52276" cy="1382"/>
            </a:xfrm>
            <a:custGeom>
              <a:rect b="b" l="l" r="r" t="t"/>
              <a:pathLst>
                <a:path extrusionOk="0" h="104" w="3935">
                  <a:moveTo>
                    <a:pt x="1" y="0"/>
                  </a:moveTo>
                  <a:lnTo>
                    <a:pt x="1968" y="104"/>
                  </a:lnTo>
                  <a:lnTo>
                    <a:pt x="3935" y="0"/>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7" name="Google Shape;2467;p189"/>
            <p:cNvSpPr/>
            <p:nvPr/>
          </p:nvSpPr>
          <p:spPr>
            <a:xfrm>
              <a:off x="5727468" y="2405391"/>
              <a:ext cx="237961" cy="195329"/>
            </a:xfrm>
            <a:custGeom>
              <a:rect b="b" l="l" r="r" t="t"/>
              <a:pathLst>
                <a:path extrusionOk="0" h="14703" w="17912">
                  <a:moveTo>
                    <a:pt x="207" y="1"/>
                  </a:moveTo>
                  <a:lnTo>
                    <a:pt x="0" y="14392"/>
                  </a:lnTo>
                  <a:lnTo>
                    <a:pt x="17911" y="14703"/>
                  </a:lnTo>
                  <a:lnTo>
                    <a:pt x="17808" y="14392"/>
                  </a:lnTo>
                  <a:lnTo>
                    <a:pt x="17497" y="13978"/>
                  </a:lnTo>
                  <a:lnTo>
                    <a:pt x="17083" y="13667"/>
                  </a:lnTo>
                  <a:lnTo>
                    <a:pt x="16462" y="13150"/>
                  </a:lnTo>
                  <a:lnTo>
                    <a:pt x="15012" y="12321"/>
                  </a:lnTo>
                  <a:lnTo>
                    <a:pt x="13252" y="11390"/>
                  </a:lnTo>
                  <a:lnTo>
                    <a:pt x="10146" y="10044"/>
                  </a:lnTo>
                  <a:lnTo>
                    <a:pt x="8697" y="9422"/>
                  </a:lnTo>
                  <a:lnTo>
                    <a:pt x="9215" y="208"/>
                  </a:lnTo>
                  <a:lnTo>
                    <a:pt x="207"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8" name="Google Shape;2468;p189"/>
            <p:cNvSpPr/>
            <p:nvPr/>
          </p:nvSpPr>
          <p:spPr>
            <a:xfrm>
              <a:off x="5761849" y="2518180"/>
              <a:ext cx="19263" cy="19277"/>
            </a:xfrm>
            <a:custGeom>
              <a:rect b="b" l="l" r="r" t="t"/>
              <a:pathLst>
                <a:path extrusionOk="0" h="1451" w="1450">
                  <a:moveTo>
                    <a:pt x="829" y="1"/>
                  </a:moveTo>
                  <a:lnTo>
                    <a:pt x="518" y="104"/>
                  </a:lnTo>
                  <a:lnTo>
                    <a:pt x="311" y="208"/>
                  </a:lnTo>
                  <a:lnTo>
                    <a:pt x="104" y="415"/>
                  </a:lnTo>
                  <a:lnTo>
                    <a:pt x="0" y="622"/>
                  </a:lnTo>
                  <a:lnTo>
                    <a:pt x="0" y="932"/>
                  </a:lnTo>
                  <a:lnTo>
                    <a:pt x="104" y="1140"/>
                  </a:lnTo>
                  <a:lnTo>
                    <a:pt x="311" y="1347"/>
                  </a:lnTo>
                  <a:lnTo>
                    <a:pt x="622" y="1450"/>
                  </a:lnTo>
                  <a:lnTo>
                    <a:pt x="829" y="1450"/>
                  </a:lnTo>
                  <a:lnTo>
                    <a:pt x="1139" y="1243"/>
                  </a:lnTo>
                  <a:lnTo>
                    <a:pt x="1346" y="1036"/>
                  </a:lnTo>
                  <a:lnTo>
                    <a:pt x="1450" y="829"/>
                  </a:lnTo>
                  <a:lnTo>
                    <a:pt x="1450" y="518"/>
                  </a:lnTo>
                  <a:lnTo>
                    <a:pt x="1243" y="311"/>
                  </a:lnTo>
                  <a:lnTo>
                    <a:pt x="1036" y="104"/>
                  </a:lnTo>
                  <a:lnTo>
                    <a:pt x="82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9" name="Google Shape;2469;p189"/>
            <p:cNvSpPr/>
            <p:nvPr/>
          </p:nvSpPr>
          <p:spPr>
            <a:xfrm>
              <a:off x="5727468" y="2577325"/>
              <a:ext cx="237961" cy="23395"/>
            </a:xfrm>
            <a:custGeom>
              <a:rect b="b" l="l" r="r" t="t"/>
              <a:pathLst>
                <a:path extrusionOk="0" h="1761" w="17912">
                  <a:moveTo>
                    <a:pt x="104" y="1"/>
                  </a:moveTo>
                  <a:lnTo>
                    <a:pt x="0" y="1450"/>
                  </a:lnTo>
                  <a:lnTo>
                    <a:pt x="17911" y="1761"/>
                  </a:lnTo>
                  <a:lnTo>
                    <a:pt x="17911" y="1554"/>
                  </a:lnTo>
                  <a:lnTo>
                    <a:pt x="17911" y="1450"/>
                  </a:lnTo>
                  <a:lnTo>
                    <a:pt x="17601" y="1139"/>
                  </a:lnTo>
                  <a:lnTo>
                    <a:pt x="17290" y="829"/>
                  </a:lnTo>
                  <a:lnTo>
                    <a:pt x="104" y="1"/>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0" name="Google Shape;2470;p189"/>
            <p:cNvSpPr/>
            <p:nvPr/>
          </p:nvSpPr>
          <p:spPr>
            <a:xfrm>
              <a:off x="5825112" y="2527812"/>
              <a:ext cx="20645" cy="15145"/>
            </a:xfrm>
            <a:custGeom>
              <a:rect b="b" l="l" r="r" t="t"/>
              <a:pathLst>
                <a:path extrusionOk="0" h="1140" w="1554">
                  <a:moveTo>
                    <a:pt x="1243" y="0"/>
                  </a:moveTo>
                  <a:lnTo>
                    <a:pt x="933" y="104"/>
                  </a:lnTo>
                  <a:lnTo>
                    <a:pt x="519" y="207"/>
                  </a:lnTo>
                  <a:lnTo>
                    <a:pt x="208" y="518"/>
                  </a:lnTo>
                  <a:lnTo>
                    <a:pt x="1" y="829"/>
                  </a:lnTo>
                  <a:lnTo>
                    <a:pt x="1" y="1036"/>
                  </a:lnTo>
                  <a:lnTo>
                    <a:pt x="1" y="1139"/>
                  </a:lnTo>
                  <a:lnTo>
                    <a:pt x="208" y="932"/>
                  </a:lnTo>
                  <a:lnTo>
                    <a:pt x="726" y="518"/>
                  </a:lnTo>
                  <a:lnTo>
                    <a:pt x="1347" y="207"/>
                  </a:lnTo>
                  <a:lnTo>
                    <a:pt x="1554" y="104"/>
                  </a:lnTo>
                  <a:lnTo>
                    <a:pt x="1243"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1" name="Google Shape;2471;p189"/>
            <p:cNvSpPr/>
            <p:nvPr/>
          </p:nvSpPr>
          <p:spPr>
            <a:xfrm>
              <a:off x="5855376" y="2540194"/>
              <a:ext cx="15145" cy="17895"/>
            </a:xfrm>
            <a:custGeom>
              <a:rect b="b" l="l" r="r" t="t"/>
              <a:pathLst>
                <a:path extrusionOk="0" h="1347" w="1140">
                  <a:moveTo>
                    <a:pt x="932" y="0"/>
                  </a:moveTo>
                  <a:lnTo>
                    <a:pt x="622" y="104"/>
                  </a:lnTo>
                  <a:lnTo>
                    <a:pt x="311" y="414"/>
                  </a:lnTo>
                  <a:lnTo>
                    <a:pt x="104" y="725"/>
                  </a:lnTo>
                  <a:lnTo>
                    <a:pt x="1" y="1035"/>
                  </a:lnTo>
                  <a:lnTo>
                    <a:pt x="1" y="1243"/>
                  </a:lnTo>
                  <a:lnTo>
                    <a:pt x="1" y="1346"/>
                  </a:lnTo>
                  <a:lnTo>
                    <a:pt x="208" y="1139"/>
                  </a:lnTo>
                  <a:lnTo>
                    <a:pt x="518" y="621"/>
                  </a:lnTo>
                  <a:lnTo>
                    <a:pt x="932" y="207"/>
                  </a:lnTo>
                  <a:lnTo>
                    <a:pt x="114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2" name="Google Shape;2472;p189"/>
            <p:cNvSpPr/>
            <p:nvPr/>
          </p:nvSpPr>
          <p:spPr>
            <a:xfrm>
              <a:off x="5882889" y="2551194"/>
              <a:ext cx="11013" cy="19263"/>
            </a:xfrm>
            <a:custGeom>
              <a:rect b="b" l="l" r="r" t="t"/>
              <a:pathLst>
                <a:path extrusionOk="0" h="1450" w="829">
                  <a:moveTo>
                    <a:pt x="622" y="0"/>
                  </a:moveTo>
                  <a:lnTo>
                    <a:pt x="414" y="207"/>
                  </a:lnTo>
                  <a:lnTo>
                    <a:pt x="207" y="518"/>
                  </a:lnTo>
                  <a:lnTo>
                    <a:pt x="104" y="932"/>
                  </a:lnTo>
                  <a:lnTo>
                    <a:pt x="0" y="1139"/>
                  </a:lnTo>
                  <a:lnTo>
                    <a:pt x="104" y="1346"/>
                  </a:lnTo>
                  <a:lnTo>
                    <a:pt x="104" y="1450"/>
                  </a:lnTo>
                  <a:lnTo>
                    <a:pt x="207" y="1243"/>
                  </a:lnTo>
                  <a:lnTo>
                    <a:pt x="414" y="725"/>
                  </a:lnTo>
                  <a:lnTo>
                    <a:pt x="725" y="207"/>
                  </a:lnTo>
                  <a:lnTo>
                    <a:pt x="82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3" name="Google Shape;2473;p189"/>
            <p:cNvSpPr/>
            <p:nvPr/>
          </p:nvSpPr>
          <p:spPr>
            <a:xfrm>
              <a:off x="5820994" y="2496181"/>
              <a:ext cx="23395" cy="5513"/>
            </a:xfrm>
            <a:custGeom>
              <a:rect b="b" l="l" r="r" t="t"/>
              <a:pathLst>
                <a:path extrusionOk="0" h="415" w="1761">
                  <a:moveTo>
                    <a:pt x="829" y="0"/>
                  </a:moveTo>
                  <a:lnTo>
                    <a:pt x="414" y="104"/>
                  </a:lnTo>
                  <a:lnTo>
                    <a:pt x="207" y="207"/>
                  </a:lnTo>
                  <a:lnTo>
                    <a:pt x="0" y="414"/>
                  </a:lnTo>
                  <a:lnTo>
                    <a:pt x="1760" y="414"/>
                  </a:lnTo>
                  <a:lnTo>
                    <a:pt x="1760" y="311"/>
                  </a:lnTo>
                  <a:lnTo>
                    <a:pt x="1553" y="207"/>
                  </a:lnTo>
                  <a:lnTo>
                    <a:pt x="1243" y="104"/>
                  </a:lnTo>
                  <a:lnTo>
                    <a:pt x="82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4" name="Google Shape;2474;p189"/>
            <p:cNvSpPr/>
            <p:nvPr/>
          </p:nvSpPr>
          <p:spPr>
            <a:xfrm>
              <a:off x="5448257" y="2395772"/>
              <a:ext cx="123790" cy="286092"/>
            </a:xfrm>
            <a:custGeom>
              <a:rect b="b" l="l" r="r" t="t"/>
              <a:pathLst>
                <a:path extrusionOk="0" h="21535" w="9318">
                  <a:moveTo>
                    <a:pt x="8490" y="0"/>
                  </a:moveTo>
                  <a:lnTo>
                    <a:pt x="311" y="414"/>
                  </a:lnTo>
                  <a:lnTo>
                    <a:pt x="207" y="5902"/>
                  </a:lnTo>
                  <a:lnTo>
                    <a:pt x="104" y="9939"/>
                  </a:lnTo>
                  <a:lnTo>
                    <a:pt x="0" y="12217"/>
                  </a:lnTo>
                  <a:lnTo>
                    <a:pt x="104" y="12424"/>
                  </a:lnTo>
                  <a:lnTo>
                    <a:pt x="207" y="12735"/>
                  </a:lnTo>
                  <a:lnTo>
                    <a:pt x="932" y="13667"/>
                  </a:lnTo>
                  <a:lnTo>
                    <a:pt x="3002" y="16358"/>
                  </a:lnTo>
                  <a:lnTo>
                    <a:pt x="5487" y="19154"/>
                  </a:lnTo>
                  <a:lnTo>
                    <a:pt x="7351" y="21121"/>
                  </a:lnTo>
                  <a:lnTo>
                    <a:pt x="7558" y="21328"/>
                  </a:lnTo>
                  <a:lnTo>
                    <a:pt x="7765" y="21431"/>
                  </a:lnTo>
                  <a:lnTo>
                    <a:pt x="8076" y="21535"/>
                  </a:lnTo>
                  <a:lnTo>
                    <a:pt x="8386" y="21535"/>
                  </a:lnTo>
                  <a:lnTo>
                    <a:pt x="8800" y="21328"/>
                  </a:lnTo>
                  <a:lnTo>
                    <a:pt x="9111" y="21017"/>
                  </a:lnTo>
                  <a:lnTo>
                    <a:pt x="9318" y="20603"/>
                  </a:lnTo>
                  <a:lnTo>
                    <a:pt x="9318" y="20189"/>
                  </a:lnTo>
                  <a:lnTo>
                    <a:pt x="7558" y="11182"/>
                  </a:lnTo>
                  <a:lnTo>
                    <a:pt x="8490"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5" name="Google Shape;2475;p189"/>
            <p:cNvSpPr/>
            <p:nvPr/>
          </p:nvSpPr>
          <p:spPr>
            <a:xfrm>
              <a:off x="5448257" y="2395772"/>
              <a:ext cx="123790" cy="286092"/>
            </a:xfrm>
            <a:custGeom>
              <a:rect b="b" l="l" r="r" t="t"/>
              <a:pathLst>
                <a:path extrusionOk="0" fill="none" h="21535" w="9318">
                  <a:moveTo>
                    <a:pt x="8490" y="0"/>
                  </a:moveTo>
                  <a:lnTo>
                    <a:pt x="7558" y="11182"/>
                  </a:lnTo>
                  <a:lnTo>
                    <a:pt x="9318" y="20189"/>
                  </a:lnTo>
                  <a:lnTo>
                    <a:pt x="9318" y="20189"/>
                  </a:lnTo>
                  <a:lnTo>
                    <a:pt x="9318" y="20603"/>
                  </a:lnTo>
                  <a:lnTo>
                    <a:pt x="9111" y="21017"/>
                  </a:lnTo>
                  <a:lnTo>
                    <a:pt x="8800" y="21328"/>
                  </a:lnTo>
                  <a:lnTo>
                    <a:pt x="8386" y="21535"/>
                  </a:lnTo>
                  <a:lnTo>
                    <a:pt x="8283" y="21535"/>
                  </a:lnTo>
                  <a:lnTo>
                    <a:pt x="8283" y="21535"/>
                  </a:lnTo>
                  <a:lnTo>
                    <a:pt x="8076" y="21535"/>
                  </a:lnTo>
                  <a:lnTo>
                    <a:pt x="7765" y="21431"/>
                  </a:lnTo>
                  <a:lnTo>
                    <a:pt x="7558" y="21328"/>
                  </a:lnTo>
                  <a:lnTo>
                    <a:pt x="7351" y="21121"/>
                  </a:lnTo>
                  <a:lnTo>
                    <a:pt x="7351" y="21121"/>
                  </a:lnTo>
                  <a:lnTo>
                    <a:pt x="5487" y="19154"/>
                  </a:lnTo>
                  <a:lnTo>
                    <a:pt x="3002" y="16358"/>
                  </a:lnTo>
                  <a:lnTo>
                    <a:pt x="932" y="13667"/>
                  </a:lnTo>
                  <a:lnTo>
                    <a:pt x="207" y="12735"/>
                  </a:lnTo>
                  <a:lnTo>
                    <a:pt x="104" y="12424"/>
                  </a:lnTo>
                  <a:lnTo>
                    <a:pt x="0" y="12217"/>
                  </a:lnTo>
                  <a:lnTo>
                    <a:pt x="0" y="12217"/>
                  </a:lnTo>
                  <a:lnTo>
                    <a:pt x="104" y="9939"/>
                  </a:lnTo>
                  <a:lnTo>
                    <a:pt x="207" y="5902"/>
                  </a:lnTo>
                  <a:lnTo>
                    <a:pt x="311" y="414"/>
                  </a:lnTo>
                  <a:lnTo>
                    <a:pt x="8490" y="0"/>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6" name="Google Shape;2476;p189"/>
            <p:cNvSpPr/>
            <p:nvPr/>
          </p:nvSpPr>
          <p:spPr>
            <a:xfrm>
              <a:off x="5448257" y="2547062"/>
              <a:ext cx="110040" cy="134803"/>
            </a:xfrm>
            <a:custGeom>
              <a:rect b="b" l="l" r="r" t="t"/>
              <a:pathLst>
                <a:path extrusionOk="0" h="10147" w="8283">
                  <a:moveTo>
                    <a:pt x="104" y="1"/>
                  </a:moveTo>
                  <a:lnTo>
                    <a:pt x="0" y="518"/>
                  </a:lnTo>
                  <a:lnTo>
                    <a:pt x="104" y="1140"/>
                  </a:lnTo>
                  <a:lnTo>
                    <a:pt x="414" y="1657"/>
                  </a:lnTo>
                  <a:lnTo>
                    <a:pt x="2485" y="4246"/>
                  </a:lnTo>
                  <a:lnTo>
                    <a:pt x="4452" y="6627"/>
                  </a:lnTo>
                  <a:lnTo>
                    <a:pt x="7351" y="9733"/>
                  </a:lnTo>
                  <a:lnTo>
                    <a:pt x="7558" y="9940"/>
                  </a:lnTo>
                  <a:lnTo>
                    <a:pt x="7765" y="10043"/>
                  </a:lnTo>
                  <a:lnTo>
                    <a:pt x="8076" y="10147"/>
                  </a:lnTo>
                  <a:lnTo>
                    <a:pt x="8283" y="10147"/>
                  </a:lnTo>
                  <a:lnTo>
                    <a:pt x="104" y="1"/>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7" name="Google Shape;2477;p189"/>
            <p:cNvSpPr/>
            <p:nvPr/>
          </p:nvSpPr>
          <p:spPr>
            <a:xfrm>
              <a:off x="5529402" y="2599339"/>
              <a:ext cx="31645" cy="15132"/>
            </a:xfrm>
            <a:custGeom>
              <a:rect b="b" l="l" r="r" t="t"/>
              <a:pathLst>
                <a:path extrusionOk="0" h="1139" w="2382">
                  <a:moveTo>
                    <a:pt x="1450" y="0"/>
                  </a:moveTo>
                  <a:lnTo>
                    <a:pt x="932" y="104"/>
                  </a:lnTo>
                  <a:lnTo>
                    <a:pt x="518" y="414"/>
                  </a:lnTo>
                  <a:lnTo>
                    <a:pt x="104" y="725"/>
                  </a:lnTo>
                  <a:lnTo>
                    <a:pt x="0" y="1035"/>
                  </a:lnTo>
                  <a:lnTo>
                    <a:pt x="0" y="1139"/>
                  </a:lnTo>
                  <a:lnTo>
                    <a:pt x="518" y="725"/>
                  </a:lnTo>
                  <a:lnTo>
                    <a:pt x="1036" y="414"/>
                  </a:lnTo>
                  <a:lnTo>
                    <a:pt x="1657" y="207"/>
                  </a:lnTo>
                  <a:lnTo>
                    <a:pt x="2382" y="207"/>
                  </a:lnTo>
                  <a:lnTo>
                    <a:pt x="2278" y="104"/>
                  </a:lnTo>
                  <a:lnTo>
                    <a:pt x="196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8" name="Google Shape;2478;p189"/>
            <p:cNvSpPr/>
            <p:nvPr/>
          </p:nvSpPr>
          <p:spPr>
            <a:xfrm>
              <a:off x="5511520" y="2573194"/>
              <a:ext cx="42658" cy="15145"/>
            </a:xfrm>
            <a:custGeom>
              <a:rect b="b" l="l" r="r" t="t"/>
              <a:pathLst>
                <a:path extrusionOk="0" h="1140" w="3211">
                  <a:moveTo>
                    <a:pt x="2278" y="1"/>
                  </a:moveTo>
                  <a:lnTo>
                    <a:pt x="1450" y="104"/>
                  </a:lnTo>
                  <a:lnTo>
                    <a:pt x="622" y="519"/>
                  </a:lnTo>
                  <a:lnTo>
                    <a:pt x="311" y="829"/>
                  </a:lnTo>
                  <a:lnTo>
                    <a:pt x="1" y="1140"/>
                  </a:lnTo>
                  <a:lnTo>
                    <a:pt x="725" y="726"/>
                  </a:lnTo>
                  <a:lnTo>
                    <a:pt x="1554" y="415"/>
                  </a:lnTo>
                  <a:lnTo>
                    <a:pt x="2175" y="208"/>
                  </a:lnTo>
                  <a:lnTo>
                    <a:pt x="2692" y="208"/>
                  </a:lnTo>
                  <a:lnTo>
                    <a:pt x="3210" y="104"/>
                  </a:lnTo>
                  <a:lnTo>
                    <a:pt x="269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9" name="Google Shape;2479;p189"/>
            <p:cNvSpPr/>
            <p:nvPr/>
          </p:nvSpPr>
          <p:spPr>
            <a:xfrm>
              <a:off x="5511520" y="2537444"/>
              <a:ext cx="38526" cy="6882"/>
            </a:xfrm>
            <a:custGeom>
              <a:rect b="b" l="l" r="r" t="t"/>
              <a:pathLst>
                <a:path extrusionOk="0" h="518" w="2900">
                  <a:moveTo>
                    <a:pt x="1450" y="0"/>
                  </a:moveTo>
                  <a:lnTo>
                    <a:pt x="725" y="104"/>
                  </a:lnTo>
                  <a:lnTo>
                    <a:pt x="1" y="414"/>
                  </a:lnTo>
                  <a:lnTo>
                    <a:pt x="415" y="414"/>
                  </a:lnTo>
                  <a:lnTo>
                    <a:pt x="932" y="311"/>
                  </a:lnTo>
                  <a:lnTo>
                    <a:pt x="1450" y="311"/>
                  </a:lnTo>
                  <a:lnTo>
                    <a:pt x="2485" y="414"/>
                  </a:lnTo>
                  <a:lnTo>
                    <a:pt x="2899" y="518"/>
                  </a:lnTo>
                  <a:lnTo>
                    <a:pt x="2899" y="518"/>
                  </a:lnTo>
                  <a:lnTo>
                    <a:pt x="2175" y="207"/>
                  </a:lnTo>
                  <a:lnTo>
                    <a:pt x="145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0" name="Google Shape;2480;p189"/>
            <p:cNvSpPr/>
            <p:nvPr/>
          </p:nvSpPr>
          <p:spPr>
            <a:xfrm>
              <a:off x="5514270" y="2493431"/>
              <a:ext cx="39908" cy="9632"/>
            </a:xfrm>
            <a:custGeom>
              <a:rect b="b" l="l" r="r" t="t"/>
              <a:pathLst>
                <a:path extrusionOk="0" h="725" w="3004">
                  <a:moveTo>
                    <a:pt x="932" y="0"/>
                  </a:moveTo>
                  <a:lnTo>
                    <a:pt x="415" y="207"/>
                  </a:lnTo>
                  <a:lnTo>
                    <a:pt x="104" y="311"/>
                  </a:lnTo>
                  <a:lnTo>
                    <a:pt x="1" y="414"/>
                  </a:lnTo>
                  <a:lnTo>
                    <a:pt x="725" y="311"/>
                  </a:lnTo>
                  <a:lnTo>
                    <a:pt x="1450" y="311"/>
                  </a:lnTo>
                  <a:lnTo>
                    <a:pt x="2278" y="414"/>
                  </a:lnTo>
                  <a:lnTo>
                    <a:pt x="3003" y="725"/>
                  </a:lnTo>
                  <a:lnTo>
                    <a:pt x="3003" y="725"/>
                  </a:lnTo>
                  <a:lnTo>
                    <a:pt x="2900" y="621"/>
                  </a:lnTo>
                  <a:lnTo>
                    <a:pt x="2589" y="414"/>
                  </a:lnTo>
                  <a:lnTo>
                    <a:pt x="2071" y="207"/>
                  </a:lnTo>
                  <a:lnTo>
                    <a:pt x="1554"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1" name="Google Shape;2481;p189"/>
            <p:cNvSpPr/>
            <p:nvPr/>
          </p:nvSpPr>
          <p:spPr>
            <a:xfrm>
              <a:off x="5514270" y="2459036"/>
              <a:ext cx="44026" cy="30277"/>
            </a:xfrm>
            <a:custGeom>
              <a:rect b="b" l="l" r="r" t="t"/>
              <a:pathLst>
                <a:path extrusionOk="0" h="2279" w="3314">
                  <a:moveTo>
                    <a:pt x="725" y="208"/>
                  </a:moveTo>
                  <a:lnTo>
                    <a:pt x="932" y="518"/>
                  </a:lnTo>
                  <a:lnTo>
                    <a:pt x="1139" y="829"/>
                  </a:lnTo>
                  <a:lnTo>
                    <a:pt x="1347" y="1554"/>
                  </a:lnTo>
                  <a:lnTo>
                    <a:pt x="1347" y="1554"/>
                  </a:lnTo>
                  <a:lnTo>
                    <a:pt x="1243" y="1657"/>
                  </a:lnTo>
                  <a:lnTo>
                    <a:pt x="1191" y="1864"/>
                  </a:lnTo>
                  <a:lnTo>
                    <a:pt x="1191" y="1864"/>
                  </a:lnTo>
                  <a:lnTo>
                    <a:pt x="932" y="1761"/>
                  </a:lnTo>
                  <a:lnTo>
                    <a:pt x="622" y="1554"/>
                  </a:lnTo>
                  <a:lnTo>
                    <a:pt x="415" y="1140"/>
                  </a:lnTo>
                  <a:lnTo>
                    <a:pt x="311" y="622"/>
                  </a:lnTo>
                  <a:lnTo>
                    <a:pt x="311" y="415"/>
                  </a:lnTo>
                  <a:lnTo>
                    <a:pt x="415" y="311"/>
                  </a:lnTo>
                  <a:lnTo>
                    <a:pt x="518" y="208"/>
                  </a:lnTo>
                  <a:close/>
                  <a:moveTo>
                    <a:pt x="1416" y="1795"/>
                  </a:moveTo>
                  <a:lnTo>
                    <a:pt x="1465" y="1968"/>
                  </a:lnTo>
                  <a:lnTo>
                    <a:pt x="1450" y="1968"/>
                  </a:lnTo>
                  <a:lnTo>
                    <a:pt x="1302" y="1909"/>
                  </a:lnTo>
                  <a:lnTo>
                    <a:pt x="1302" y="1909"/>
                  </a:lnTo>
                  <a:lnTo>
                    <a:pt x="1416" y="1795"/>
                  </a:lnTo>
                  <a:close/>
                  <a:moveTo>
                    <a:pt x="2900" y="725"/>
                  </a:moveTo>
                  <a:lnTo>
                    <a:pt x="3003" y="829"/>
                  </a:lnTo>
                  <a:lnTo>
                    <a:pt x="3107" y="933"/>
                  </a:lnTo>
                  <a:lnTo>
                    <a:pt x="3107" y="1036"/>
                  </a:lnTo>
                  <a:lnTo>
                    <a:pt x="3107" y="1243"/>
                  </a:lnTo>
                  <a:lnTo>
                    <a:pt x="2692" y="1554"/>
                  </a:lnTo>
                  <a:lnTo>
                    <a:pt x="2382" y="1864"/>
                  </a:lnTo>
                  <a:lnTo>
                    <a:pt x="1864" y="1968"/>
                  </a:lnTo>
                  <a:lnTo>
                    <a:pt x="1554" y="1968"/>
                  </a:lnTo>
                  <a:lnTo>
                    <a:pt x="1554" y="1864"/>
                  </a:lnTo>
                  <a:lnTo>
                    <a:pt x="1524" y="1687"/>
                  </a:lnTo>
                  <a:lnTo>
                    <a:pt x="1524" y="1687"/>
                  </a:lnTo>
                  <a:lnTo>
                    <a:pt x="1657" y="1554"/>
                  </a:lnTo>
                  <a:lnTo>
                    <a:pt x="2175" y="1036"/>
                  </a:lnTo>
                  <a:lnTo>
                    <a:pt x="2485" y="829"/>
                  </a:lnTo>
                  <a:lnTo>
                    <a:pt x="2900" y="725"/>
                  </a:lnTo>
                  <a:close/>
                  <a:moveTo>
                    <a:pt x="518" y="1"/>
                  </a:moveTo>
                  <a:lnTo>
                    <a:pt x="208" y="104"/>
                  </a:lnTo>
                  <a:lnTo>
                    <a:pt x="104" y="311"/>
                  </a:lnTo>
                  <a:lnTo>
                    <a:pt x="1" y="622"/>
                  </a:lnTo>
                  <a:lnTo>
                    <a:pt x="104" y="1140"/>
                  </a:lnTo>
                  <a:lnTo>
                    <a:pt x="415" y="1657"/>
                  </a:lnTo>
                  <a:lnTo>
                    <a:pt x="829" y="1968"/>
                  </a:lnTo>
                  <a:lnTo>
                    <a:pt x="1347" y="2175"/>
                  </a:lnTo>
                  <a:lnTo>
                    <a:pt x="1524" y="2175"/>
                  </a:lnTo>
                  <a:lnTo>
                    <a:pt x="1554" y="2278"/>
                  </a:lnTo>
                  <a:lnTo>
                    <a:pt x="1554" y="2175"/>
                  </a:lnTo>
                  <a:lnTo>
                    <a:pt x="1968" y="2175"/>
                  </a:lnTo>
                  <a:lnTo>
                    <a:pt x="2485" y="2071"/>
                  </a:lnTo>
                  <a:lnTo>
                    <a:pt x="2900" y="1761"/>
                  </a:lnTo>
                  <a:lnTo>
                    <a:pt x="3314" y="1347"/>
                  </a:lnTo>
                  <a:lnTo>
                    <a:pt x="3314" y="1036"/>
                  </a:lnTo>
                  <a:lnTo>
                    <a:pt x="3314" y="829"/>
                  </a:lnTo>
                  <a:lnTo>
                    <a:pt x="3107" y="622"/>
                  </a:lnTo>
                  <a:lnTo>
                    <a:pt x="2900" y="518"/>
                  </a:lnTo>
                  <a:lnTo>
                    <a:pt x="2485" y="622"/>
                  </a:lnTo>
                  <a:lnTo>
                    <a:pt x="2071" y="829"/>
                  </a:lnTo>
                  <a:lnTo>
                    <a:pt x="1657" y="1243"/>
                  </a:lnTo>
                  <a:lnTo>
                    <a:pt x="1480" y="1421"/>
                  </a:lnTo>
                  <a:lnTo>
                    <a:pt x="1480" y="1421"/>
                  </a:lnTo>
                  <a:lnTo>
                    <a:pt x="1450" y="1243"/>
                  </a:lnTo>
                  <a:lnTo>
                    <a:pt x="1347" y="725"/>
                  </a:lnTo>
                  <a:lnTo>
                    <a:pt x="1139" y="311"/>
                  </a:lnTo>
                  <a:lnTo>
                    <a:pt x="829" y="104"/>
                  </a:lnTo>
                  <a:lnTo>
                    <a:pt x="518"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2" name="Google Shape;2482;p189"/>
            <p:cNvSpPr/>
            <p:nvPr/>
          </p:nvSpPr>
          <p:spPr>
            <a:xfrm>
              <a:off x="5444125" y="1347692"/>
              <a:ext cx="536435" cy="1142988"/>
            </a:xfrm>
            <a:custGeom>
              <a:rect b="b" l="l" r="r" t="t"/>
              <a:pathLst>
                <a:path extrusionOk="0" h="86036" w="40379">
                  <a:moveTo>
                    <a:pt x="8594" y="1"/>
                  </a:moveTo>
                  <a:lnTo>
                    <a:pt x="7144" y="10768"/>
                  </a:lnTo>
                  <a:lnTo>
                    <a:pt x="3313" y="47625"/>
                  </a:lnTo>
                  <a:lnTo>
                    <a:pt x="0" y="86036"/>
                  </a:lnTo>
                  <a:lnTo>
                    <a:pt x="0" y="86036"/>
                  </a:lnTo>
                  <a:lnTo>
                    <a:pt x="10354" y="85932"/>
                  </a:lnTo>
                  <a:lnTo>
                    <a:pt x="12942" y="70817"/>
                  </a:lnTo>
                  <a:lnTo>
                    <a:pt x="14909" y="59739"/>
                  </a:lnTo>
                  <a:lnTo>
                    <a:pt x="15634" y="55390"/>
                  </a:lnTo>
                  <a:lnTo>
                    <a:pt x="15944" y="52802"/>
                  </a:lnTo>
                  <a:lnTo>
                    <a:pt x="16359" y="50214"/>
                  </a:lnTo>
                  <a:lnTo>
                    <a:pt x="17187" y="45969"/>
                  </a:lnTo>
                  <a:lnTo>
                    <a:pt x="19465" y="35202"/>
                  </a:lnTo>
                  <a:lnTo>
                    <a:pt x="22674" y="20914"/>
                  </a:lnTo>
                  <a:lnTo>
                    <a:pt x="23606" y="20707"/>
                  </a:lnTo>
                  <a:lnTo>
                    <a:pt x="20396" y="85104"/>
                  </a:lnTo>
                  <a:lnTo>
                    <a:pt x="31681" y="85104"/>
                  </a:lnTo>
                  <a:lnTo>
                    <a:pt x="35926" y="50524"/>
                  </a:lnTo>
                  <a:lnTo>
                    <a:pt x="38825" y="26194"/>
                  </a:lnTo>
                  <a:lnTo>
                    <a:pt x="40275" y="14081"/>
                  </a:lnTo>
                  <a:lnTo>
                    <a:pt x="40378" y="11182"/>
                  </a:lnTo>
                  <a:lnTo>
                    <a:pt x="40275" y="8180"/>
                  </a:lnTo>
                  <a:lnTo>
                    <a:pt x="39860" y="5281"/>
                  </a:lnTo>
                  <a:lnTo>
                    <a:pt x="39343" y="2382"/>
                  </a:lnTo>
                  <a:lnTo>
                    <a:pt x="8594"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3" name="Google Shape;2483;p189"/>
            <p:cNvSpPr/>
            <p:nvPr/>
          </p:nvSpPr>
          <p:spPr>
            <a:xfrm>
              <a:off x="5444125" y="1347692"/>
              <a:ext cx="536435" cy="1142988"/>
            </a:xfrm>
            <a:custGeom>
              <a:rect b="b" l="l" r="r" t="t"/>
              <a:pathLst>
                <a:path extrusionOk="0" fill="none" h="86036" w="40379">
                  <a:moveTo>
                    <a:pt x="39343" y="2382"/>
                  </a:moveTo>
                  <a:lnTo>
                    <a:pt x="39343" y="2382"/>
                  </a:lnTo>
                  <a:lnTo>
                    <a:pt x="39860" y="5281"/>
                  </a:lnTo>
                  <a:lnTo>
                    <a:pt x="40275" y="8180"/>
                  </a:lnTo>
                  <a:lnTo>
                    <a:pt x="40378" y="11182"/>
                  </a:lnTo>
                  <a:lnTo>
                    <a:pt x="40275" y="14081"/>
                  </a:lnTo>
                  <a:lnTo>
                    <a:pt x="40275" y="14081"/>
                  </a:lnTo>
                  <a:lnTo>
                    <a:pt x="38825" y="26194"/>
                  </a:lnTo>
                  <a:lnTo>
                    <a:pt x="35926" y="50524"/>
                  </a:lnTo>
                  <a:lnTo>
                    <a:pt x="31681" y="85104"/>
                  </a:lnTo>
                  <a:lnTo>
                    <a:pt x="20396" y="85104"/>
                  </a:lnTo>
                  <a:lnTo>
                    <a:pt x="23606" y="20707"/>
                  </a:lnTo>
                  <a:lnTo>
                    <a:pt x="22674" y="20914"/>
                  </a:lnTo>
                  <a:lnTo>
                    <a:pt x="22674" y="20914"/>
                  </a:lnTo>
                  <a:lnTo>
                    <a:pt x="19465" y="35202"/>
                  </a:lnTo>
                  <a:lnTo>
                    <a:pt x="17187" y="45969"/>
                  </a:lnTo>
                  <a:lnTo>
                    <a:pt x="16359" y="50214"/>
                  </a:lnTo>
                  <a:lnTo>
                    <a:pt x="15944" y="52802"/>
                  </a:lnTo>
                  <a:lnTo>
                    <a:pt x="15944" y="52802"/>
                  </a:lnTo>
                  <a:lnTo>
                    <a:pt x="15634" y="55390"/>
                  </a:lnTo>
                  <a:lnTo>
                    <a:pt x="14909" y="59739"/>
                  </a:lnTo>
                  <a:lnTo>
                    <a:pt x="12942" y="70817"/>
                  </a:lnTo>
                  <a:lnTo>
                    <a:pt x="10354" y="85932"/>
                  </a:lnTo>
                  <a:lnTo>
                    <a:pt x="0" y="86036"/>
                  </a:lnTo>
                  <a:lnTo>
                    <a:pt x="3313" y="47625"/>
                  </a:lnTo>
                  <a:lnTo>
                    <a:pt x="7144" y="10768"/>
                  </a:lnTo>
                  <a:lnTo>
                    <a:pt x="8594" y="1"/>
                  </a:lnTo>
                  <a:lnTo>
                    <a:pt x="39343" y="2382"/>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4" name="Google Shape;2484;p189"/>
            <p:cNvSpPr/>
            <p:nvPr/>
          </p:nvSpPr>
          <p:spPr>
            <a:xfrm>
              <a:off x="5732968" y="1415087"/>
              <a:ext cx="78408" cy="130685"/>
            </a:xfrm>
            <a:custGeom>
              <a:rect b="b" l="l" r="r" t="t"/>
              <a:pathLst>
                <a:path extrusionOk="0" h="9837" w="5902">
                  <a:moveTo>
                    <a:pt x="5902" y="1"/>
                  </a:moveTo>
                  <a:lnTo>
                    <a:pt x="5798" y="518"/>
                  </a:lnTo>
                  <a:lnTo>
                    <a:pt x="5591" y="1968"/>
                  </a:lnTo>
                  <a:lnTo>
                    <a:pt x="5177" y="4142"/>
                  </a:lnTo>
                  <a:lnTo>
                    <a:pt x="4763" y="6730"/>
                  </a:lnTo>
                  <a:lnTo>
                    <a:pt x="4452" y="8076"/>
                  </a:lnTo>
                  <a:lnTo>
                    <a:pt x="4245" y="8594"/>
                  </a:lnTo>
                  <a:lnTo>
                    <a:pt x="3831" y="9111"/>
                  </a:lnTo>
                  <a:lnTo>
                    <a:pt x="3417" y="9422"/>
                  </a:lnTo>
                  <a:lnTo>
                    <a:pt x="2899" y="9629"/>
                  </a:lnTo>
                  <a:lnTo>
                    <a:pt x="1864" y="9629"/>
                  </a:lnTo>
                  <a:lnTo>
                    <a:pt x="1243" y="9422"/>
                  </a:lnTo>
                  <a:lnTo>
                    <a:pt x="518" y="9215"/>
                  </a:lnTo>
                  <a:lnTo>
                    <a:pt x="0" y="9008"/>
                  </a:lnTo>
                  <a:lnTo>
                    <a:pt x="518" y="9319"/>
                  </a:lnTo>
                  <a:lnTo>
                    <a:pt x="1139" y="9629"/>
                  </a:lnTo>
                  <a:lnTo>
                    <a:pt x="1864" y="9836"/>
                  </a:lnTo>
                  <a:lnTo>
                    <a:pt x="2899" y="9836"/>
                  </a:lnTo>
                  <a:lnTo>
                    <a:pt x="3520" y="9629"/>
                  </a:lnTo>
                  <a:lnTo>
                    <a:pt x="4038" y="9319"/>
                  </a:lnTo>
                  <a:lnTo>
                    <a:pt x="4452" y="8697"/>
                  </a:lnTo>
                  <a:lnTo>
                    <a:pt x="4659" y="8076"/>
                  </a:lnTo>
                  <a:lnTo>
                    <a:pt x="4970" y="6730"/>
                  </a:lnTo>
                  <a:lnTo>
                    <a:pt x="5488" y="4142"/>
                  </a:lnTo>
                  <a:lnTo>
                    <a:pt x="5695" y="1968"/>
                  </a:lnTo>
                  <a:lnTo>
                    <a:pt x="5902" y="518"/>
                  </a:lnTo>
                  <a:lnTo>
                    <a:pt x="5902" y="1"/>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5" name="Google Shape;2485;p189"/>
            <p:cNvSpPr/>
            <p:nvPr/>
          </p:nvSpPr>
          <p:spPr>
            <a:xfrm>
              <a:off x="5760468" y="1417837"/>
              <a:ext cx="28908" cy="28895"/>
            </a:xfrm>
            <a:custGeom>
              <a:rect b="b" l="l" r="r" t="t"/>
              <a:pathLst>
                <a:path extrusionOk="0" h="2175" w="2176">
                  <a:moveTo>
                    <a:pt x="1140" y="1"/>
                  </a:moveTo>
                  <a:lnTo>
                    <a:pt x="829" y="104"/>
                  </a:lnTo>
                  <a:lnTo>
                    <a:pt x="519" y="208"/>
                  </a:lnTo>
                  <a:lnTo>
                    <a:pt x="208" y="622"/>
                  </a:lnTo>
                  <a:lnTo>
                    <a:pt x="1" y="1140"/>
                  </a:lnTo>
                  <a:lnTo>
                    <a:pt x="104" y="1554"/>
                  </a:lnTo>
                  <a:lnTo>
                    <a:pt x="415" y="1864"/>
                  </a:lnTo>
                  <a:lnTo>
                    <a:pt x="726" y="2071"/>
                  </a:lnTo>
                  <a:lnTo>
                    <a:pt x="1243" y="2175"/>
                  </a:lnTo>
                  <a:lnTo>
                    <a:pt x="1554" y="2071"/>
                  </a:lnTo>
                  <a:lnTo>
                    <a:pt x="1968" y="1864"/>
                  </a:lnTo>
                  <a:lnTo>
                    <a:pt x="2175" y="1347"/>
                  </a:lnTo>
                  <a:lnTo>
                    <a:pt x="2175" y="829"/>
                  </a:lnTo>
                  <a:lnTo>
                    <a:pt x="2072" y="518"/>
                  </a:lnTo>
                  <a:lnTo>
                    <a:pt x="1761" y="311"/>
                  </a:lnTo>
                  <a:lnTo>
                    <a:pt x="1554" y="208"/>
                  </a:lnTo>
                  <a:lnTo>
                    <a:pt x="1554" y="208"/>
                  </a:lnTo>
                  <a:lnTo>
                    <a:pt x="1865" y="518"/>
                  </a:lnTo>
                  <a:lnTo>
                    <a:pt x="1968" y="932"/>
                  </a:lnTo>
                  <a:lnTo>
                    <a:pt x="1968" y="1347"/>
                  </a:lnTo>
                  <a:lnTo>
                    <a:pt x="1761" y="1657"/>
                  </a:lnTo>
                  <a:lnTo>
                    <a:pt x="1450" y="1864"/>
                  </a:lnTo>
                  <a:lnTo>
                    <a:pt x="726" y="1864"/>
                  </a:lnTo>
                  <a:lnTo>
                    <a:pt x="519" y="1657"/>
                  </a:lnTo>
                  <a:lnTo>
                    <a:pt x="312" y="1347"/>
                  </a:lnTo>
                  <a:lnTo>
                    <a:pt x="208" y="1140"/>
                  </a:lnTo>
                  <a:lnTo>
                    <a:pt x="312" y="725"/>
                  </a:lnTo>
                  <a:lnTo>
                    <a:pt x="622" y="415"/>
                  </a:lnTo>
                  <a:lnTo>
                    <a:pt x="933" y="208"/>
                  </a:lnTo>
                  <a:lnTo>
                    <a:pt x="1347" y="104"/>
                  </a:lnTo>
                  <a:lnTo>
                    <a:pt x="1140" y="1"/>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6" name="Google Shape;2486;p189"/>
            <p:cNvSpPr/>
            <p:nvPr/>
          </p:nvSpPr>
          <p:spPr>
            <a:xfrm>
              <a:off x="5540402" y="1431587"/>
              <a:ext cx="116921" cy="49540"/>
            </a:xfrm>
            <a:custGeom>
              <a:rect b="b" l="l" r="r" t="t"/>
              <a:pathLst>
                <a:path extrusionOk="0" h="3729" w="8801">
                  <a:moveTo>
                    <a:pt x="8801" y="1"/>
                  </a:moveTo>
                  <a:lnTo>
                    <a:pt x="7662" y="933"/>
                  </a:lnTo>
                  <a:lnTo>
                    <a:pt x="7041" y="1554"/>
                  </a:lnTo>
                  <a:lnTo>
                    <a:pt x="6316" y="1968"/>
                  </a:lnTo>
                  <a:lnTo>
                    <a:pt x="5591" y="2382"/>
                  </a:lnTo>
                  <a:lnTo>
                    <a:pt x="4763" y="2796"/>
                  </a:lnTo>
                  <a:lnTo>
                    <a:pt x="4038" y="3107"/>
                  </a:lnTo>
                  <a:lnTo>
                    <a:pt x="3210" y="3314"/>
                  </a:lnTo>
                  <a:lnTo>
                    <a:pt x="2278" y="3521"/>
                  </a:lnTo>
                  <a:lnTo>
                    <a:pt x="1450" y="3625"/>
                  </a:lnTo>
                  <a:lnTo>
                    <a:pt x="415" y="3625"/>
                  </a:lnTo>
                  <a:lnTo>
                    <a:pt x="1" y="3728"/>
                  </a:lnTo>
                  <a:lnTo>
                    <a:pt x="2382" y="3728"/>
                  </a:lnTo>
                  <a:lnTo>
                    <a:pt x="3210" y="3521"/>
                  </a:lnTo>
                  <a:lnTo>
                    <a:pt x="4038" y="3314"/>
                  </a:lnTo>
                  <a:lnTo>
                    <a:pt x="4867" y="3003"/>
                  </a:lnTo>
                  <a:lnTo>
                    <a:pt x="5695" y="2589"/>
                  </a:lnTo>
                  <a:lnTo>
                    <a:pt x="6420" y="2175"/>
                  </a:lnTo>
                  <a:lnTo>
                    <a:pt x="7144" y="1658"/>
                  </a:lnTo>
                  <a:lnTo>
                    <a:pt x="7869" y="1140"/>
                  </a:lnTo>
                  <a:lnTo>
                    <a:pt x="8594" y="312"/>
                  </a:lnTo>
                  <a:lnTo>
                    <a:pt x="8801" y="1"/>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7" name="Google Shape;2487;p189"/>
            <p:cNvSpPr/>
            <p:nvPr/>
          </p:nvSpPr>
          <p:spPr>
            <a:xfrm>
              <a:off x="5904889" y="1421969"/>
              <a:ext cx="74290" cy="79790"/>
            </a:xfrm>
            <a:custGeom>
              <a:rect b="b" l="l" r="r" t="t"/>
              <a:pathLst>
                <a:path extrusionOk="0" h="6006" w="5592">
                  <a:moveTo>
                    <a:pt x="1" y="0"/>
                  </a:moveTo>
                  <a:lnTo>
                    <a:pt x="311" y="621"/>
                  </a:lnTo>
                  <a:lnTo>
                    <a:pt x="622" y="1139"/>
                  </a:lnTo>
                  <a:lnTo>
                    <a:pt x="1347" y="2382"/>
                  </a:lnTo>
                  <a:lnTo>
                    <a:pt x="2279" y="3520"/>
                  </a:lnTo>
                  <a:lnTo>
                    <a:pt x="3314" y="4556"/>
                  </a:lnTo>
                  <a:lnTo>
                    <a:pt x="4556" y="5487"/>
                  </a:lnTo>
                  <a:lnTo>
                    <a:pt x="5074" y="5798"/>
                  </a:lnTo>
                  <a:lnTo>
                    <a:pt x="5592" y="6005"/>
                  </a:lnTo>
                  <a:lnTo>
                    <a:pt x="5592" y="6005"/>
                  </a:lnTo>
                  <a:lnTo>
                    <a:pt x="4556" y="5280"/>
                  </a:lnTo>
                  <a:lnTo>
                    <a:pt x="3521" y="4452"/>
                  </a:lnTo>
                  <a:lnTo>
                    <a:pt x="2486" y="3417"/>
                  </a:lnTo>
                  <a:lnTo>
                    <a:pt x="1554" y="2278"/>
                  </a:lnTo>
                  <a:lnTo>
                    <a:pt x="726" y="1036"/>
                  </a:lnTo>
                  <a:lnTo>
                    <a:pt x="1" y="0"/>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8" name="Google Shape;2488;p189"/>
            <p:cNvSpPr/>
            <p:nvPr/>
          </p:nvSpPr>
          <p:spPr>
            <a:xfrm>
              <a:off x="6279008" y="932310"/>
              <a:ext cx="156816" cy="130685"/>
            </a:xfrm>
            <a:custGeom>
              <a:rect b="b" l="l" r="r" t="t"/>
              <a:pathLst>
                <a:path extrusionOk="0" h="9837" w="11804">
                  <a:moveTo>
                    <a:pt x="11596" y="1"/>
                  </a:moveTo>
                  <a:lnTo>
                    <a:pt x="10250" y="725"/>
                  </a:lnTo>
                  <a:lnTo>
                    <a:pt x="9422" y="933"/>
                  </a:lnTo>
                  <a:lnTo>
                    <a:pt x="8283" y="1036"/>
                  </a:lnTo>
                  <a:lnTo>
                    <a:pt x="6627" y="1140"/>
                  </a:lnTo>
                  <a:lnTo>
                    <a:pt x="6109" y="1243"/>
                  </a:lnTo>
                  <a:lnTo>
                    <a:pt x="5281" y="1657"/>
                  </a:lnTo>
                  <a:lnTo>
                    <a:pt x="4453" y="2071"/>
                  </a:lnTo>
                  <a:lnTo>
                    <a:pt x="3831" y="2382"/>
                  </a:lnTo>
                  <a:lnTo>
                    <a:pt x="2486" y="3521"/>
                  </a:lnTo>
                  <a:lnTo>
                    <a:pt x="1450" y="4453"/>
                  </a:lnTo>
                  <a:lnTo>
                    <a:pt x="1" y="5281"/>
                  </a:lnTo>
                  <a:lnTo>
                    <a:pt x="3314" y="9836"/>
                  </a:lnTo>
                  <a:lnTo>
                    <a:pt x="4453" y="9422"/>
                  </a:lnTo>
                  <a:lnTo>
                    <a:pt x="5384" y="9422"/>
                  </a:lnTo>
                  <a:lnTo>
                    <a:pt x="6213" y="9526"/>
                  </a:lnTo>
                  <a:lnTo>
                    <a:pt x="7041" y="9526"/>
                  </a:lnTo>
                  <a:lnTo>
                    <a:pt x="7455" y="9422"/>
                  </a:lnTo>
                  <a:lnTo>
                    <a:pt x="7973" y="9215"/>
                  </a:lnTo>
                  <a:lnTo>
                    <a:pt x="8905" y="8697"/>
                  </a:lnTo>
                  <a:lnTo>
                    <a:pt x="10043" y="7973"/>
                  </a:lnTo>
                  <a:lnTo>
                    <a:pt x="9215" y="3107"/>
                  </a:lnTo>
                  <a:lnTo>
                    <a:pt x="10250" y="2382"/>
                  </a:lnTo>
                  <a:lnTo>
                    <a:pt x="11079" y="1761"/>
                  </a:lnTo>
                  <a:lnTo>
                    <a:pt x="11596" y="1140"/>
                  </a:lnTo>
                  <a:lnTo>
                    <a:pt x="11700" y="829"/>
                  </a:lnTo>
                  <a:lnTo>
                    <a:pt x="11803" y="622"/>
                  </a:lnTo>
                  <a:lnTo>
                    <a:pt x="11700" y="311"/>
                  </a:lnTo>
                  <a:lnTo>
                    <a:pt x="11596" y="1"/>
                  </a:lnTo>
                  <a:close/>
                </a:path>
              </a:pathLst>
            </a:custGeom>
            <a:solidFill>
              <a:srgbClr val="9F736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9" name="Google Shape;2489;p189"/>
            <p:cNvSpPr/>
            <p:nvPr/>
          </p:nvSpPr>
          <p:spPr>
            <a:xfrm>
              <a:off x="6347784" y="896547"/>
              <a:ext cx="176066" cy="123803"/>
            </a:xfrm>
            <a:custGeom>
              <a:rect b="b" l="l" r="r" t="t"/>
              <a:pathLst>
                <a:path extrusionOk="0" h="9319" w="13253">
                  <a:moveTo>
                    <a:pt x="12528" y="1"/>
                  </a:moveTo>
                  <a:lnTo>
                    <a:pt x="0" y="8283"/>
                  </a:lnTo>
                  <a:lnTo>
                    <a:pt x="829" y="9319"/>
                  </a:lnTo>
                  <a:lnTo>
                    <a:pt x="13253" y="1036"/>
                  </a:lnTo>
                  <a:lnTo>
                    <a:pt x="12528"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0" name="Google Shape;2490;p189"/>
            <p:cNvSpPr/>
            <p:nvPr/>
          </p:nvSpPr>
          <p:spPr>
            <a:xfrm>
              <a:off x="6358784" y="969455"/>
              <a:ext cx="90790" cy="72908"/>
            </a:xfrm>
            <a:custGeom>
              <a:rect b="b" l="l" r="r" t="t"/>
              <a:pathLst>
                <a:path extrusionOk="0" h="5488" w="6834">
                  <a:moveTo>
                    <a:pt x="3417" y="0"/>
                  </a:moveTo>
                  <a:lnTo>
                    <a:pt x="2900" y="104"/>
                  </a:lnTo>
                  <a:lnTo>
                    <a:pt x="2692" y="414"/>
                  </a:lnTo>
                  <a:lnTo>
                    <a:pt x="2589" y="725"/>
                  </a:lnTo>
                  <a:lnTo>
                    <a:pt x="2589" y="932"/>
                  </a:lnTo>
                  <a:lnTo>
                    <a:pt x="2796" y="1035"/>
                  </a:lnTo>
                  <a:lnTo>
                    <a:pt x="3107" y="1346"/>
                  </a:lnTo>
                  <a:lnTo>
                    <a:pt x="3624" y="1553"/>
                  </a:lnTo>
                  <a:lnTo>
                    <a:pt x="1657" y="1553"/>
                  </a:lnTo>
                  <a:lnTo>
                    <a:pt x="932" y="1657"/>
                  </a:lnTo>
                  <a:lnTo>
                    <a:pt x="415" y="1864"/>
                  </a:lnTo>
                  <a:lnTo>
                    <a:pt x="104" y="1967"/>
                  </a:lnTo>
                  <a:lnTo>
                    <a:pt x="1" y="2174"/>
                  </a:lnTo>
                  <a:lnTo>
                    <a:pt x="1" y="2485"/>
                  </a:lnTo>
                  <a:lnTo>
                    <a:pt x="104" y="2795"/>
                  </a:lnTo>
                  <a:lnTo>
                    <a:pt x="311" y="3106"/>
                  </a:lnTo>
                  <a:lnTo>
                    <a:pt x="311" y="3624"/>
                  </a:lnTo>
                  <a:lnTo>
                    <a:pt x="518" y="3934"/>
                  </a:lnTo>
                  <a:lnTo>
                    <a:pt x="932" y="4141"/>
                  </a:lnTo>
                  <a:lnTo>
                    <a:pt x="1347" y="4348"/>
                  </a:lnTo>
                  <a:lnTo>
                    <a:pt x="1761" y="4452"/>
                  </a:lnTo>
                  <a:lnTo>
                    <a:pt x="2589" y="4659"/>
                  </a:lnTo>
                  <a:lnTo>
                    <a:pt x="3003" y="4763"/>
                  </a:lnTo>
                  <a:lnTo>
                    <a:pt x="3417" y="5487"/>
                  </a:lnTo>
                  <a:lnTo>
                    <a:pt x="4038" y="5177"/>
                  </a:lnTo>
                  <a:lnTo>
                    <a:pt x="4245" y="4866"/>
                  </a:lnTo>
                  <a:lnTo>
                    <a:pt x="4453" y="4452"/>
                  </a:lnTo>
                  <a:lnTo>
                    <a:pt x="4660" y="4141"/>
                  </a:lnTo>
                  <a:lnTo>
                    <a:pt x="4660" y="3727"/>
                  </a:lnTo>
                  <a:lnTo>
                    <a:pt x="5074" y="3417"/>
                  </a:lnTo>
                  <a:lnTo>
                    <a:pt x="5281" y="3106"/>
                  </a:lnTo>
                  <a:lnTo>
                    <a:pt x="5488" y="2692"/>
                  </a:lnTo>
                  <a:lnTo>
                    <a:pt x="5488" y="2278"/>
                  </a:lnTo>
                  <a:lnTo>
                    <a:pt x="5902" y="2278"/>
                  </a:lnTo>
                  <a:lnTo>
                    <a:pt x="6213" y="2071"/>
                  </a:lnTo>
                  <a:lnTo>
                    <a:pt x="6420" y="1864"/>
                  </a:lnTo>
                  <a:lnTo>
                    <a:pt x="6627" y="1657"/>
                  </a:lnTo>
                  <a:lnTo>
                    <a:pt x="6730" y="1346"/>
                  </a:lnTo>
                  <a:lnTo>
                    <a:pt x="6834" y="1035"/>
                  </a:lnTo>
                  <a:lnTo>
                    <a:pt x="6730" y="828"/>
                  </a:lnTo>
                  <a:lnTo>
                    <a:pt x="6627" y="621"/>
                  </a:lnTo>
                  <a:lnTo>
                    <a:pt x="6316" y="414"/>
                  </a:lnTo>
                  <a:lnTo>
                    <a:pt x="6213" y="311"/>
                  </a:lnTo>
                  <a:lnTo>
                    <a:pt x="5177" y="104"/>
                  </a:lnTo>
                  <a:lnTo>
                    <a:pt x="4038" y="0"/>
                  </a:lnTo>
                  <a:close/>
                </a:path>
              </a:pathLst>
            </a:custGeom>
            <a:solidFill>
              <a:srgbClr val="9F736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1" name="Google Shape;2491;p189"/>
            <p:cNvSpPr/>
            <p:nvPr/>
          </p:nvSpPr>
          <p:spPr>
            <a:xfrm>
              <a:off x="6357416" y="968073"/>
              <a:ext cx="92158" cy="75658"/>
            </a:xfrm>
            <a:custGeom>
              <a:rect b="b" l="l" r="r" t="t"/>
              <a:pathLst>
                <a:path extrusionOk="0" h="5695" w="6937">
                  <a:moveTo>
                    <a:pt x="3624" y="1"/>
                  </a:moveTo>
                  <a:lnTo>
                    <a:pt x="3210" y="104"/>
                  </a:lnTo>
                  <a:lnTo>
                    <a:pt x="2899" y="311"/>
                  </a:lnTo>
                  <a:lnTo>
                    <a:pt x="2795" y="518"/>
                  </a:lnTo>
                  <a:lnTo>
                    <a:pt x="3003" y="311"/>
                  </a:lnTo>
                  <a:lnTo>
                    <a:pt x="3210" y="208"/>
                  </a:lnTo>
                  <a:lnTo>
                    <a:pt x="3624" y="104"/>
                  </a:lnTo>
                  <a:lnTo>
                    <a:pt x="4038" y="104"/>
                  </a:lnTo>
                  <a:lnTo>
                    <a:pt x="4866" y="208"/>
                  </a:lnTo>
                  <a:lnTo>
                    <a:pt x="5901" y="415"/>
                  </a:lnTo>
                  <a:lnTo>
                    <a:pt x="6212" y="415"/>
                  </a:lnTo>
                  <a:lnTo>
                    <a:pt x="6005" y="311"/>
                  </a:lnTo>
                  <a:lnTo>
                    <a:pt x="4866" y="104"/>
                  </a:lnTo>
                  <a:lnTo>
                    <a:pt x="4141" y="1"/>
                  </a:lnTo>
                  <a:close/>
                  <a:moveTo>
                    <a:pt x="2795" y="518"/>
                  </a:moveTo>
                  <a:lnTo>
                    <a:pt x="2692" y="725"/>
                  </a:lnTo>
                  <a:lnTo>
                    <a:pt x="2692" y="1036"/>
                  </a:lnTo>
                  <a:lnTo>
                    <a:pt x="2899" y="1243"/>
                  </a:lnTo>
                  <a:lnTo>
                    <a:pt x="3106" y="1450"/>
                  </a:lnTo>
                  <a:lnTo>
                    <a:pt x="3474" y="1634"/>
                  </a:lnTo>
                  <a:lnTo>
                    <a:pt x="2588" y="1554"/>
                  </a:lnTo>
                  <a:lnTo>
                    <a:pt x="1450" y="1657"/>
                  </a:lnTo>
                  <a:lnTo>
                    <a:pt x="828" y="1761"/>
                  </a:lnTo>
                  <a:lnTo>
                    <a:pt x="207" y="2071"/>
                  </a:lnTo>
                  <a:lnTo>
                    <a:pt x="104" y="2175"/>
                  </a:lnTo>
                  <a:lnTo>
                    <a:pt x="0" y="2382"/>
                  </a:lnTo>
                  <a:lnTo>
                    <a:pt x="0" y="2485"/>
                  </a:lnTo>
                  <a:lnTo>
                    <a:pt x="0" y="2692"/>
                  </a:lnTo>
                  <a:lnTo>
                    <a:pt x="207" y="3003"/>
                  </a:lnTo>
                  <a:lnTo>
                    <a:pt x="414" y="3314"/>
                  </a:lnTo>
                  <a:lnTo>
                    <a:pt x="414" y="3728"/>
                  </a:lnTo>
                  <a:lnTo>
                    <a:pt x="414" y="3831"/>
                  </a:lnTo>
                  <a:lnTo>
                    <a:pt x="725" y="4142"/>
                  </a:lnTo>
                  <a:lnTo>
                    <a:pt x="1035" y="4349"/>
                  </a:lnTo>
                  <a:lnTo>
                    <a:pt x="1760" y="4660"/>
                  </a:lnTo>
                  <a:lnTo>
                    <a:pt x="2381" y="4763"/>
                  </a:lnTo>
                  <a:lnTo>
                    <a:pt x="3106" y="4867"/>
                  </a:lnTo>
                  <a:lnTo>
                    <a:pt x="3003" y="4867"/>
                  </a:lnTo>
                  <a:lnTo>
                    <a:pt x="3417" y="5591"/>
                  </a:lnTo>
                  <a:lnTo>
                    <a:pt x="3417" y="5695"/>
                  </a:lnTo>
                  <a:lnTo>
                    <a:pt x="3520" y="5591"/>
                  </a:lnTo>
                  <a:lnTo>
                    <a:pt x="4141" y="5281"/>
                  </a:lnTo>
                  <a:lnTo>
                    <a:pt x="4452" y="4970"/>
                  </a:lnTo>
                  <a:lnTo>
                    <a:pt x="4659" y="4660"/>
                  </a:lnTo>
                  <a:lnTo>
                    <a:pt x="4763" y="4245"/>
                  </a:lnTo>
                  <a:lnTo>
                    <a:pt x="4763" y="3831"/>
                  </a:lnTo>
                  <a:lnTo>
                    <a:pt x="5177" y="3521"/>
                  </a:lnTo>
                  <a:lnTo>
                    <a:pt x="5487" y="3210"/>
                  </a:lnTo>
                  <a:lnTo>
                    <a:pt x="5694" y="2692"/>
                  </a:lnTo>
                  <a:lnTo>
                    <a:pt x="5694" y="2382"/>
                  </a:lnTo>
                  <a:lnTo>
                    <a:pt x="5901" y="2382"/>
                  </a:lnTo>
                  <a:lnTo>
                    <a:pt x="6316" y="2278"/>
                  </a:lnTo>
                  <a:lnTo>
                    <a:pt x="6523" y="2071"/>
                  </a:lnTo>
                  <a:lnTo>
                    <a:pt x="6730" y="1864"/>
                  </a:lnTo>
                  <a:lnTo>
                    <a:pt x="6937" y="1346"/>
                  </a:lnTo>
                  <a:lnTo>
                    <a:pt x="6937" y="1139"/>
                  </a:lnTo>
                  <a:lnTo>
                    <a:pt x="6937" y="932"/>
                  </a:lnTo>
                  <a:lnTo>
                    <a:pt x="6730" y="725"/>
                  </a:lnTo>
                  <a:lnTo>
                    <a:pt x="6833" y="932"/>
                  </a:lnTo>
                  <a:lnTo>
                    <a:pt x="6833" y="1346"/>
                  </a:lnTo>
                  <a:lnTo>
                    <a:pt x="6626" y="1864"/>
                  </a:lnTo>
                  <a:lnTo>
                    <a:pt x="6419" y="2071"/>
                  </a:lnTo>
                  <a:lnTo>
                    <a:pt x="6212" y="2175"/>
                  </a:lnTo>
                  <a:lnTo>
                    <a:pt x="5901" y="2278"/>
                  </a:lnTo>
                  <a:lnTo>
                    <a:pt x="5591" y="2278"/>
                  </a:lnTo>
                  <a:lnTo>
                    <a:pt x="5487" y="2175"/>
                  </a:lnTo>
                  <a:lnTo>
                    <a:pt x="5487" y="2278"/>
                  </a:lnTo>
                  <a:lnTo>
                    <a:pt x="5487" y="2692"/>
                  </a:lnTo>
                  <a:lnTo>
                    <a:pt x="5384" y="3107"/>
                  </a:lnTo>
                  <a:lnTo>
                    <a:pt x="5073" y="3417"/>
                  </a:lnTo>
                  <a:lnTo>
                    <a:pt x="4659" y="3728"/>
                  </a:lnTo>
                  <a:lnTo>
                    <a:pt x="4659" y="3831"/>
                  </a:lnTo>
                  <a:lnTo>
                    <a:pt x="4659" y="4142"/>
                  </a:lnTo>
                  <a:lnTo>
                    <a:pt x="4556" y="4556"/>
                  </a:lnTo>
                  <a:lnTo>
                    <a:pt x="4348" y="4867"/>
                  </a:lnTo>
                  <a:lnTo>
                    <a:pt x="4038" y="5177"/>
                  </a:lnTo>
                  <a:lnTo>
                    <a:pt x="3497" y="5448"/>
                  </a:lnTo>
                  <a:lnTo>
                    <a:pt x="3497" y="5448"/>
                  </a:lnTo>
                  <a:lnTo>
                    <a:pt x="3106" y="4763"/>
                  </a:lnTo>
                  <a:lnTo>
                    <a:pt x="2381" y="4660"/>
                  </a:lnTo>
                  <a:lnTo>
                    <a:pt x="1760" y="4452"/>
                  </a:lnTo>
                  <a:lnTo>
                    <a:pt x="1139" y="4245"/>
                  </a:lnTo>
                  <a:lnTo>
                    <a:pt x="828" y="4038"/>
                  </a:lnTo>
                  <a:lnTo>
                    <a:pt x="621" y="3728"/>
                  </a:lnTo>
                  <a:lnTo>
                    <a:pt x="518" y="3624"/>
                  </a:lnTo>
                  <a:lnTo>
                    <a:pt x="518" y="3210"/>
                  </a:lnTo>
                  <a:lnTo>
                    <a:pt x="518" y="3107"/>
                  </a:lnTo>
                  <a:lnTo>
                    <a:pt x="207" y="2899"/>
                  </a:lnTo>
                  <a:lnTo>
                    <a:pt x="104" y="2692"/>
                  </a:lnTo>
                  <a:lnTo>
                    <a:pt x="104" y="2589"/>
                  </a:lnTo>
                  <a:lnTo>
                    <a:pt x="207" y="2382"/>
                  </a:lnTo>
                  <a:lnTo>
                    <a:pt x="311" y="2175"/>
                  </a:lnTo>
                  <a:lnTo>
                    <a:pt x="828" y="1968"/>
                  </a:lnTo>
                  <a:lnTo>
                    <a:pt x="1450" y="1761"/>
                  </a:lnTo>
                  <a:lnTo>
                    <a:pt x="2485" y="1657"/>
                  </a:lnTo>
                  <a:lnTo>
                    <a:pt x="3624" y="1761"/>
                  </a:lnTo>
                  <a:lnTo>
                    <a:pt x="4141" y="1761"/>
                  </a:lnTo>
                  <a:lnTo>
                    <a:pt x="3727" y="1657"/>
                  </a:lnTo>
                  <a:lnTo>
                    <a:pt x="3210" y="1346"/>
                  </a:lnTo>
                  <a:lnTo>
                    <a:pt x="3003" y="1243"/>
                  </a:lnTo>
                  <a:lnTo>
                    <a:pt x="2795" y="932"/>
                  </a:lnTo>
                  <a:lnTo>
                    <a:pt x="2795" y="725"/>
                  </a:lnTo>
                  <a:lnTo>
                    <a:pt x="2795" y="518"/>
                  </a:lnTo>
                  <a:close/>
                </a:path>
              </a:pathLst>
            </a:custGeom>
            <a:solidFill>
              <a:srgbClr val="6546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2" name="Google Shape;2492;p189"/>
            <p:cNvSpPr/>
            <p:nvPr/>
          </p:nvSpPr>
          <p:spPr>
            <a:xfrm>
              <a:off x="6362916" y="1007955"/>
              <a:ext cx="53645" cy="11027"/>
            </a:xfrm>
            <a:custGeom>
              <a:rect b="b" l="l" r="r" t="t"/>
              <a:pathLst>
                <a:path extrusionOk="0" h="830" w="4038">
                  <a:moveTo>
                    <a:pt x="621" y="1"/>
                  </a:moveTo>
                  <a:lnTo>
                    <a:pt x="0" y="208"/>
                  </a:lnTo>
                  <a:lnTo>
                    <a:pt x="2071" y="208"/>
                  </a:lnTo>
                  <a:lnTo>
                    <a:pt x="3106" y="519"/>
                  </a:lnTo>
                  <a:lnTo>
                    <a:pt x="4038" y="829"/>
                  </a:lnTo>
                  <a:lnTo>
                    <a:pt x="4038" y="829"/>
                  </a:lnTo>
                  <a:lnTo>
                    <a:pt x="3520" y="415"/>
                  </a:lnTo>
                  <a:lnTo>
                    <a:pt x="2796" y="208"/>
                  </a:lnTo>
                  <a:lnTo>
                    <a:pt x="2071" y="1"/>
                  </a:lnTo>
                  <a:close/>
                </a:path>
              </a:pathLst>
            </a:custGeom>
            <a:solidFill>
              <a:srgbClr val="6546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3" name="Google Shape;2493;p189"/>
            <p:cNvSpPr/>
            <p:nvPr/>
          </p:nvSpPr>
          <p:spPr>
            <a:xfrm>
              <a:off x="6402797" y="990087"/>
              <a:ext cx="28895" cy="9632"/>
            </a:xfrm>
            <a:custGeom>
              <a:rect b="b" l="l" r="r" t="t"/>
              <a:pathLst>
                <a:path extrusionOk="0" h="725" w="2175">
                  <a:moveTo>
                    <a:pt x="518" y="0"/>
                  </a:moveTo>
                  <a:lnTo>
                    <a:pt x="1" y="104"/>
                  </a:lnTo>
                  <a:lnTo>
                    <a:pt x="311" y="104"/>
                  </a:lnTo>
                  <a:lnTo>
                    <a:pt x="1036" y="311"/>
                  </a:lnTo>
                  <a:lnTo>
                    <a:pt x="1864" y="621"/>
                  </a:lnTo>
                  <a:lnTo>
                    <a:pt x="2175" y="725"/>
                  </a:lnTo>
                  <a:lnTo>
                    <a:pt x="2175" y="725"/>
                  </a:lnTo>
                  <a:lnTo>
                    <a:pt x="1657" y="414"/>
                  </a:lnTo>
                  <a:lnTo>
                    <a:pt x="1140" y="207"/>
                  </a:lnTo>
                  <a:lnTo>
                    <a:pt x="518" y="0"/>
                  </a:lnTo>
                  <a:close/>
                </a:path>
              </a:pathLst>
            </a:custGeom>
            <a:solidFill>
              <a:srgbClr val="6546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4" name="Google Shape;2494;p189"/>
            <p:cNvSpPr/>
            <p:nvPr/>
          </p:nvSpPr>
          <p:spPr>
            <a:xfrm>
              <a:off x="5699954" y="329875"/>
              <a:ext cx="180198" cy="138935"/>
            </a:xfrm>
            <a:custGeom>
              <a:rect b="b" l="l" r="r" t="t"/>
              <a:pathLst>
                <a:path extrusionOk="0" h="10458" w="13564">
                  <a:moveTo>
                    <a:pt x="3728" y="0"/>
                  </a:moveTo>
                  <a:lnTo>
                    <a:pt x="3314" y="208"/>
                  </a:lnTo>
                  <a:lnTo>
                    <a:pt x="2899" y="415"/>
                  </a:lnTo>
                  <a:lnTo>
                    <a:pt x="2485" y="622"/>
                  </a:lnTo>
                  <a:lnTo>
                    <a:pt x="1761" y="622"/>
                  </a:lnTo>
                  <a:lnTo>
                    <a:pt x="1139" y="829"/>
                  </a:lnTo>
                  <a:lnTo>
                    <a:pt x="622" y="1243"/>
                  </a:lnTo>
                  <a:lnTo>
                    <a:pt x="208" y="1761"/>
                  </a:lnTo>
                  <a:lnTo>
                    <a:pt x="0" y="2382"/>
                  </a:lnTo>
                  <a:lnTo>
                    <a:pt x="0" y="3106"/>
                  </a:lnTo>
                  <a:lnTo>
                    <a:pt x="208" y="3728"/>
                  </a:lnTo>
                  <a:lnTo>
                    <a:pt x="622" y="4245"/>
                  </a:lnTo>
                  <a:lnTo>
                    <a:pt x="11286" y="10457"/>
                  </a:lnTo>
                  <a:lnTo>
                    <a:pt x="12010" y="10457"/>
                  </a:lnTo>
                  <a:lnTo>
                    <a:pt x="12631" y="10147"/>
                  </a:lnTo>
                  <a:lnTo>
                    <a:pt x="13149" y="9629"/>
                  </a:lnTo>
                  <a:lnTo>
                    <a:pt x="13356" y="9318"/>
                  </a:lnTo>
                  <a:lnTo>
                    <a:pt x="13460" y="9008"/>
                  </a:lnTo>
                  <a:lnTo>
                    <a:pt x="13563" y="8594"/>
                  </a:lnTo>
                  <a:lnTo>
                    <a:pt x="13563" y="8180"/>
                  </a:lnTo>
                  <a:lnTo>
                    <a:pt x="13460" y="7765"/>
                  </a:lnTo>
                  <a:lnTo>
                    <a:pt x="13356" y="7351"/>
                  </a:lnTo>
                  <a:lnTo>
                    <a:pt x="13046" y="7041"/>
                  </a:lnTo>
                  <a:lnTo>
                    <a:pt x="12839" y="6730"/>
                  </a:lnTo>
                  <a:lnTo>
                    <a:pt x="12424" y="6523"/>
                  </a:lnTo>
                  <a:lnTo>
                    <a:pt x="12114" y="6316"/>
                  </a:lnTo>
                  <a:lnTo>
                    <a:pt x="12424" y="5902"/>
                  </a:lnTo>
                  <a:lnTo>
                    <a:pt x="12528" y="5488"/>
                  </a:lnTo>
                  <a:lnTo>
                    <a:pt x="12631" y="4970"/>
                  </a:lnTo>
                  <a:lnTo>
                    <a:pt x="12631" y="4452"/>
                  </a:lnTo>
                  <a:lnTo>
                    <a:pt x="12528" y="4038"/>
                  </a:lnTo>
                  <a:lnTo>
                    <a:pt x="12321" y="3624"/>
                  </a:lnTo>
                  <a:lnTo>
                    <a:pt x="12010" y="3314"/>
                  </a:lnTo>
                  <a:lnTo>
                    <a:pt x="11700" y="3106"/>
                  </a:lnTo>
                  <a:lnTo>
                    <a:pt x="11389" y="2899"/>
                  </a:lnTo>
                  <a:lnTo>
                    <a:pt x="10975" y="2692"/>
                  </a:lnTo>
                  <a:lnTo>
                    <a:pt x="10043" y="2692"/>
                  </a:lnTo>
                  <a:lnTo>
                    <a:pt x="9940" y="2071"/>
                  </a:lnTo>
                  <a:lnTo>
                    <a:pt x="9733" y="1450"/>
                  </a:lnTo>
                  <a:lnTo>
                    <a:pt x="9318" y="1036"/>
                  </a:lnTo>
                  <a:lnTo>
                    <a:pt x="9008" y="725"/>
                  </a:lnTo>
                  <a:lnTo>
                    <a:pt x="8490" y="518"/>
                  </a:lnTo>
                  <a:lnTo>
                    <a:pt x="8076" y="311"/>
                  </a:lnTo>
                  <a:lnTo>
                    <a:pt x="7558" y="208"/>
                  </a:lnTo>
                  <a:lnTo>
                    <a:pt x="7041" y="311"/>
                  </a:lnTo>
                  <a:lnTo>
                    <a:pt x="6523" y="415"/>
                  </a:lnTo>
                  <a:lnTo>
                    <a:pt x="6109" y="622"/>
                  </a:lnTo>
                  <a:lnTo>
                    <a:pt x="5695" y="415"/>
                  </a:lnTo>
                  <a:lnTo>
                    <a:pt x="5177" y="208"/>
                  </a:lnTo>
                  <a:lnTo>
                    <a:pt x="4763" y="0"/>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5" name="Google Shape;2495;p189"/>
            <p:cNvSpPr/>
            <p:nvPr/>
          </p:nvSpPr>
          <p:spPr>
            <a:xfrm>
              <a:off x="5633928" y="365639"/>
              <a:ext cx="231093" cy="522672"/>
            </a:xfrm>
            <a:custGeom>
              <a:rect b="b" l="l" r="r" t="t"/>
              <a:pathLst>
                <a:path extrusionOk="0" h="39343" w="17395">
                  <a:moveTo>
                    <a:pt x="7041" y="0"/>
                  </a:moveTo>
                  <a:lnTo>
                    <a:pt x="6109" y="104"/>
                  </a:lnTo>
                  <a:lnTo>
                    <a:pt x="5281" y="311"/>
                  </a:lnTo>
                  <a:lnTo>
                    <a:pt x="4453" y="622"/>
                  </a:lnTo>
                  <a:lnTo>
                    <a:pt x="3728" y="1036"/>
                  </a:lnTo>
                  <a:lnTo>
                    <a:pt x="3107" y="1450"/>
                  </a:lnTo>
                  <a:lnTo>
                    <a:pt x="2486" y="1967"/>
                  </a:lnTo>
                  <a:lnTo>
                    <a:pt x="1968" y="2589"/>
                  </a:lnTo>
                  <a:lnTo>
                    <a:pt x="1450" y="3210"/>
                  </a:lnTo>
                  <a:lnTo>
                    <a:pt x="1036" y="3935"/>
                  </a:lnTo>
                  <a:lnTo>
                    <a:pt x="726" y="4659"/>
                  </a:lnTo>
                  <a:lnTo>
                    <a:pt x="415" y="5488"/>
                  </a:lnTo>
                  <a:lnTo>
                    <a:pt x="208" y="6316"/>
                  </a:lnTo>
                  <a:lnTo>
                    <a:pt x="104" y="7144"/>
                  </a:lnTo>
                  <a:lnTo>
                    <a:pt x="1" y="7972"/>
                  </a:lnTo>
                  <a:lnTo>
                    <a:pt x="1" y="8904"/>
                  </a:lnTo>
                  <a:lnTo>
                    <a:pt x="104" y="9836"/>
                  </a:lnTo>
                  <a:lnTo>
                    <a:pt x="1140" y="26505"/>
                  </a:lnTo>
                  <a:lnTo>
                    <a:pt x="1865" y="28575"/>
                  </a:lnTo>
                  <a:lnTo>
                    <a:pt x="10458" y="39343"/>
                  </a:lnTo>
                  <a:lnTo>
                    <a:pt x="12632" y="29611"/>
                  </a:lnTo>
                  <a:lnTo>
                    <a:pt x="12735" y="25159"/>
                  </a:lnTo>
                  <a:lnTo>
                    <a:pt x="13460" y="24952"/>
                  </a:lnTo>
                  <a:lnTo>
                    <a:pt x="14185" y="24641"/>
                  </a:lnTo>
                  <a:lnTo>
                    <a:pt x="15117" y="24123"/>
                  </a:lnTo>
                  <a:lnTo>
                    <a:pt x="15945" y="23399"/>
                  </a:lnTo>
                  <a:lnTo>
                    <a:pt x="16359" y="22881"/>
                  </a:lnTo>
                  <a:lnTo>
                    <a:pt x="16670" y="22363"/>
                  </a:lnTo>
                  <a:lnTo>
                    <a:pt x="16980" y="21742"/>
                  </a:lnTo>
                  <a:lnTo>
                    <a:pt x="17187" y="21121"/>
                  </a:lnTo>
                  <a:lnTo>
                    <a:pt x="17394" y="20293"/>
                  </a:lnTo>
                  <a:lnTo>
                    <a:pt x="17394" y="19464"/>
                  </a:lnTo>
                  <a:lnTo>
                    <a:pt x="17291" y="17290"/>
                  </a:lnTo>
                  <a:lnTo>
                    <a:pt x="17187" y="14495"/>
                  </a:lnTo>
                  <a:lnTo>
                    <a:pt x="16566" y="8076"/>
                  </a:lnTo>
                  <a:lnTo>
                    <a:pt x="16463" y="7248"/>
                  </a:lnTo>
                  <a:lnTo>
                    <a:pt x="16256" y="6419"/>
                  </a:lnTo>
                  <a:lnTo>
                    <a:pt x="15945" y="5591"/>
                  </a:lnTo>
                  <a:lnTo>
                    <a:pt x="15634" y="4866"/>
                  </a:lnTo>
                  <a:lnTo>
                    <a:pt x="15220" y="4142"/>
                  </a:lnTo>
                  <a:lnTo>
                    <a:pt x="14703" y="3417"/>
                  </a:lnTo>
                  <a:lnTo>
                    <a:pt x="14185" y="2796"/>
                  </a:lnTo>
                  <a:lnTo>
                    <a:pt x="13564" y="2278"/>
                  </a:lnTo>
                  <a:lnTo>
                    <a:pt x="12943" y="1760"/>
                  </a:lnTo>
                  <a:lnTo>
                    <a:pt x="12321" y="1346"/>
                  </a:lnTo>
                  <a:lnTo>
                    <a:pt x="11597" y="932"/>
                  </a:lnTo>
                  <a:lnTo>
                    <a:pt x="10768" y="622"/>
                  </a:lnTo>
                  <a:lnTo>
                    <a:pt x="10044" y="311"/>
                  </a:lnTo>
                  <a:lnTo>
                    <a:pt x="9215" y="104"/>
                  </a:lnTo>
                  <a:lnTo>
                    <a:pt x="8284" y="0"/>
                  </a:lnTo>
                  <a:close/>
                </a:path>
              </a:pathLst>
            </a:custGeom>
            <a:solidFill>
              <a:srgbClr val="9F736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6" name="Google Shape;2496;p189"/>
            <p:cNvSpPr/>
            <p:nvPr/>
          </p:nvSpPr>
          <p:spPr>
            <a:xfrm>
              <a:off x="5719204" y="676481"/>
              <a:ext cx="82540" cy="39908"/>
            </a:xfrm>
            <a:custGeom>
              <a:rect b="b" l="l" r="r" t="t"/>
              <a:pathLst>
                <a:path extrusionOk="0" h="3004" w="6213">
                  <a:moveTo>
                    <a:pt x="1" y="1"/>
                  </a:moveTo>
                  <a:lnTo>
                    <a:pt x="312" y="518"/>
                  </a:lnTo>
                  <a:lnTo>
                    <a:pt x="726" y="1036"/>
                  </a:lnTo>
                  <a:lnTo>
                    <a:pt x="1347" y="1657"/>
                  </a:lnTo>
                  <a:lnTo>
                    <a:pt x="2175" y="2175"/>
                  </a:lnTo>
                  <a:lnTo>
                    <a:pt x="2693" y="2485"/>
                  </a:lnTo>
                  <a:lnTo>
                    <a:pt x="3314" y="2693"/>
                  </a:lnTo>
                  <a:lnTo>
                    <a:pt x="3935" y="2796"/>
                  </a:lnTo>
                  <a:lnTo>
                    <a:pt x="4660" y="2900"/>
                  </a:lnTo>
                  <a:lnTo>
                    <a:pt x="5385" y="3003"/>
                  </a:lnTo>
                  <a:lnTo>
                    <a:pt x="6213" y="2900"/>
                  </a:lnTo>
                  <a:lnTo>
                    <a:pt x="6213" y="1761"/>
                  </a:lnTo>
                  <a:lnTo>
                    <a:pt x="4660" y="1657"/>
                  </a:lnTo>
                  <a:lnTo>
                    <a:pt x="3003" y="1347"/>
                  </a:lnTo>
                  <a:lnTo>
                    <a:pt x="1450" y="725"/>
                  </a:lnTo>
                  <a:lnTo>
                    <a:pt x="1" y="1"/>
                  </a:lnTo>
                  <a:close/>
                </a:path>
              </a:pathLst>
            </a:custGeom>
            <a:solidFill>
              <a:srgbClr val="0A0A0A">
                <a:alpha val="1761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7" name="Google Shape;2497;p189"/>
            <p:cNvSpPr/>
            <p:nvPr/>
          </p:nvSpPr>
          <p:spPr>
            <a:xfrm>
              <a:off x="5818244" y="523810"/>
              <a:ext cx="17895" cy="17895"/>
            </a:xfrm>
            <a:custGeom>
              <a:rect b="b" l="l" r="r" t="t"/>
              <a:pathLst>
                <a:path extrusionOk="0" h="1347" w="1347">
                  <a:moveTo>
                    <a:pt x="621" y="1"/>
                  </a:moveTo>
                  <a:lnTo>
                    <a:pt x="414" y="104"/>
                  </a:lnTo>
                  <a:lnTo>
                    <a:pt x="207" y="208"/>
                  </a:lnTo>
                  <a:lnTo>
                    <a:pt x="104" y="415"/>
                  </a:lnTo>
                  <a:lnTo>
                    <a:pt x="0" y="725"/>
                  </a:lnTo>
                  <a:lnTo>
                    <a:pt x="104" y="1036"/>
                  </a:lnTo>
                  <a:lnTo>
                    <a:pt x="207" y="1139"/>
                  </a:lnTo>
                  <a:lnTo>
                    <a:pt x="414" y="1346"/>
                  </a:lnTo>
                  <a:lnTo>
                    <a:pt x="725" y="1346"/>
                  </a:lnTo>
                  <a:lnTo>
                    <a:pt x="1036" y="1243"/>
                  </a:lnTo>
                  <a:lnTo>
                    <a:pt x="1243" y="1139"/>
                  </a:lnTo>
                  <a:lnTo>
                    <a:pt x="1346" y="932"/>
                  </a:lnTo>
                  <a:lnTo>
                    <a:pt x="1346" y="622"/>
                  </a:lnTo>
                  <a:lnTo>
                    <a:pt x="1243" y="311"/>
                  </a:lnTo>
                  <a:lnTo>
                    <a:pt x="1139" y="208"/>
                  </a:lnTo>
                  <a:lnTo>
                    <a:pt x="932" y="1"/>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8" name="Google Shape;2498;p189"/>
            <p:cNvSpPr/>
            <p:nvPr/>
          </p:nvSpPr>
          <p:spPr>
            <a:xfrm>
              <a:off x="5805862" y="497678"/>
              <a:ext cx="35777" cy="11013"/>
            </a:xfrm>
            <a:custGeom>
              <a:rect b="b" l="l" r="r" t="t"/>
              <a:pathLst>
                <a:path extrusionOk="0" h="829" w="2693">
                  <a:moveTo>
                    <a:pt x="1346" y="0"/>
                  </a:moveTo>
                  <a:lnTo>
                    <a:pt x="725" y="104"/>
                  </a:lnTo>
                  <a:lnTo>
                    <a:pt x="208" y="415"/>
                  </a:lnTo>
                  <a:lnTo>
                    <a:pt x="1" y="622"/>
                  </a:lnTo>
                  <a:lnTo>
                    <a:pt x="1" y="725"/>
                  </a:lnTo>
                  <a:lnTo>
                    <a:pt x="1" y="829"/>
                  </a:lnTo>
                  <a:lnTo>
                    <a:pt x="104" y="725"/>
                  </a:lnTo>
                  <a:lnTo>
                    <a:pt x="415" y="622"/>
                  </a:lnTo>
                  <a:lnTo>
                    <a:pt x="829" y="518"/>
                  </a:lnTo>
                  <a:lnTo>
                    <a:pt x="1864" y="518"/>
                  </a:lnTo>
                  <a:lnTo>
                    <a:pt x="2278" y="622"/>
                  </a:lnTo>
                  <a:lnTo>
                    <a:pt x="2589" y="725"/>
                  </a:lnTo>
                  <a:lnTo>
                    <a:pt x="2692" y="725"/>
                  </a:lnTo>
                  <a:lnTo>
                    <a:pt x="2692" y="622"/>
                  </a:lnTo>
                  <a:lnTo>
                    <a:pt x="2382" y="415"/>
                  </a:lnTo>
                  <a:lnTo>
                    <a:pt x="1864" y="104"/>
                  </a:lnTo>
                  <a:lnTo>
                    <a:pt x="1346" y="0"/>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9" name="Google Shape;2499;p189"/>
            <p:cNvSpPr/>
            <p:nvPr/>
          </p:nvSpPr>
          <p:spPr>
            <a:xfrm>
              <a:off x="5734336" y="530691"/>
              <a:ext cx="17895" cy="16513"/>
            </a:xfrm>
            <a:custGeom>
              <a:rect b="b" l="l" r="r" t="t"/>
              <a:pathLst>
                <a:path extrusionOk="0" h="1243" w="1347">
                  <a:moveTo>
                    <a:pt x="415" y="0"/>
                  </a:moveTo>
                  <a:lnTo>
                    <a:pt x="208" y="207"/>
                  </a:lnTo>
                  <a:lnTo>
                    <a:pt x="104" y="414"/>
                  </a:lnTo>
                  <a:lnTo>
                    <a:pt x="1" y="621"/>
                  </a:lnTo>
                  <a:lnTo>
                    <a:pt x="1" y="725"/>
                  </a:lnTo>
                  <a:lnTo>
                    <a:pt x="104" y="932"/>
                  </a:lnTo>
                  <a:lnTo>
                    <a:pt x="208" y="1139"/>
                  </a:lnTo>
                  <a:lnTo>
                    <a:pt x="518" y="1243"/>
                  </a:lnTo>
                  <a:lnTo>
                    <a:pt x="1036" y="1243"/>
                  </a:lnTo>
                  <a:lnTo>
                    <a:pt x="1243" y="1036"/>
                  </a:lnTo>
                  <a:lnTo>
                    <a:pt x="1347" y="828"/>
                  </a:lnTo>
                  <a:lnTo>
                    <a:pt x="1347" y="518"/>
                  </a:lnTo>
                  <a:lnTo>
                    <a:pt x="1347" y="311"/>
                  </a:lnTo>
                  <a:lnTo>
                    <a:pt x="1140" y="104"/>
                  </a:lnTo>
                  <a:lnTo>
                    <a:pt x="933" y="0"/>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0" name="Google Shape;2500;p189"/>
            <p:cNvSpPr/>
            <p:nvPr/>
          </p:nvSpPr>
          <p:spPr>
            <a:xfrm>
              <a:off x="5710954" y="499046"/>
              <a:ext cx="37158" cy="9645"/>
            </a:xfrm>
            <a:custGeom>
              <a:rect b="b" l="l" r="r" t="t"/>
              <a:pathLst>
                <a:path extrusionOk="0" h="726" w="2797">
                  <a:moveTo>
                    <a:pt x="1450" y="1"/>
                  </a:moveTo>
                  <a:lnTo>
                    <a:pt x="829" y="105"/>
                  </a:lnTo>
                  <a:lnTo>
                    <a:pt x="311" y="312"/>
                  </a:lnTo>
                  <a:lnTo>
                    <a:pt x="104" y="519"/>
                  </a:lnTo>
                  <a:lnTo>
                    <a:pt x="1" y="622"/>
                  </a:lnTo>
                  <a:lnTo>
                    <a:pt x="104" y="726"/>
                  </a:lnTo>
                  <a:lnTo>
                    <a:pt x="208" y="726"/>
                  </a:lnTo>
                  <a:lnTo>
                    <a:pt x="518" y="622"/>
                  </a:lnTo>
                  <a:lnTo>
                    <a:pt x="933" y="519"/>
                  </a:lnTo>
                  <a:lnTo>
                    <a:pt x="1450" y="415"/>
                  </a:lnTo>
                  <a:lnTo>
                    <a:pt x="1968" y="415"/>
                  </a:lnTo>
                  <a:lnTo>
                    <a:pt x="2382" y="519"/>
                  </a:lnTo>
                  <a:lnTo>
                    <a:pt x="2589" y="622"/>
                  </a:lnTo>
                  <a:lnTo>
                    <a:pt x="2796" y="622"/>
                  </a:lnTo>
                  <a:lnTo>
                    <a:pt x="2693" y="519"/>
                  </a:lnTo>
                  <a:lnTo>
                    <a:pt x="2486" y="312"/>
                  </a:lnTo>
                  <a:lnTo>
                    <a:pt x="1968" y="105"/>
                  </a:lnTo>
                  <a:lnTo>
                    <a:pt x="1450" y="1"/>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1" name="Google Shape;2501;p189"/>
            <p:cNvSpPr/>
            <p:nvPr/>
          </p:nvSpPr>
          <p:spPr>
            <a:xfrm>
              <a:off x="5775599" y="497678"/>
              <a:ext cx="30277" cy="82540"/>
            </a:xfrm>
            <a:custGeom>
              <a:rect b="b" l="l" r="r" t="t"/>
              <a:pathLst>
                <a:path extrusionOk="0" h="6213" w="2279">
                  <a:moveTo>
                    <a:pt x="1" y="0"/>
                  </a:moveTo>
                  <a:lnTo>
                    <a:pt x="1" y="415"/>
                  </a:lnTo>
                  <a:lnTo>
                    <a:pt x="311" y="1139"/>
                  </a:lnTo>
                  <a:lnTo>
                    <a:pt x="1347" y="3728"/>
                  </a:lnTo>
                  <a:lnTo>
                    <a:pt x="1864" y="5177"/>
                  </a:lnTo>
                  <a:lnTo>
                    <a:pt x="1968" y="5488"/>
                  </a:lnTo>
                  <a:lnTo>
                    <a:pt x="2071" y="5798"/>
                  </a:lnTo>
                  <a:lnTo>
                    <a:pt x="1864" y="5902"/>
                  </a:lnTo>
                  <a:lnTo>
                    <a:pt x="1657" y="5902"/>
                  </a:lnTo>
                  <a:lnTo>
                    <a:pt x="1036" y="6005"/>
                  </a:lnTo>
                  <a:lnTo>
                    <a:pt x="415" y="6212"/>
                  </a:lnTo>
                  <a:lnTo>
                    <a:pt x="1036" y="6212"/>
                  </a:lnTo>
                  <a:lnTo>
                    <a:pt x="1657" y="6109"/>
                  </a:lnTo>
                  <a:lnTo>
                    <a:pt x="1968" y="6109"/>
                  </a:lnTo>
                  <a:lnTo>
                    <a:pt x="2175" y="6005"/>
                  </a:lnTo>
                  <a:lnTo>
                    <a:pt x="2279" y="5798"/>
                  </a:lnTo>
                  <a:lnTo>
                    <a:pt x="2279" y="5488"/>
                  </a:lnTo>
                  <a:lnTo>
                    <a:pt x="2175" y="5074"/>
                  </a:lnTo>
                  <a:lnTo>
                    <a:pt x="1554" y="3624"/>
                  </a:lnTo>
                  <a:lnTo>
                    <a:pt x="518" y="1036"/>
                  </a:lnTo>
                  <a:lnTo>
                    <a:pt x="104" y="311"/>
                  </a:lnTo>
                  <a:lnTo>
                    <a:pt x="1" y="0"/>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2" name="Google Shape;2502;p189"/>
            <p:cNvSpPr/>
            <p:nvPr/>
          </p:nvSpPr>
          <p:spPr>
            <a:xfrm>
              <a:off x="5708204" y="471547"/>
              <a:ext cx="38526" cy="11013"/>
            </a:xfrm>
            <a:custGeom>
              <a:rect b="b" l="l" r="r" t="t"/>
              <a:pathLst>
                <a:path extrusionOk="0" h="829" w="2900">
                  <a:moveTo>
                    <a:pt x="829" y="0"/>
                  </a:moveTo>
                  <a:lnTo>
                    <a:pt x="311" y="311"/>
                  </a:lnTo>
                  <a:lnTo>
                    <a:pt x="1" y="518"/>
                  </a:lnTo>
                  <a:lnTo>
                    <a:pt x="1" y="725"/>
                  </a:lnTo>
                  <a:lnTo>
                    <a:pt x="104" y="829"/>
                  </a:lnTo>
                  <a:lnTo>
                    <a:pt x="415" y="829"/>
                  </a:lnTo>
                  <a:lnTo>
                    <a:pt x="1450" y="725"/>
                  </a:lnTo>
                  <a:lnTo>
                    <a:pt x="2796" y="725"/>
                  </a:lnTo>
                  <a:lnTo>
                    <a:pt x="2900" y="622"/>
                  </a:lnTo>
                  <a:lnTo>
                    <a:pt x="2900" y="414"/>
                  </a:lnTo>
                  <a:lnTo>
                    <a:pt x="2589" y="207"/>
                  </a:lnTo>
                  <a:lnTo>
                    <a:pt x="2071" y="0"/>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3" name="Google Shape;2503;p189"/>
            <p:cNvSpPr/>
            <p:nvPr/>
          </p:nvSpPr>
          <p:spPr>
            <a:xfrm>
              <a:off x="5805862" y="472915"/>
              <a:ext cx="33027" cy="11027"/>
            </a:xfrm>
            <a:custGeom>
              <a:rect b="b" l="l" r="r" t="t"/>
              <a:pathLst>
                <a:path extrusionOk="0" h="830" w="2486">
                  <a:moveTo>
                    <a:pt x="1139" y="1"/>
                  </a:moveTo>
                  <a:lnTo>
                    <a:pt x="622" y="104"/>
                  </a:lnTo>
                  <a:lnTo>
                    <a:pt x="208" y="311"/>
                  </a:lnTo>
                  <a:lnTo>
                    <a:pt x="1" y="622"/>
                  </a:lnTo>
                  <a:lnTo>
                    <a:pt x="1" y="726"/>
                  </a:lnTo>
                  <a:lnTo>
                    <a:pt x="104" y="829"/>
                  </a:lnTo>
                  <a:lnTo>
                    <a:pt x="415" y="829"/>
                  </a:lnTo>
                  <a:lnTo>
                    <a:pt x="1243" y="726"/>
                  </a:lnTo>
                  <a:lnTo>
                    <a:pt x="2071" y="726"/>
                  </a:lnTo>
                  <a:lnTo>
                    <a:pt x="2278" y="622"/>
                  </a:lnTo>
                  <a:lnTo>
                    <a:pt x="2485" y="622"/>
                  </a:lnTo>
                  <a:lnTo>
                    <a:pt x="2485" y="415"/>
                  </a:lnTo>
                  <a:lnTo>
                    <a:pt x="2175" y="208"/>
                  </a:lnTo>
                  <a:lnTo>
                    <a:pt x="1657" y="1"/>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4" name="Google Shape;2504;p189"/>
            <p:cNvSpPr/>
            <p:nvPr/>
          </p:nvSpPr>
          <p:spPr>
            <a:xfrm>
              <a:off x="5618810" y="357389"/>
              <a:ext cx="228329" cy="228329"/>
            </a:xfrm>
            <a:custGeom>
              <a:rect b="b" l="l" r="r" t="t"/>
              <a:pathLst>
                <a:path extrusionOk="0" h="17187" w="17187">
                  <a:moveTo>
                    <a:pt x="9007" y="0"/>
                  </a:moveTo>
                  <a:lnTo>
                    <a:pt x="7972" y="104"/>
                  </a:lnTo>
                  <a:lnTo>
                    <a:pt x="6937" y="207"/>
                  </a:lnTo>
                  <a:lnTo>
                    <a:pt x="5901" y="414"/>
                  </a:lnTo>
                  <a:lnTo>
                    <a:pt x="4970" y="828"/>
                  </a:lnTo>
                  <a:lnTo>
                    <a:pt x="3934" y="1243"/>
                  </a:lnTo>
                  <a:lnTo>
                    <a:pt x="3003" y="1864"/>
                  </a:lnTo>
                  <a:lnTo>
                    <a:pt x="2071" y="2692"/>
                  </a:lnTo>
                  <a:lnTo>
                    <a:pt x="1346" y="3520"/>
                  </a:lnTo>
                  <a:lnTo>
                    <a:pt x="725" y="4452"/>
                  </a:lnTo>
                  <a:lnTo>
                    <a:pt x="311" y="5487"/>
                  </a:lnTo>
                  <a:lnTo>
                    <a:pt x="207" y="6212"/>
                  </a:lnTo>
                  <a:lnTo>
                    <a:pt x="104" y="7040"/>
                  </a:lnTo>
                  <a:lnTo>
                    <a:pt x="0" y="8800"/>
                  </a:lnTo>
                  <a:lnTo>
                    <a:pt x="104" y="10768"/>
                  </a:lnTo>
                  <a:lnTo>
                    <a:pt x="311" y="12631"/>
                  </a:lnTo>
                  <a:lnTo>
                    <a:pt x="414" y="13252"/>
                  </a:lnTo>
                  <a:lnTo>
                    <a:pt x="621" y="13770"/>
                  </a:lnTo>
                  <a:lnTo>
                    <a:pt x="828" y="14184"/>
                  </a:lnTo>
                  <a:lnTo>
                    <a:pt x="1139" y="14495"/>
                  </a:lnTo>
                  <a:lnTo>
                    <a:pt x="1553" y="14909"/>
                  </a:lnTo>
                  <a:lnTo>
                    <a:pt x="1760" y="15116"/>
                  </a:lnTo>
                  <a:lnTo>
                    <a:pt x="1760" y="15219"/>
                  </a:lnTo>
                  <a:lnTo>
                    <a:pt x="2071" y="16462"/>
                  </a:lnTo>
                  <a:lnTo>
                    <a:pt x="2174" y="16876"/>
                  </a:lnTo>
                  <a:lnTo>
                    <a:pt x="2381" y="17083"/>
                  </a:lnTo>
                  <a:lnTo>
                    <a:pt x="2485" y="17187"/>
                  </a:lnTo>
                  <a:lnTo>
                    <a:pt x="2692" y="17083"/>
                  </a:lnTo>
                  <a:lnTo>
                    <a:pt x="2899" y="16876"/>
                  </a:lnTo>
                  <a:lnTo>
                    <a:pt x="3106" y="16462"/>
                  </a:lnTo>
                  <a:lnTo>
                    <a:pt x="3417" y="15323"/>
                  </a:lnTo>
                  <a:lnTo>
                    <a:pt x="3727" y="13563"/>
                  </a:lnTo>
                  <a:lnTo>
                    <a:pt x="4038" y="11182"/>
                  </a:lnTo>
                  <a:lnTo>
                    <a:pt x="4141" y="8179"/>
                  </a:lnTo>
                  <a:lnTo>
                    <a:pt x="4141" y="7454"/>
                  </a:lnTo>
                  <a:lnTo>
                    <a:pt x="4038" y="6833"/>
                  </a:lnTo>
                  <a:lnTo>
                    <a:pt x="4038" y="5694"/>
                  </a:lnTo>
                  <a:lnTo>
                    <a:pt x="4038" y="5177"/>
                  </a:lnTo>
                  <a:lnTo>
                    <a:pt x="4245" y="4659"/>
                  </a:lnTo>
                  <a:lnTo>
                    <a:pt x="4556" y="4141"/>
                  </a:lnTo>
                  <a:lnTo>
                    <a:pt x="5177" y="3624"/>
                  </a:lnTo>
                  <a:lnTo>
                    <a:pt x="5798" y="3210"/>
                  </a:lnTo>
                  <a:lnTo>
                    <a:pt x="6419" y="3003"/>
                  </a:lnTo>
                  <a:lnTo>
                    <a:pt x="7040" y="2899"/>
                  </a:lnTo>
                  <a:lnTo>
                    <a:pt x="7661" y="2899"/>
                  </a:lnTo>
                  <a:lnTo>
                    <a:pt x="8283" y="3003"/>
                  </a:lnTo>
                  <a:lnTo>
                    <a:pt x="8904" y="3210"/>
                  </a:lnTo>
                  <a:lnTo>
                    <a:pt x="10250" y="3520"/>
                  </a:lnTo>
                  <a:lnTo>
                    <a:pt x="10767" y="3624"/>
                  </a:lnTo>
                  <a:lnTo>
                    <a:pt x="11285" y="3520"/>
                  </a:lnTo>
                  <a:lnTo>
                    <a:pt x="11803" y="3313"/>
                  </a:lnTo>
                  <a:lnTo>
                    <a:pt x="12320" y="3003"/>
                  </a:lnTo>
                  <a:lnTo>
                    <a:pt x="12735" y="2796"/>
                  </a:lnTo>
                  <a:lnTo>
                    <a:pt x="13252" y="2692"/>
                  </a:lnTo>
                  <a:lnTo>
                    <a:pt x="13770" y="2692"/>
                  </a:lnTo>
                  <a:lnTo>
                    <a:pt x="14391" y="2796"/>
                  </a:lnTo>
                  <a:lnTo>
                    <a:pt x="14909" y="3210"/>
                  </a:lnTo>
                  <a:lnTo>
                    <a:pt x="15426" y="3727"/>
                  </a:lnTo>
                  <a:lnTo>
                    <a:pt x="15944" y="4245"/>
                  </a:lnTo>
                  <a:lnTo>
                    <a:pt x="16358" y="4970"/>
                  </a:lnTo>
                  <a:lnTo>
                    <a:pt x="16979" y="6005"/>
                  </a:lnTo>
                  <a:lnTo>
                    <a:pt x="17186" y="6523"/>
                  </a:lnTo>
                  <a:lnTo>
                    <a:pt x="17186" y="5798"/>
                  </a:lnTo>
                  <a:lnTo>
                    <a:pt x="16979" y="5177"/>
                  </a:lnTo>
                  <a:lnTo>
                    <a:pt x="16772" y="4556"/>
                  </a:lnTo>
                  <a:lnTo>
                    <a:pt x="16565" y="3934"/>
                  </a:lnTo>
                  <a:lnTo>
                    <a:pt x="16151" y="3417"/>
                  </a:lnTo>
                  <a:lnTo>
                    <a:pt x="15841" y="2899"/>
                  </a:lnTo>
                  <a:lnTo>
                    <a:pt x="14909" y="1967"/>
                  </a:lnTo>
                  <a:lnTo>
                    <a:pt x="13873" y="1243"/>
                  </a:lnTo>
                  <a:lnTo>
                    <a:pt x="12735" y="621"/>
                  </a:lnTo>
                  <a:lnTo>
                    <a:pt x="11699" y="311"/>
                  </a:lnTo>
                  <a:lnTo>
                    <a:pt x="10767" y="104"/>
                  </a:lnTo>
                  <a:lnTo>
                    <a:pt x="9007" y="0"/>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5" name="Google Shape;2505;p189"/>
            <p:cNvSpPr/>
            <p:nvPr/>
          </p:nvSpPr>
          <p:spPr>
            <a:xfrm>
              <a:off x="5603678" y="541691"/>
              <a:ext cx="45395" cy="66040"/>
            </a:xfrm>
            <a:custGeom>
              <a:rect b="b" l="l" r="r" t="t"/>
              <a:pathLst>
                <a:path extrusionOk="0" h="4971" w="3417">
                  <a:moveTo>
                    <a:pt x="1760" y="0"/>
                  </a:moveTo>
                  <a:lnTo>
                    <a:pt x="1139" y="208"/>
                  </a:lnTo>
                  <a:lnTo>
                    <a:pt x="828" y="311"/>
                  </a:lnTo>
                  <a:lnTo>
                    <a:pt x="518" y="622"/>
                  </a:lnTo>
                  <a:lnTo>
                    <a:pt x="311" y="932"/>
                  </a:lnTo>
                  <a:lnTo>
                    <a:pt x="104" y="1346"/>
                  </a:lnTo>
                  <a:lnTo>
                    <a:pt x="0" y="1864"/>
                  </a:lnTo>
                  <a:lnTo>
                    <a:pt x="0" y="2485"/>
                  </a:lnTo>
                  <a:lnTo>
                    <a:pt x="104" y="3106"/>
                  </a:lnTo>
                  <a:lnTo>
                    <a:pt x="207" y="3521"/>
                  </a:lnTo>
                  <a:lnTo>
                    <a:pt x="414" y="3935"/>
                  </a:lnTo>
                  <a:lnTo>
                    <a:pt x="621" y="4245"/>
                  </a:lnTo>
                  <a:lnTo>
                    <a:pt x="932" y="4556"/>
                  </a:lnTo>
                  <a:lnTo>
                    <a:pt x="1139" y="4659"/>
                  </a:lnTo>
                  <a:lnTo>
                    <a:pt x="1760" y="4970"/>
                  </a:lnTo>
                  <a:lnTo>
                    <a:pt x="2899" y="4970"/>
                  </a:lnTo>
                  <a:lnTo>
                    <a:pt x="3417" y="4867"/>
                  </a:lnTo>
                  <a:lnTo>
                    <a:pt x="3210" y="1243"/>
                  </a:lnTo>
                  <a:lnTo>
                    <a:pt x="3106" y="725"/>
                  </a:lnTo>
                  <a:lnTo>
                    <a:pt x="2796" y="311"/>
                  </a:lnTo>
                  <a:lnTo>
                    <a:pt x="2381" y="104"/>
                  </a:lnTo>
                  <a:lnTo>
                    <a:pt x="1864" y="0"/>
                  </a:lnTo>
                  <a:close/>
                </a:path>
              </a:pathLst>
            </a:custGeom>
            <a:solidFill>
              <a:srgbClr val="9F736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6" name="Google Shape;2506;p189"/>
            <p:cNvSpPr/>
            <p:nvPr/>
          </p:nvSpPr>
          <p:spPr>
            <a:xfrm>
              <a:off x="5618810" y="555441"/>
              <a:ext cx="20645" cy="38527"/>
            </a:xfrm>
            <a:custGeom>
              <a:rect b="b" l="l" r="r" t="t"/>
              <a:pathLst>
                <a:path extrusionOk="0" h="2900" w="1554">
                  <a:moveTo>
                    <a:pt x="725" y="1"/>
                  </a:moveTo>
                  <a:lnTo>
                    <a:pt x="414" y="208"/>
                  </a:lnTo>
                  <a:lnTo>
                    <a:pt x="207" y="622"/>
                  </a:lnTo>
                  <a:lnTo>
                    <a:pt x="104" y="1036"/>
                  </a:lnTo>
                  <a:lnTo>
                    <a:pt x="0" y="1554"/>
                  </a:lnTo>
                  <a:lnTo>
                    <a:pt x="104" y="1968"/>
                  </a:lnTo>
                  <a:lnTo>
                    <a:pt x="311" y="2382"/>
                  </a:lnTo>
                  <a:lnTo>
                    <a:pt x="621" y="2693"/>
                  </a:lnTo>
                  <a:lnTo>
                    <a:pt x="932" y="2900"/>
                  </a:lnTo>
                  <a:lnTo>
                    <a:pt x="1242" y="2900"/>
                  </a:lnTo>
                  <a:lnTo>
                    <a:pt x="1450" y="2796"/>
                  </a:lnTo>
                  <a:lnTo>
                    <a:pt x="1553" y="2589"/>
                  </a:lnTo>
                  <a:lnTo>
                    <a:pt x="1450" y="2693"/>
                  </a:lnTo>
                  <a:lnTo>
                    <a:pt x="1242" y="2796"/>
                  </a:lnTo>
                  <a:lnTo>
                    <a:pt x="1035" y="2693"/>
                  </a:lnTo>
                  <a:lnTo>
                    <a:pt x="725" y="2589"/>
                  </a:lnTo>
                  <a:lnTo>
                    <a:pt x="518" y="2279"/>
                  </a:lnTo>
                  <a:lnTo>
                    <a:pt x="311" y="1968"/>
                  </a:lnTo>
                  <a:lnTo>
                    <a:pt x="311" y="1450"/>
                  </a:lnTo>
                  <a:lnTo>
                    <a:pt x="311" y="1036"/>
                  </a:lnTo>
                  <a:lnTo>
                    <a:pt x="414" y="622"/>
                  </a:lnTo>
                  <a:lnTo>
                    <a:pt x="518" y="415"/>
                  </a:lnTo>
                  <a:lnTo>
                    <a:pt x="828" y="208"/>
                  </a:lnTo>
                  <a:lnTo>
                    <a:pt x="1035" y="208"/>
                  </a:lnTo>
                  <a:lnTo>
                    <a:pt x="1139" y="311"/>
                  </a:lnTo>
                  <a:lnTo>
                    <a:pt x="1242" y="518"/>
                  </a:lnTo>
                  <a:lnTo>
                    <a:pt x="1242" y="415"/>
                  </a:lnTo>
                  <a:lnTo>
                    <a:pt x="1242" y="311"/>
                  </a:lnTo>
                  <a:lnTo>
                    <a:pt x="1139" y="104"/>
                  </a:lnTo>
                  <a:lnTo>
                    <a:pt x="725" y="1"/>
                  </a:lnTo>
                  <a:close/>
                </a:path>
              </a:pathLst>
            </a:custGeom>
            <a:solidFill>
              <a:srgbClr val="6546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7" name="Google Shape;2507;p189"/>
            <p:cNvSpPr/>
            <p:nvPr/>
          </p:nvSpPr>
          <p:spPr>
            <a:xfrm>
              <a:off x="5603678" y="343625"/>
              <a:ext cx="211829" cy="138935"/>
            </a:xfrm>
            <a:custGeom>
              <a:rect b="b" l="l" r="r" t="t"/>
              <a:pathLst>
                <a:path extrusionOk="0" h="10458" w="15945">
                  <a:moveTo>
                    <a:pt x="10250" y="1"/>
                  </a:moveTo>
                  <a:lnTo>
                    <a:pt x="9629" y="104"/>
                  </a:lnTo>
                  <a:lnTo>
                    <a:pt x="9111" y="415"/>
                  </a:lnTo>
                  <a:lnTo>
                    <a:pt x="8697" y="726"/>
                  </a:lnTo>
                  <a:lnTo>
                    <a:pt x="8283" y="1036"/>
                  </a:lnTo>
                  <a:lnTo>
                    <a:pt x="7972" y="1554"/>
                  </a:lnTo>
                  <a:lnTo>
                    <a:pt x="7558" y="1140"/>
                  </a:lnTo>
                  <a:lnTo>
                    <a:pt x="7040" y="933"/>
                  </a:lnTo>
                  <a:lnTo>
                    <a:pt x="6419" y="829"/>
                  </a:lnTo>
                  <a:lnTo>
                    <a:pt x="5902" y="829"/>
                  </a:lnTo>
                  <a:lnTo>
                    <a:pt x="5384" y="933"/>
                  </a:lnTo>
                  <a:lnTo>
                    <a:pt x="4763" y="1140"/>
                  </a:lnTo>
                  <a:lnTo>
                    <a:pt x="4349" y="1450"/>
                  </a:lnTo>
                  <a:lnTo>
                    <a:pt x="3934" y="1864"/>
                  </a:lnTo>
                  <a:lnTo>
                    <a:pt x="3624" y="2279"/>
                  </a:lnTo>
                  <a:lnTo>
                    <a:pt x="3313" y="2693"/>
                  </a:lnTo>
                  <a:lnTo>
                    <a:pt x="2899" y="2589"/>
                  </a:lnTo>
                  <a:lnTo>
                    <a:pt x="2485" y="2693"/>
                  </a:lnTo>
                  <a:lnTo>
                    <a:pt x="2174" y="2796"/>
                  </a:lnTo>
                  <a:lnTo>
                    <a:pt x="1760" y="3003"/>
                  </a:lnTo>
                  <a:lnTo>
                    <a:pt x="1450" y="3210"/>
                  </a:lnTo>
                  <a:lnTo>
                    <a:pt x="1139" y="3521"/>
                  </a:lnTo>
                  <a:lnTo>
                    <a:pt x="932" y="3832"/>
                  </a:lnTo>
                  <a:lnTo>
                    <a:pt x="828" y="4246"/>
                  </a:lnTo>
                  <a:lnTo>
                    <a:pt x="725" y="4660"/>
                  </a:lnTo>
                  <a:lnTo>
                    <a:pt x="725" y="5074"/>
                  </a:lnTo>
                  <a:lnTo>
                    <a:pt x="828" y="5488"/>
                  </a:lnTo>
                  <a:lnTo>
                    <a:pt x="1036" y="5799"/>
                  </a:lnTo>
                  <a:lnTo>
                    <a:pt x="621" y="6109"/>
                  </a:lnTo>
                  <a:lnTo>
                    <a:pt x="311" y="6523"/>
                  </a:lnTo>
                  <a:lnTo>
                    <a:pt x="104" y="6937"/>
                  </a:lnTo>
                  <a:lnTo>
                    <a:pt x="0" y="7455"/>
                  </a:lnTo>
                  <a:lnTo>
                    <a:pt x="104" y="7973"/>
                  </a:lnTo>
                  <a:lnTo>
                    <a:pt x="414" y="8387"/>
                  </a:lnTo>
                  <a:lnTo>
                    <a:pt x="828" y="8594"/>
                  </a:lnTo>
                  <a:lnTo>
                    <a:pt x="1243" y="8594"/>
                  </a:lnTo>
                  <a:lnTo>
                    <a:pt x="1139" y="9008"/>
                  </a:lnTo>
                  <a:lnTo>
                    <a:pt x="1139" y="9526"/>
                  </a:lnTo>
                  <a:lnTo>
                    <a:pt x="1346" y="9836"/>
                  </a:lnTo>
                  <a:lnTo>
                    <a:pt x="1760" y="10147"/>
                  </a:lnTo>
                  <a:lnTo>
                    <a:pt x="2174" y="10354"/>
                  </a:lnTo>
                  <a:lnTo>
                    <a:pt x="2589" y="10251"/>
                  </a:lnTo>
                  <a:lnTo>
                    <a:pt x="3003" y="10043"/>
                  </a:lnTo>
                  <a:lnTo>
                    <a:pt x="3210" y="9836"/>
                  </a:lnTo>
                  <a:lnTo>
                    <a:pt x="3210" y="9836"/>
                  </a:lnTo>
                  <a:lnTo>
                    <a:pt x="3831" y="10251"/>
                  </a:lnTo>
                  <a:lnTo>
                    <a:pt x="4556" y="10458"/>
                  </a:lnTo>
                  <a:lnTo>
                    <a:pt x="4970" y="10354"/>
                  </a:lnTo>
                  <a:lnTo>
                    <a:pt x="5280" y="10251"/>
                  </a:lnTo>
                  <a:lnTo>
                    <a:pt x="5591" y="10043"/>
                  </a:lnTo>
                  <a:lnTo>
                    <a:pt x="5798" y="9629"/>
                  </a:lnTo>
                  <a:lnTo>
                    <a:pt x="5798" y="9319"/>
                  </a:lnTo>
                  <a:lnTo>
                    <a:pt x="5798" y="9112"/>
                  </a:lnTo>
                  <a:lnTo>
                    <a:pt x="5902" y="9008"/>
                  </a:lnTo>
                  <a:lnTo>
                    <a:pt x="6005" y="8905"/>
                  </a:lnTo>
                  <a:lnTo>
                    <a:pt x="6212" y="8801"/>
                  </a:lnTo>
                  <a:lnTo>
                    <a:pt x="7351" y="8801"/>
                  </a:lnTo>
                  <a:lnTo>
                    <a:pt x="7972" y="8490"/>
                  </a:lnTo>
                  <a:lnTo>
                    <a:pt x="8490" y="7973"/>
                  </a:lnTo>
                  <a:lnTo>
                    <a:pt x="8697" y="7662"/>
                  </a:lnTo>
                  <a:lnTo>
                    <a:pt x="8800" y="7248"/>
                  </a:lnTo>
                  <a:lnTo>
                    <a:pt x="9008" y="7455"/>
                  </a:lnTo>
                  <a:lnTo>
                    <a:pt x="9318" y="7559"/>
                  </a:lnTo>
                  <a:lnTo>
                    <a:pt x="9732" y="7559"/>
                  </a:lnTo>
                  <a:lnTo>
                    <a:pt x="9939" y="7352"/>
                  </a:lnTo>
                  <a:lnTo>
                    <a:pt x="10457" y="6937"/>
                  </a:lnTo>
                  <a:lnTo>
                    <a:pt x="10871" y="6420"/>
                  </a:lnTo>
                  <a:lnTo>
                    <a:pt x="11078" y="6213"/>
                  </a:lnTo>
                  <a:lnTo>
                    <a:pt x="11285" y="6006"/>
                  </a:lnTo>
                  <a:lnTo>
                    <a:pt x="11596" y="5902"/>
                  </a:lnTo>
                  <a:lnTo>
                    <a:pt x="12010" y="5799"/>
                  </a:lnTo>
                  <a:lnTo>
                    <a:pt x="12631" y="6006"/>
                  </a:lnTo>
                  <a:lnTo>
                    <a:pt x="12942" y="5902"/>
                  </a:lnTo>
                  <a:lnTo>
                    <a:pt x="13149" y="5592"/>
                  </a:lnTo>
                  <a:lnTo>
                    <a:pt x="13252" y="5281"/>
                  </a:lnTo>
                  <a:lnTo>
                    <a:pt x="13356" y="4970"/>
                  </a:lnTo>
                  <a:lnTo>
                    <a:pt x="13459" y="4349"/>
                  </a:lnTo>
                  <a:lnTo>
                    <a:pt x="13563" y="4039"/>
                  </a:lnTo>
                  <a:lnTo>
                    <a:pt x="13770" y="3832"/>
                  </a:lnTo>
                  <a:lnTo>
                    <a:pt x="14081" y="3728"/>
                  </a:lnTo>
                  <a:lnTo>
                    <a:pt x="15634" y="3728"/>
                  </a:lnTo>
                  <a:lnTo>
                    <a:pt x="15841" y="3521"/>
                  </a:lnTo>
                  <a:lnTo>
                    <a:pt x="15944" y="3314"/>
                  </a:lnTo>
                  <a:lnTo>
                    <a:pt x="15944" y="3003"/>
                  </a:lnTo>
                  <a:lnTo>
                    <a:pt x="15841" y="2693"/>
                  </a:lnTo>
                  <a:lnTo>
                    <a:pt x="15634" y="2486"/>
                  </a:lnTo>
                  <a:lnTo>
                    <a:pt x="15323" y="2175"/>
                  </a:lnTo>
                  <a:lnTo>
                    <a:pt x="14702" y="1968"/>
                  </a:lnTo>
                  <a:lnTo>
                    <a:pt x="13977" y="1864"/>
                  </a:lnTo>
                  <a:lnTo>
                    <a:pt x="13667" y="1864"/>
                  </a:lnTo>
                  <a:lnTo>
                    <a:pt x="13356" y="1968"/>
                  </a:lnTo>
                  <a:lnTo>
                    <a:pt x="13045" y="1450"/>
                  </a:lnTo>
                  <a:lnTo>
                    <a:pt x="12735" y="933"/>
                  </a:lnTo>
                  <a:lnTo>
                    <a:pt x="12321" y="622"/>
                  </a:lnTo>
                  <a:lnTo>
                    <a:pt x="11803" y="311"/>
                  </a:lnTo>
                  <a:lnTo>
                    <a:pt x="11285" y="104"/>
                  </a:lnTo>
                  <a:lnTo>
                    <a:pt x="10768" y="1"/>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8" name="Google Shape;2508;p189"/>
            <p:cNvSpPr/>
            <p:nvPr/>
          </p:nvSpPr>
          <p:spPr>
            <a:xfrm>
              <a:off x="5603678" y="343625"/>
              <a:ext cx="211829" cy="138935"/>
            </a:xfrm>
            <a:custGeom>
              <a:rect b="b" l="l" r="r" t="t"/>
              <a:pathLst>
                <a:path extrusionOk="0" fill="none" h="10458" w="15945">
                  <a:moveTo>
                    <a:pt x="3210" y="9836"/>
                  </a:moveTo>
                  <a:lnTo>
                    <a:pt x="3210" y="9836"/>
                  </a:lnTo>
                  <a:lnTo>
                    <a:pt x="3831" y="10251"/>
                  </a:lnTo>
                  <a:lnTo>
                    <a:pt x="4556" y="10458"/>
                  </a:lnTo>
                  <a:lnTo>
                    <a:pt x="4556" y="10458"/>
                  </a:lnTo>
                  <a:lnTo>
                    <a:pt x="4970" y="10354"/>
                  </a:lnTo>
                  <a:lnTo>
                    <a:pt x="5280" y="10251"/>
                  </a:lnTo>
                  <a:lnTo>
                    <a:pt x="5591" y="10043"/>
                  </a:lnTo>
                  <a:lnTo>
                    <a:pt x="5798" y="9629"/>
                  </a:lnTo>
                  <a:lnTo>
                    <a:pt x="5798" y="9629"/>
                  </a:lnTo>
                  <a:lnTo>
                    <a:pt x="5798" y="9319"/>
                  </a:lnTo>
                  <a:lnTo>
                    <a:pt x="5798" y="9112"/>
                  </a:lnTo>
                  <a:lnTo>
                    <a:pt x="5902" y="9008"/>
                  </a:lnTo>
                  <a:lnTo>
                    <a:pt x="5902" y="9008"/>
                  </a:lnTo>
                  <a:lnTo>
                    <a:pt x="6005" y="8905"/>
                  </a:lnTo>
                  <a:lnTo>
                    <a:pt x="6212" y="8801"/>
                  </a:lnTo>
                  <a:lnTo>
                    <a:pt x="6626" y="8801"/>
                  </a:lnTo>
                  <a:lnTo>
                    <a:pt x="6626" y="8801"/>
                  </a:lnTo>
                  <a:lnTo>
                    <a:pt x="7040" y="8801"/>
                  </a:lnTo>
                  <a:lnTo>
                    <a:pt x="7351" y="8801"/>
                  </a:lnTo>
                  <a:lnTo>
                    <a:pt x="7972" y="8490"/>
                  </a:lnTo>
                  <a:lnTo>
                    <a:pt x="8490" y="7973"/>
                  </a:lnTo>
                  <a:lnTo>
                    <a:pt x="8697" y="7662"/>
                  </a:lnTo>
                  <a:lnTo>
                    <a:pt x="8800" y="7248"/>
                  </a:lnTo>
                  <a:lnTo>
                    <a:pt x="8800" y="7248"/>
                  </a:lnTo>
                  <a:lnTo>
                    <a:pt x="9008" y="7455"/>
                  </a:lnTo>
                  <a:lnTo>
                    <a:pt x="9318" y="7559"/>
                  </a:lnTo>
                  <a:lnTo>
                    <a:pt x="9732" y="7559"/>
                  </a:lnTo>
                  <a:lnTo>
                    <a:pt x="9939" y="7352"/>
                  </a:lnTo>
                  <a:lnTo>
                    <a:pt x="9939" y="7352"/>
                  </a:lnTo>
                  <a:lnTo>
                    <a:pt x="10457" y="6937"/>
                  </a:lnTo>
                  <a:lnTo>
                    <a:pt x="10871" y="6420"/>
                  </a:lnTo>
                  <a:lnTo>
                    <a:pt x="10871" y="6420"/>
                  </a:lnTo>
                  <a:lnTo>
                    <a:pt x="11078" y="6213"/>
                  </a:lnTo>
                  <a:lnTo>
                    <a:pt x="11285" y="6006"/>
                  </a:lnTo>
                  <a:lnTo>
                    <a:pt x="11596" y="5902"/>
                  </a:lnTo>
                  <a:lnTo>
                    <a:pt x="12010" y="5799"/>
                  </a:lnTo>
                  <a:lnTo>
                    <a:pt x="12010" y="5799"/>
                  </a:lnTo>
                  <a:lnTo>
                    <a:pt x="12631" y="6006"/>
                  </a:lnTo>
                  <a:lnTo>
                    <a:pt x="12631" y="6006"/>
                  </a:lnTo>
                  <a:lnTo>
                    <a:pt x="12942" y="5902"/>
                  </a:lnTo>
                  <a:lnTo>
                    <a:pt x="13149" y="5592"/>
                  </a:lnTo>
                  <a:lnTo>
                    <a:pt x="13252" y="5281"/>
                  </a:lnTo>
                  <a:lnTo>
                    <a:pt x="13356" y="4970"/>
                  </a:lnTo>
                  <a:lnTo>
                    <a:pt x="13356" y="4970"/>
                  </a:lnTo>
                  <a:lnTo>
                    <a:pt x="13459" y="4349"/>
                  </a:lnTo>
                  <a:lnTo>
                    <a:pt x="13563" y="4039"/>
                  </a:lnTo>
                  <a:lnTo>
                    <a:pt x="13770" y="3832"/>
                  </a:lnTo>
                  <a:lnTo>
                    <a:pt x="13770" y="3832"/>
                  </a:lnTo>
                  <a:lnTo>
                    <a:pt x="14081" y="3728"/>
                  </a:lnTo>
                  <a:lnTo>
                    <a:pt x="14391" y="3728"/>
                  </a:lnTo>
                  <a:lnTo>
                    <a:pt x="15012" y="3728"/>
                  </a:lnTo>
                  <a:lnTo>
                    <a:pt x="15012" y="3728"/>
                  </a:lnTo>
                  <a:lnTo>
                    <a:pt x="15323" y="3728"/>
                  </a:lnTo>
                  <a:lnTo>
                    <a:pt x="15634" y="3728"/>
                  </a:lnTo>
                  <a:lnTo>
                    <a:pt x="15841" y="3521"/>
                  </a:lnTo>
                  <a:lnTo>
                    <a:pt x="15944" y="3314"/>
                  </a:lnTo>
                  <a:lnTo>
                    <a:pt x="15944" y="3314"/>
                  </a:lnTo>
                  <a:lnTo>
                    <a:pt x="15944" y="3003"/>
                  </a:lnTo>
                  <a:lnTo>
                    <a:pt x="15841" y="2693"/>
                  </a:lnTo>
                  <a:lnTo>
                    <a:pt x="15841" y="2693"/>
                  </a:lnTo>
                  <a:lnTo>
                    <a:pt x="15634" y="2486"/>
                  </a:lnTo>
                  <a:lnTo>
                    <a:pt x="15323" y="2175"/>
                  </a:lnTo>
                  <a:lnTo>
                    <a:pt x="14702" y="1968"/>
                  </a:lnTo>
                  <a:lnTo>
                    <a:pt x="13977" y="1864"/>
                  </a:lnTo>
                  <a:lnTo>
                    <a:pt x="13667" y="1864"/>
                  </a:lnTo>
                  <a:lnTo>
                    <a:pt x="13356" y="1968"/>
                  </a:lnTo>
                  <a:lnTo>
                    <a:pt x="13356" y="1968"/>
                  </a:lnTo>
                  <a:lnTo>
                    <a:pt x="13045" y="1450"/>
                  </a:lnTo>
                  <a:lnTo>
                    <a:pt x="12735" y="933"/>
                  </a:lnTo>
                  <a:lnTo>
                    <a:pt x="12321" y="622"/>
                  </a:lnTo>
                  <a:lnTo>
                    <a:pt x="11803" y="311"/>
                  </a:lnTo>
                  <a:lnTo>
                    <a:pt x="11285" y="104"/>
                  </a:lnTo>
                  <a:lnTo>
                    <a:pt x="10768" y="1"/>
                  </a:lnTo>
                  <a:lnTo>
                    <a:pt x="10250" y="1"/>
                  </a:lnTo>
                  <a:lnTo>
                    <a:pt x="9629" y="104"/>
                  </a:lnTo>
                  <a:lnTo>
                    <a:pt x="9629" y="104"/>
                  </a:lnTo>
                  <a:lnTo>
                    <a:pt x="9111" y="415"/>
                  </a:lnTo>
                  <a:lnTo>
                    <a:pt x="8697" y="726"/>
                  </a:lnTo>
                  <a:lnTo>
                    <a:pt x="8283" y="1036"/>
                  </a:lnTo>
                  <a:lnTo>
                    <a:pt x="7972" y="1554"/>
                  </a:lnTo>
                  <a:lnTo>
                    <a:pt x="7972" y="1554"/>
                  </a:lnTo>
                  <a:lnTo>
                    <a:pt x="7558" y="1140"/>
                  </a:lnTo>
                  <a:lnTo>
                    <a:pt x="7040" y="933"/>
                  </a:lnTo>
                  <a:lnTo>
                    <a:pt x="6419" y="829"/>
                  </a:lnTo>
                  <a:lnTo>
                    <a:pt x="5902" y="829"/>
                  </a:lnTo>
                  <a:lnTo>
                    <a:pt x="5384" y="933"/>
                  </a:lnTo>
                  <a:lnTo>
                    <a:pt x="4763" y="1140"/>
                  </a:lnTo>
                  <a:lnTo>
                    <a:pt x="4349" y="1450"/>
                  </a:lnTo>
                  <a:lnTo>
                    <a:pt x="3934" y="1864"/>
                  </a:lnTo>
                  <a:lnTo>
                    <a:pt x="3934" y="1864"/>
                  </a:lnTo>
                  <a:lnTo>
                    <a:pt x="3624" y="2279"/>
                  </a:lnTo>
                  <a:lnTo>
                    <a:pt x="3313" y="2693"/>
                  </a:lnTo>
                  <a:lnTo>
                    <a:pt x="3313" y="2693"/>
                  </a:lnTo>
                  <a:lnTo>
                    <a:pt x="2899" y="2589"/>
                  </a:lnTo>
                  <a:lnTo>
                    <a:pt x="2485" y="2693"/>
                  </a:lnTo>
                  <a:lnTo>
                    <a:pt x="2174" y="2796"/>
                  </a:lnTo>
                  <a:lnTo>
                    <a:pt x="1760" y="3003"/>
                  </a:lnTo>
                  <a:lnTo>
                    <a:pt x="1450" y="3210"/>
                  </a:lnTo>
                  <a:lnTo>
                    <a:pt x="1139" y="3521"/>
                  </a:lnTo>
                  <a:lnTo>
                    <a:pt x="932" y="3832"/>
                  </a:lnTo>
                  <a:lnTo>
                    <a:pt x="828" y="4246"/>
                  </a:lnTo>
                  <a:lnTo>
                    <a:pt x="828" y="4246"/>
                  </a:lnTo>
                  <a:lnTo>
                    <a:pt x="725" y="4660"/>
                  </a:lnTo>
                  <a:lnTo>
                    <a:pt x="725" y="5074"/>
                  </a:lnTo>
                  <a:lnTo>
                    <a:pt x="828" y="5488"/>
                  </a:lnTo>
                  <a:lnTo>
                    <a:pt x="1036" y="5799"/>
                  </a:lnTo>
                  <a:lnTo>
                    <a:pt x="1036" y="5799"/>
                  </a:lnTo>
                  <a:lnTo>
                    <a:pt x="621" y="6109"/>
                  </a:lnTo>
                  <a:lnTo>
                    <a:pt x="311" y="6523"/>
                  </a:lnTo>
                  <a:lnTo>
                    <a:pt x="104" y="6937"/>
                  </a:lnTo>
                  <a:lnTo>
                    <a:pt x="0" y="7455"/>
                  </a:lnTo>
                  <a:lnTo>
                    <a:pt x="0" y="7455"/>
                  </a:lnTo>
                  <a:lnTo>
                    <a:pt x="104" y="7973"/>
                  </a:lnTo>
                  <a:lnTo>
                    <a:pt x="414" y="8387"/>
                  </a:lnTo>
                  <a:lnTo>
                    <a:pt x="828" y="8594"/>
                  </a:lnTo>
                  <a:lnTo>
                    <a:pt x="1036" y="8594"/>
                  </a:lnTo>
                  <a:lnTo>
                    <a:pt x="1243" y="8594"/>
                  </a:lnTo>
                  <a:lnTo>
                    <a:pt x="1243" y="8594"/>
                  </a:lnTo>
                  <a:lnTo>
                    <a:pt x="1139" y="9008"/>
                  </a:lnTo>
                  <a:lnTo>
                    <a:pt x="1139" y="9526"/>
                  </a:lnTo>
                  <a:lnTo>
                    <a:pt x="1346" y="9836"/>
                  </a:lnTo>
                  <a:lnTo>
                    <a:pt x="1760" y="10147"/>
                  </a:lnTo>
                  <a:lnTo>
                    <a:pt x="1760" y="10147"/>
                  </a:lnTo>
                  <a:lnTo>
                    <a:pt x="2174" y="10354"/>
                  </a:lnTo>
                  <a:lnTo>
                    <a:pt x="2589" y="10251"/>
                  </a:lnTo>
                  <a:lnTo>
                    <a:pt x="3003" y="10043"/>
                  </a:lnTo>
                  <a:lnTo>
                    <a:pt x="3313" y="9733"/>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9" name="Google Shape;2509;p189"/>
            <p:cNvSpPr/>
            <p:nvPr/>
          </p:nvSpPr>
          <p:spPr>
            <a:xfrm>
              <a:off x="5752218" y="595336"/>
              <a:ext cx="31645" cy="28895"/>
            </a:xfrm>
            <a:custGeom>
              <a:rect b="b" l="l" r="r" t="t"/>
              <a:pathLst>
                <a:path extrusionOk="0" h="2175" w="2382">
                  <a:moveTo>
                    <a:pt x="208" y="0"/>
                  </a:moveTo>
                  <a:lnTo>
                    <a:pt x="104" y="207"/>
                  </a:lnTo>
                  <a:lnTo>
                    <a:pt x="1" y="621"/>
                  </a:lnTo>
                  <a:lnTo>
                    <a:pt x="1" y="1036"/>
                  </a:lnTo>
                  <a:lnTo>
                    <a:pt x="1" y="1346"/>
                  </a:lnTo>
                  <a:lnTo>
                    <a:pt x="208" y="1760"/>
                  </a:lnTo>
                  <a:lnTo>
                    <a:pt x="622" y="2071"/>
                  </a:lnTo>
                  <a:lnTo>
                    <a:pt x="933" y="2174"/>
                  </a:lnTo>
                  <a:lnTo>
                    <a:pt x="1450" y="2071"/>
                  </a:lnTo>
                  <a:lnTo>
                    <a:pt x="1761" y="1967"/>
                  </a:lnTo>
                  <a:lnTo>
                    <a:pt x="2071" y="1553"/>
                  </a:lnTo>
                  <a:lnTo>
                    <a:pt x="2382" y="932"/>
                  </a:lnTo>
                  <a:lnTo>
                    <a:pt x="415" y="0"/>
                  </a:lnTo>
                  <a:close/>
                </a:path>
              </a:pathLst>
            </a:custGeom>
            <a:solidFill>
              <a:srgbClr val="6546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0" name="Google Shape;2510;p189"/>
            <p:cNvSpPr/>
            <p:nvPr/>
          </p:nvSpPr>
          <p:spPr>
            <a:xfrm>
              <a:off x="5749468" y="593955"/>
              <a:ext cx="34395" cy="30277"/>
            </a:xfrm>
            <a:custGeom>
              <a:rect b="b" l="l" r="r" t="t"/>
              <a:pathLst>
                <a:path extrusionOk="0" h="2279" w="2589">
                  <a:moveTo>
                    <a:pt x="311" y="1"/>
                  </a:moveTo>
                  <a:lnTo>
                    <a:pt x="104" y="208"/>
                  </a:lnTo>
                  <a:lnTo>
                    <a:pt x="104" y="415"/>
                  </a:lnTo>
                  <a:lnTo>
                    <a:pt x="1" y="725"/>
                  </a:lnTo>
                  <a:lnTo>
                    <a:pt x="104" y="1347"/>
                  </a:lnTo>
                  <a:lnTo>
                    <a:pt x="415" y="1864"/>
                  </a:lnTo>
                  <a:lnTo>
                    <a:pt x="622" y="2071"/>
                  </a:lnTo>
                  <a:lnTo>
                    <a:pt x="829" y="2278"/>
                  </a:lnTo>
                  <a:lnTo>
                    <a:pt x="1347" y="2278"/>
                  </a:lnTo>
                  <a:lnTo>
                    <a:pt x="1657" y="2175"/>
                  </a:lnTo>
                  <a:lnTo>
                    <a:pt x="1968" y="2071"/>
                  </a:lnTo>
                  <a:lnTo>
                    <a:pt x="2175" y="1864"/>
                  </a:lnTo>
                  <a:lnTo>
                    <a:pt x="1761" y="2071"/>
                  </a:lnTo>
                  <a:lnTo>
                    <a:pt x="1347" y="2175"/>
                  </a:lnTo>
                  <a:lnTo>
                    <a:pt x="932" y="2071"/>
                  </a:lnTo>
                  <a:lnTo>
                    <a:pt x="725" y="1968"/>
                  </a:lnTo>
                  <a:lnTo>
                    <a:pt x="518" y="1761"/>
                  </a:lnTo>
                  <a:lnTo>
                    <a:pt x="311" y="1243"/>
                  </a:lnTo>
                  <a:lnTo>
                    <a:pt x="311" y="725"/>
                  </a:lnTo>
                  <a:lnTo>
                    <a:pt x="311" y="415"/>
                  </a:lnTo>
                  <a:lnTo>
                    <a:pt x="415" y="208"/>
                  </a:lnTo>
                  <a:lnTo>
                    <a:pt x="518" y="208"/>
                  </a:lnTo>
                  <a:lnTo>
                    <a:pt x="829" y="415"/>
                  </a:lnTo>
                  <a:lnTo>
                    <a:pt x="1761" y="829"/>
                  </a:lnTo>
                  <a:lnTo>
                    <a:pt x="2589" y="1140"/>
                  </a:lnTo>
                  <a:lnTo>
                    <a:pt x="2589" y="1140"/>
                  </a:lnTo>
                  <a:lnTo>
                    <a:pt x="1761" y="622"/>
                  </a:lnTo>
                  <a:lnTo>
                    <a:pt x="932" y="208"/>
                  </a:lnTo>
                  <a:lnTo>
                    <a:pt x="622" y="104"/>
                  </a:lnTo>
                  <a:lnTo>
                    <a:pt x="415" y="1"/>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1" name="Google Shape;2511;p189"/>
            <p:cNvSpPr/>
            <p:nvPr/>
          </p:nvSpPr>
          <p:spPr>
            <a:xfrm>
              <a:off x="5617428" y="457797"/>
              <a:ext cx="63290" cy="26145"/>
            </a:xfrm>
            <a:custGeom>
              <a:rect b="b" l="l" r="r" t="t"/>
              <a:pathLst>
                <a:path extrusionOk="0" h="1968" w="4764">
                  <a:moveTo>
                    <a:pt x="1" y="0"/>
                  </a:moveTo>
                  <a:lnTo>
                    <a:pt x="1" y="311"/>
                  </a:lnTo>
                  <a:lnTo>
                    <a:pt x="208" y="621"/>
                  </a:lnTo>
                  <a:lnTo>
                    <a:pt x="518" y="828"/>
                  </a:lnTo>
                  <a:lnTo>
                    <a:pt x="932" y="1035"/>
                  </a:lnTo>
                  <a:lnTo>
                    <a:pt x="1346" y="932"/>
                  </a:lnTo>
                  <a:lnTo>
                    <a:pt x="1685" y="762"/>
                  </a:lnTo>
                  <a:lnTo>
                    <a:pt x="1968" y="1139"/>
                  </a:lnTo>
                  <a:lnTo>
                    <a:pt x="2382" y="1553"/>
                  </a:lnTo>
                  <a:lnTo>
                    <a:pt x="2589" y="1760"/>
                  </a:lnTo>
                  <a:lnTo>
                    <a:pt x="2899" y="1864"/>
                  </a:lnTo>
                  <a:lnTo>
                    <a:pt x="3314" y="1967"/>
                  </a:lnTo>
                  <a:lnTo>
                    <a:pt x="3624" y="1967"/>
                  </a:lnTo>
                  <a:lnTo>
                    <a:pt x="3935" y="1864"/>
                  </a:lnTo>
                  <a:lnTo>
                    <a:pt x="4142" y="1760"/>
                  </a:lnTo>
                  <a:lnTo>
                    <a:pt x="4349" y="1553"/>
                  </a:lnTo>
                  <a:lnTo>
                    <a:pt x="4556" y="1346"/>
                  </a:lnTo>
                  <a:lnTo>
                    <a:pt x="4763" y="1035"/>
                  </a:lnTo>
                  <a:lnTo>
                    <a:pt x="4763" y="621"/>
                  </a:lnTo>
                  <a:lnTo>
                    <a:pt x="4452" y="1242"/>
                  </a:lnTo>
                  <a:lnTo>
                    <a:pt x="4038" y="1553"/>
                  </a:lnTo>
                  <a:lnTo>
                    <a:pt x="3521" y="1760"/>
                  </a:lnTo>
                  <a:lnTo>
                    <a:pt x="3003" y="1657"/>
                  </a:lnTo>
                  <a:lnTo>
                    <a:pt x="2485" y="1449"/>
                  </a:lnTo>
                  <a:lnTo>
                    <a:pt x="2485" y="1346"/>
                  </a:lnTo>
                  <a:lnTo>
                    <a:pt x="2071" y="1035"/>
                  </a:lnTo>
                  <a:lnTo>
                    <a:pt x="1864" y="621"/>
                  </a:lnTo>
                  <a:lnTo>
                    <a:pt x="1761" y="518"/>
                  </a:lnTo>
                  <a:lnTo>
                    <a:pt x="1657" y="621"/>
                  </a:lnTo>
                  <a:lnTo>
                    <a:pt x="1346" y="828"/>
                  </a:lnTo>
                  <a:lnTo>
                    <a:pt x="932" y="828"/>
                  </a:lnTo>
                  <a:lnTo>
                    <a:pt x="622" y="725"/>
                  </a:lnTo>
                  <a:lnTo>
                    <a:pt x="311" y="518"/>
                  </a:lnTo>
                  <a:lnTo>
                    <a:pt x="104" y="311"/>
                  </a:lnTo>
                  <a:lnTo>
                    <a:pt x="1"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2" name="Google Shape;2512;p189"/>
            <p:cNvSpPr/>
            <p:nvPr/>
          </p:nvSpPr>
          <p:spPr>
            <a:xfrm>
              <a:off x="5701336" y="339507"/>
              <a:ext cx="114171" cy="56408"/>
            </a:xfrm>
            <a:custGeom>
              <a:rect b="b" l="l" r="r" t="t"/>
              <a:pathLst>
                <a:path extrusionOk="0" h="4246" w="8594">
                  <a:moveTo>
                    <a:pt x="0" y="1346"/>
                  </a:moveTo>
                  <a:lnTo>
                    <a:pt x="311" y="1553"/>
                  </a:lnTo>
                  <a:lnTo>
                    <a:pt x="518" y="1760"/>
                  </a:lnTo>
                  <a:lnTo>
                    <a:pt x="518" y="1760"/>
                  </a:lnTo>
                  <a:lnTo>
                    <a:pt x="311" y="1450"/>
                  </a:lnTo>
                  <a:lnTo>
                    <a:pt x="0" y="1346"/>
                  </a:lnTo>
                  <a:close/>
                  <a:moveTo>
                    <a:pt x="3417" y="0"/>
                  </a:moveTo>
                  <a:lnTo>
                    <a:pt x="2692" y="104"/>
                  </a:lnTo>
                  <a:lnTo>
                    <a:pt x="2071" y="311"/>
                  </a:lnTo>
                  <a:lnTo>
                    <a:pt x="1553" y="621"/>
                  </a:lnTo>
                  <a:lnTo>
                    <a:pt x="1139" y="932"/>
                  </a:lnTo>
                  <a:lnTo>
                    <a:pt x="828" y="1243"/>
                  </a:lnTo>
                  <a:lnTo>
                    <a:pt x="518" y="1760"/>
                  </a:lnTo>
                  <a:lnTo>
                    <a:pt x="518" y="1864"/>
                  </a:lnTo>
                  <a:lnTo>
                    <a:pt x="621" y="1760"/>
                  </a:lnTo>
                  <a:lnTo>
                    <a:pt x="932" y="1346"/>
                  </a:lnTo>
                  <a:lnTo>
                    <a:pt x="1242" y="1036"/>
                  </a:lnTo>
                  <a:lnTo>
                    <a:pt x="1657" y="725"/>
                  </a:lnTo>
                  <a:lnTo>
                    <a:pt x="2174" y="414"/>
                  </a:lnTo>
                  <a:lnTo>
                    <a:pt x="2795" y="207"/>
                  </a:lnTo>
                  <a:lnTo>
                    <a:pt x="3417" y="104"/>
                  </a:lnTo>
                  <a:lnTo>
                    <a:pt x="4141" y="207"/>
                  </a:lnTo>
                  <a:lnTo>
                    <a:pt x="4866" y="518"/>
                  </a:lnTo>
                  <a:lnTo>
                    <a:pt x="5280" y="828"/>
                  </a:lnTo>
                  <a:lnTo>
                    <a:pt x="5694" y="1243"/>
                  </a:lnTo>
                  <a:lnTo>
                    <a:pt x="5901" y="1760"/>
                  </a:lnTo>
                  <a:lnTo>
                    <a:pt x="6005" y="2278"/>
                  </a:lnTo>
                  <a:lnTo>
                    <a:pt x="6005" y="2381"/>
                  </a:lnTo>
                  <a:lnTo>
                    <a:pt x="6108" y="2381"/>
                  </a:lnTo>
                  <a:lnTo>
                    <a:pt x="6523" y="2278"/>
                  </a:lnTo>
                  <a:lnTo>
                    <a:pt x="6833" y="2278"/>
                  </a:lnTo>
                  <a:lnTo>
                    <a:pt x="7144" y="2381"/>
                  </a:lnTo>
                  <a:lnTo>
                    <a:pt x="7454" y="2485"/>
                  </a:lnTo>
                  <a:lnTo>
                    <a:pt x="7972" y="2796"/>
                  </a:lnTo>
                  <a:lnTo>
                    <a:pt x="8283" y="3210"/>
                  </a:lnTo>
                  <a:lnTo>
                    <a:pt x="8386" y="3727"/>
                  </a:lnTo>
                  <a:lnTo>
                    <a:pt x="8490" y="4245"/>
                  </a:lnTo>
                  <a:lnTo>
                    <a:pt x="8593" y="3934"/>
                  </a:lnTo>
                  <a:lnTo>
                    <a:pt x="8490" y="3624"/>
                  </a:lnTo>
                  <a:lnTo>
                    <a:pt x="8386" y="3210"/>
                  </a:lnTo>
                  <a:lnTo>
                    <a:pt x="8076" y="2692"/>
                  </a:lnTo>
                  <a:lnTo>
                    <a:pt x="7558" y="2381"/>
                  </a:lnTo>
                  <a:lnTo>
                    <a:pt x="7247" y="2174"/>
                  </a:lnTo>
                  <a:lnTo>
                    <a:pt x="6833" y="2174"/>
                  </a:lnTo>
                  <a:lnTo>
                    <a:pt x="6523" y="2071"/>
                  </a:lnTo>
                  <a:lnTo>
                    <a:pt x="6191" y="2154"/>
                  </a:lnTo>
                  <a:lnTo>
                    <a:pt x="6191" y="2154"/>
                  </a:lnTo>
                  <a:lnTo>
                    <a:pt x="6108" y="1657"/>
                  </a:lnTo>
                  <a:lnTo>
                    <a:pt x="5798" y="1139"/>
                  </a:lnTo>
                  <a:lnTo>
                    <a:pt x="5384" y="725"/>
                  </a:lnTo>
                  <a:lnTo>
                    <a:pt x="4866" y="311"/>
                  </a:lnTo>
                  <a:lnTo>
                    <a:pt x="4141" y="104"/>
                  </a:lnTo>
                  <a:lnTo>
                    <a:pt x="3417" y="0"/>
                  </a:lnTo>
                  <a:close/>
                </a:path>
              </a:pathLst>
            </a:custGeom>
            <a:solidFill>
              <a:srgbClr val="455A6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3" name="Google Shape;2513;p189"/>
            <p:cNvSpPr/>
            <p:nvPr/>
          </p:nvSpPr>
          <p:spPr>
            <a:xfrm>
              <a:off x="5610546" y="699863"/>
              <a:ext cx="324619" cy="713869"/>
            </a:xfrm>
            <a:custGeom>
              <a:rect b="b" l="l" r="r" t="t"/>
              <a:pathLst>
                <a:path extrusionOk="0" h="53735" w="24435">
                  <a:moveTo>
                    <a:pt x="2900" y="1"/>
                  </a:moveTo>
                  <a:lnTo>
                    <a:pt x="2693" y="2175"/>
                  </a:lnTo>
                  <a:lnTo>
                    <a:pt x="1" y="10250"/>
                  </a:lnTo>
                  <a:lnTo>
                    <a:pt x="2279" y="31475"/>
                  </a:lnTo>
                  <a:lnTo>
                    <a:pt x="2279" y="52906"/>
                  </a:lnTo>
                  <a:lnTo>
                    <a:pt x="3314" y="53009"/>
                  </a:lnTo>
                  <a:lnTo>
                    <a:pt x="6006" y="53423"/>
                  </a:lnTo>
                  <a:lnTo>
                    <a:pt x="9319" y="53631"/>
                  </a:lnTo>
                  <a:lnTo>
                    <a:pt x="11079" y="53734"/>
                  </a:lnTo>
                  <a:lnTo>
                    <a:pt x="12632" y="53734"/>
                  </a:lnTo>
                  <a:lnTo>
                    <a:pt x="14288" y="53527"/>
                  </a:lnTo>
                  <a:lnTo>
                    <a:pt x="16152" y="53216"/>
                  </a:lnTo>
                  <a:lnTo>
                    <a:pt x="20086" y="52285"/>
                  </a:lnTo>
                  <a:lnTo>
                    <a:pt x="23192" y="51456"/>
                  </a:lnTo>
                  <a:lnTo>
                    <a:pt x="24435" y="51146"/>
                  </a:lnTo>
                  <a:lnTo>
                    <a:pt x="19983" y="10458"/>
                  </a:lnTo>
                  <a:lnTo>
                    <a:pt x="16048" y="2071"/>
                  </a:lnTo>
                  <a:lnTo>
                    <a:pt x="14495" y="518"/>
                  </a:lnTo>
                  <a:lnTo>
                    <a:pt x="13564" y="4246"/>
                  </a:lnTo>
                  <a:lnTo>
                    <a:pt x="12218" y="9008"/>
                  </a:lnTo>
                  <a:lnTo>
                    <a:pt x="8594" y="4453"/>
                  </a:lnTo>
                  <a:lnTo>
                    <a:pt x="2900"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4" name="Google Shape;2514;p189"/>
            <p:cNvSpPr/>
            <p:nvPr/>
          </p:nvSpPr>
          <p:spPr>
            <a:xfrm>
              <a:off x="5610546" y="699863"/>
              <a:ext cx="324619" cy="713869"/>
            </a:xfrm>
            <a:custGeom>
              <a:rect b="b" l="l" r="r" t="t"/>
              <a:pathLst>
                <a:path extrusionOk="0" fill="none" h="53735" w="24435">
                  <a:moveTo>
                    <a:pt x="2900" y="1"/>
                  </a:moveTo>
                  <a:lnTo>
                    <a:pt x="8594" y="4453"/>
                  </a:lnTo>
                  <a:lnTo>
                    <a:pt x="12218" y="9008"/>
                  </a:lnTo>
                  <a:lnTo>
                    <a:pt x="13564" y="4246"/>
                  </a:lnTo>
                  <a:lnTo>
                    <a:pt x="14495" y="518"/>
                  </a:lnTo>
                  <a:lnTo>
                    <a:pt x="16048" y="2071"/>
                  </a:lnTo>
                  <a:lnTo>
                    <a:pt x="19983" y="10458"/>
                  </a:lnTo>
                  <a:lnTo>
                    <a:pt x="24435" y="51146"/>
                  </a:lnTo>
                  <a:lnTo>
                    <a:pt x="24435" y="51146"/>
                  </a:lnTo>
                  <a:lnTo>
                    <a:pt x="23192" y="51456"/>
                  </a:lnTo>
                  <a:lnTo>
                    <a:pt x="20086" y="52285"/>
                  </a:lnTo>
                  <a:lnTo>
                    <a:pt x="16152" y="53216"/>
                  </a:lnTo>
                  <a:lnTo>
                    <a:pt x="14288" y="53527"/>
                  </a:lnTo>
                  <a:lnTo>
                    <a:pt x="12632" y="53734"/>
                  </a:lnTo>
                  <a:lnTo>
                    <a:pt x="12632" y="53734"/>
                  </a:lnTo>
                  <a:lnTo>
                    <a:pt x="11079" y="53734"/>
                  </a:lnTo>
                  <a:lnTo>
                    <a:pt x="9319" y="53631"/>
                  </a:lnTo>
                  <a:lnTo>
                    <a:pt x="6006" y="53423"/>
                  </a:lnTo>
                  <a:lnTo>
                    <a:pt x="3314" y="53009"/>
                  </a:lnTo>
                  <a:lnTo>
                    <a:pt x="2279" y="52906"/>
                  </a:lnTo>
                  <a:lnTo>
                    <a:pt x="2279" y="31475"/>
                  </a:lnTo>
                  <a:lnTo>
                    <a:pt x="1" y="10250"/>
                  </a:lnTo>
                  <a:lnTo>
                    <a:pt x="2693" y="2175"/>
                  </a:lnTo>
                  <a:lnTo>
                    <a:pt x="2900" y="1"/>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5" name="Google Shape;2515;p189"/>
            <p:cNvSpPr/>
            <p:nvPr/>
          </p:nvSpPr>
          <p:spPr>
            <a:xfrm>
              <a:off x="5772849" y="829152"/>
              <a:ext cx="28895" cy="557067"/>
            </a:xfrm>
            <a:custGeom>
              <a:rect b="b" l="l" r="r" t="t"/>
              <a:pathLst>
                <a:path extrusionOk="0" h="41932" w="2175">
                  <a:moveTo>
                    <a:pt x="1" y="1"/>
                  </a:moveTo>
                  <a:lnTo>
                    <a:pt x="1" y="1243"/>
                  </a:lnTo>
                  <a:lnTo>
                    <a:pt x="415" y="6006"/>
                  </a:lnTo>
                  <a:lnTo>
                    <a:pt x="829" y="13046"/>
                  </a:lnTo>
                  <a:lnTo>
                    <a:pt x="1347" y="21639"/>
                  </a:lnTo>
                  <a:lnTo>
                    <a:pt x="1761" y="30232"/>
                  </a:lnTo>
                  <a:lnTo>
                    <a:pt x="1968" y="37169"/>
                  </a:lnTo>
                  <a:lnTo>
                    <a:pt x="2175" y="41931"/>
                  </a:lnTo>
                  <a:lnTo>
                    <a:pt x="2071" y="37169"/>
                  </a:lnTo>
                  <a:lnTo>
                    <a:pt x="1864" y="30129"/>
                  </a:lnTo>
                  <a:lnTo>
                    <a:pt x="1450" y="21536"/>
                  </a:lnTo>
                  <a:lnTo>
                    <a:pt x="1036" y="12942"/>
                  </a:lnTo>
                  <a:lnTo>
                    <a:pt x="518" y="6006"/>
                  </a:lnTo>
                  <a:lnTo>
                    <a:pt x="104" y="1243"/>
                  </a:lnTo>
                  <a:lnTo>
                    <a:pt x="1"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6" name="Google Shape;2516;p189"/>
            <p:cNvSpPr/>
            <p:nvPr/>
          </p:nvSpPr>
          <p:spPr>
            <a:xfrm>
              <a:off x="5475757" y="708113"/>
              <a:ext cx="202198" cy="851409"/>
            </a:xfrm>
            <a:custGeom>
              <a:rect b="b" l="l" r="r" t="t"/>
              <a:pathLst>
                <a:path extrusionOk="0" h="64088" w="15220">
                  <a:moveTo>
                    <a:pt x="12942" y="1"/>
                  </a:moveTo>
                  <a:lnTo>
                    <a:pt x="12114" y="1450"/>
                  </a:lnTo>
                  <a:lnTo>
                    <a:pt x="10768" y="3314"/>
                  </a:lnTo>
                  <a:lnTo>
                    <a:pt x="1" y="9008"/>
                  </a:lnTo>
                  <a:lnTo>
                    <a:pt x="6006" y="27333"/>
                  </a:lnTo>
                  <a:lnTo>
                    <a:pt x="7559" y="37687"/>
                  </a:lnTo>
                  <a:lnTo>
                    <a:pt x="1554" y="62224"/>
                  </a:lnTo>
                  <a:lnTo>
                    <a:pt x="2693" y="62535"/>
                  </a:lnTo>
                  <a:lnTo>
                    <a:pt x="5281" y="63363"/>
                  </a:lnTo>
                  <a:lnTo>
                    <a:pt x="6730" y="63777"/>
                  </a:lnTo>
                  <a:lnTo>
                    <a:pt x="7973" y="63984"/>
                  </a:lnTo>
                  <a:lnTo>
                    <a:pt x="9008" y="64088"/>
                  </a:lnTo>
                  <a:lnTo>
                    <a:pt x="9319" y="64088"/>
                  </a:lnTo>
                  <a:lnTo>
                    <a:pt x="9526" y="63880"/>
                  </a:lnTo>
                  <a:lnTo>
                    <a:pt x="9836" y="63466"/>
                  </a:lnTo>
                  <a:lnTo>
                    <a:pt x="10250" y="62535"/>
                  </a:lnTo>
                  <a:lnTo>
                    <a:pt x="11389" y="59843"/>
                  </a:lnTo>
                  <a:lnTo>
                    <a:pt x="12528" y="56944"/>
                  </a:lnTo>
                  <a:lnTo>
                    <a:pt x="13356" y="53941"/>
                  </a:lnTo>
                  <a:lnTo>
                    <a:pt x="14081" y="50939"/>
                  </a:lnTo>
                  <a:lnTo>
                    <a:pt x="14495" y="47833"/>
                  </a:lnTo>
                  <a:lnTo>
                    <a:pt x="14806" y="44520"/>
                  </a:lnTo>
                  <a:lnTo>
                    <a:pt x="15116" y="41103"/>
                  </a:lnTo>
                  <a:lnTo>
                    <a:pt x="15220" y="37790"/>
                  </a:lnTo>
                  <a:lnTo>
                    <a:pt x="15116" y="36237"/>
                  </a:lnTo>
                  <a:lnTo>
                    <a:pt x="15116" y="34788"/>
                  </a:lnTo>
                  <a:lnTo>
                    <a:pt x="14081" y="22985"/>
                  </a:lnTo>
                  <a:lnTo>
                    <a:pt x="13771" y="17498"/>
                  </a:lnTo>
                  <a:lnTo>
                    <a:pt x="13563" y="13978"/>
                  </a:lnTo>
                  <a:lnTo>
                    <a:pt x="13253" y="5902"/>
                  </a:lnTo>
                  <a:lnTo>
                    <a:pt x="12942"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7" name="Google Shape;2517;p189"/>
            <p:cNvSpPr/>
            <p:nvPr/>
          </p:nvSpPr>
          <p:spPr>
            <a:xfrm>
              <a:off x="5475757" y="708113"/>
              <a:ext cx="202198" cy="851409"/>
            </a:xfrm>
            <a:custGeom>
              <a:rect b="b" l="l" r="r" t="t"/>
              <a:pathLst>
                <a:path extrusionOk="0" fill="none" h="64088" w="15220">
                  <a:moveTo>
                    <a:pt x="12114" y="1450"/>
                  </a:moveTo>
                  <a:lnTo>
                    <a:pt x="10768" y="3314"/>
                  </a:lnTo>
                  <a:lnTo>
                    <a:pt x="1" y="9008"/>
                  </a:lnTo>
                  <a:lnTo>
                    <a:pt x="6006" y="27333"/>
                  </a:lnTo>
                  <a:lnTo>
                    <a:pt x="7559" y="37687"/>
                  </a:lnTo>
                  <a:lnTo>
                    <a:pt x="1554" y="62224"/>
                  </a:lnTo>
                  <a:lnTo>
                    <a:pt x="1554" y="62224"/>
                  </a:lnTo>
                  <a:lnTo>
                    <a:pt x="2693" y="62535"/>
                  </a:lnTo>
                  <a:lnTo>
                    <a:pt x="5281" y="63363"/>
                  </a:lnTo>
                  <a:lnTo>
                    <a:pt x="6730" y="63777"/>
                  </a:lnTo>
                  <a:lnTo>
                    <a:pt x="7973" y="63984"/>
                  </a:lnTo>
                  <a:lnTo>
                    <a:pt x="9008" y="64088"/>
                  </a:lnTo>
                  <a:lnTo>
                    <a:pt x="9319" y="64088"/>
                  </a:lnTo>
                  <a:lnTo>
                    <a:pt x="9526" y="63880"/>
                  </a:lnTo>
                  <a:lnTo>
                    <a:pt x="9526" y="63880"/>
                  </a:lnTo>
                  <a:lnTo>
                    <a:pt x="9836" y="63466"/>
                  </a:lnTo>
                  <a:lnTo>
                    <a:pt x="10250" y="62535"/>
                  </a:lnTo>
                  <a:lnTo>
                    <a:pt x="11389" y="59843"/>
                  </a:lnTo>
                  <a:lnTo>
                    <a:pt x="11389" y="59843"/>
                  </a:lnTo>
                  <a:lnTo>
                    <a:pt x="12528" y="56944"/>
                  </a:lnTo>
                  <a:lnTo>
                    <a:pt x="13356" y="53941"/>
                  </a:lnTo>
                  <a:lnTo>
                    <a:pt x="14081" y="50939"/>
                  </a:lnTo>
                  <a:lnTo>
                    <a:pt x="14495" y="47833"/>
                  </a:lnTo>
                  <a:lnTo>
                    <a:pt x="14495" y="47833"/>
                  </a:lnTo>
                  <a:lnTo>
                    <a:pt x="14806" y="44520"/>
                  </a:lnTo>
                  <a:lnTo>
                    <a:pt x="15116" y="41103"/>
                  </a:lnTo>
                  <a:lnTo>
                    <a:pt x="15220" y="37790"/>
                  </a:lnTo>
                  <a:lnTo>
                    <a:pt x="15116" y="36237"/>
                  </a:lnTo>
                  <a:lnTo>
                    <a:pt x="15116" y="34788"/>
                  </a:lnTo>
                  <a:lnTo>
                    <a:pt x="15116" y="34788"/>
                  </a:lnTo>
                  <a:lnTo>
                    <a:pt x="14081" y="22985"/>
                  </a:lnTo>
                  <a:lnTo>
                    <a:pt x="13771" y="17498"/>
                  </a:lnTo>
                  <a:lnTo>
                    <a:pt x="13563" y="13978"/>
                  </a:lnTo>
                  <a:lnTo>
                    <a:pt x="13563" y="13978"/>
                  </a:lnTo>
                  <a:lnTo>
                    <a:pt x="13253" y="5902"/>
                  </a:lnTo>
                  <a:lnTo>
                    <a:pt x="12942" y="1"/>
                  </a:lnTo>
                  <a:lnTo>
                    <a:pt x="12114" y="1450"/>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8" name="Google Shape;2518;p189"/>
            <p:cNvSpPr/>
            <p:nvPr/>
          </p:nvSpPr>
          <p:spPr>
            <a:xfrm>
              <a:off x="5812744" y="713626"/>
              <a:ext cx="231079" cy="821133"/>
            </a:xfrm>
            <a:custGeom>
              <a:rect b="b" l="l" r="r" t="t"/>
              <a:pathLst>
                <a:path extrusionOk="0" h="61809" w="17394">
                  <a:moveTo>
                    <a:pt x="0" y="0"/>
                  </a:moveTo>
                  <a:lnTo>
                    <a:pt x="2278" y="5384"/>
                  </a:lnTo>
                  <a:lnTo>
                    <a:pt x="5177" y="32923"/>
                  </a:lnTo>
                  <a:lnTo>
                    <a:pt x="6626" y="43380"/>
                  </a:lnTo>
                  <a:lnTo>
                    <a:pt x="7765" y="51042"/>
                  </a:lnTo>
                  <a:lnTo>
                    <a:pt x="8076" y="53940"/>
                  </a:lnTo>
                  <a:lnTo>
                    <a:pt x="8283" y="55493"/>
                  </a:lnTo>
                  <a:lnTo>
                    <a:pt x="8386" y="56322"/>
                  </a:lnTo>
                  <a:lnTo>
                    <a:pt x="8593" y="57254"/>
                  </a:lnTo>
                  <a:lnTo>
                    <a:pt x="9008" y="58185"/>
                  </a:lnTo>
                  <a:lnTo>
                    <a:pt x="9525" y="59117"/>
                  </a:lnTo>
                  <a:lnTo>
                    <a:pt x="10146" y="60049"/>
                  </a:lnTo>
                  <a:lnTo>
                    <a:pt x="10768" y="60774"/>
                  </a:lnTo>
                  <a:lnTo>
                    <a:pt x="11389" y="61291"/>
                  </a:lnTo>
                  <a:lnTo>
                    <a:pt x="12010" y="61705"/>
                  </a:lnTo>
                  <a:lnTo>
                    <a:pt x="12631" y="61809"/>
                  </a:lnTo>
                  <a:lnTo>
                    <a:pt x="13459" y="61809"/>
                  </a:lnTo>
                  <a:lnTo>
                    <a:pt x="14391" y="61602"/>
                  </a:lnTo>
                  <a:lnTo>
                    <a:pt x="15219" y="61498"/>
                  </a:lnTo>
                  <a:lnTo>
                    <a:pt x="16772" y="61084"/>
                  </a:lnTo>
                  <a:lnTo>
                    <a:pt x="17394" y="60877"/>
                  </a:lnTo>
                  <a:lnTo>
                    <a:pt x="13770" y="35305"/>
                  </a:lnTo>
                  <a:lnTo>
                    <a:pt x="14288" y="14080"/>
                  </a:lnTo>
                  <a:lnTo>
                    <a:pt x="15219" y="5901"/>
                  </a:lnTo>
                  <a:lnTo>
                    <a:pt x="3624" y="2071"/>
                  </a:lnTo>
                  <a:lnTo>
                    <a:pt x="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9" name="Google Shape;2519;p189"/>
            <p:cNvSpPr/>
            <p:nvPr/>
          </p:nvSpPr>
          <p:spPr>
            <a:xfrm>
              <a:off x="5812744" y="713626"/>
              <a:ext cx="231079" cy="821133"/>
            </a:xfrm>
            <a:custGeom>
              <a:rect b="b" l="l" r="r" t="t"/>
              <a:pathLst>
                <a:path extrusionOk="0" fill="none" h="61809" w="17394">
                  <a:moveTo>
                    <a:pt x="0" y="0"/>
                  </a:moveTo>
                  <a:lnTo>
                    <a:pt x="3624" y="2071"/>
                  </a:lnTo>
                  <a:lnTo>
                    <a:pt x="15219" y="5901"/>
                  </a:lnTo>
                  <a:lnTo>
                    <a:pt x="14288" y="14080"/>
                  </a:lnTo>
                  <a:lnTo>
                    <a:pt x="13770" y="35305"/>
                  </a:lnTo>
                  <a:lnTo>
                    <a:pt x="17394" y="60877"/>
                  </a:lnTo>
                  <a:lnTo>
                    <a:pt x="17394" y="60877"/>
                  </a:lnTo>
                  <a:lnTo>
                    <a:pt x="16772" y="61084"/>
                  </a:lnTo>
                  <a:lnTo>
                    <a:pt x="15219" y="61498"/>
                  </a:lnTo>
                  <a:lnTo>
                    <a:pt x="14391" y="61602"/>
                  </a:lnTo>
                  <a:lnTo>
                    <a:pt x="13459" y="61809"/>
                  </a:lnTo>
                  <a:lnTo>
                    <a:pt x="12631" y="61809"/>
                  </a:lnTo>
                  <a:lnTo>
                    <a:pt x="12010" y="61705"/>
                  </a:lnTo>
                  <a:lnTo>
                    <a:pt x="12010" y="61705"/>
                  </a:lnTo>
                  <a:lnTo>
                    <a:pt x="11389" y="61291"/>
                  </a:lnTo>
                  <a:lnTo>
                    <a:pt x="10768" y="60774"/>
                  </a:lnTo>
                  <a:lnTo>
                    <a:pt x="10146" y="60049"/>
                  </a:lnTo>
                  <a:lnTo>
                    <a:pt x="9525" y="59117"/>
                  </a:lnTo>
                  <a:lnTo>
                    <a:pt x="9008" y="58185"/>
                  </a:lnTo>
                  <a:lnTo>
                    <a:pt x="8593" y="57254"/>
                  </a:lnTo>
                  <a:lnTo>
                    <a:pt x="8386" y="56322"/>
                  </a:lnTo>
                  <a:lnTo>
                    <a:pt x="8283" y="55493"/>
                  </a:lnTo>
                  <a:lnTo>
                    <a:pt x="8283" y="55493"/>
                  </a:lnTo>
                  <a:lnTo>
                    <a:pt x="8076" y="53940"/>
                  </a:lnTo>
                  <a:lnTo>
                    <a:pt x="7765" y="51042"/>
                  </a:lnTo>
                  <a:lnTo>
                    <a:pt x="6626" y="43380"/>
                  </a:lnTo>
                  <a:lnTo>
                    <a:pt x="5177" y="32923"/>
                  </a:lnTo>
                  <a:lnTo>
                    <a:pt x="2278" y="5384"/>
                  </a:lnTo>
                  <a:lnTo>
                    <a:pt x="0" y="0"/>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0" name="Google Shape;2520;p189"/>
            <p:cNvSpPr/>
            <p:nvPr/>
          </p:nvSpPr>
          <p:spPr>
            <a:xfrm>
              <a:off x="5870507" y="749376"/>
              <a:ext cx="23395" cy="365882"/>
            </a:xfrm>
            <a:custGeom>
              <a:rect b="b" l="l" r="r" t="t"/>
              <a:pathLst>
                <a:path extrusionOk="0" h="27541" w="1761">
                  <a:moveTo>
                    <a:pt x="1" y="1"/>
                  </a:moveTo>
                  <a:lnTo>
                    <a:pt x="1401" y="1901"/>
                  </a:lnTo>
                  <a:lnTo>
                    <a:pt x="1401" y="1901"/>
                  </a:lnTo>
                  <a:lnTo>
                    <a:pt x="208" y="2796"/>
                  </a:lnTo>
                  <a:lnTo>
                    <a:pt x="104" y="2900"/>
                  </a:lnTo>
                  <a:lnTo>
                    <a:pt x="208" y="2900"/>
                  </a:lnTo>
                  <a:lnTo>
                    <a:pt x="1656" y="3383"/>
                  </a:lnTo>
                  <a:lnTo>
                    <a:pt x="1554" y="12839"/>
                  </a:lnTo>
                  <a:lnTo>
                    <a:pt x="1450" y="24124"/>
                  </a:lnTo>
                  <a:lnTo>
                    <a:pt x="1450" y="27541"/>
                  </a:lnTo>
                  <a:lnTo>
                    <a:pt x="1554" y="24124"/>
                  </a:lnTo>
                  <a:lnTo>
                    <a:pt x="1657" y="12942"/>
                  </a:lnTo>
                  <a:lnTo>
                    <a:pt x="1759" y="3417"/>
                  </a:lnTo>
                  <a:lnTo>
                    <a:pt x="1759" y="3417"/>
                  </a:lnTo>
                  <a:lnTo>
                    <a:pt x="1761" y="3417"/>
                  </a:lnTo>
                  <a:lnTo>
                    <a:pt x="1759" y="3416"/>
                  </a:lnTo>
                  <a:lnTo>
                    <a:pt x="1761" y="3314"/>
                  </a:lnTo>
                  <a:lnTo>
                    <a:pt x="309" y="2830"/>
                  </a:lnTo>
                  <a:lnTo>
                    <a:pt x="309" y="2830"/>
                  </a:lnTo>
                  <a:lnTo>
                    <a:pt x="1554" y="1968"/>
                  </a:lnTo>
                  <a:lnTo>
                    <a:pt x="1554" y="1864"/>
                  </a:lnTo>
                  <a:lnTo>
                    <a:pt x="1" y="1"/>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1" name="Google Shape;2521;p189"/>
            <p:cNvSpPr/>
            <p:nvPr/>
          </p:nvSpPr>
          <p:spPr>
            <a:xfrm>
              <a:off x="5863626" y="741126"/>
              <a:ext cx="30277" cy="392014"/>
            </a:xfrm>
            <a:custGeom>
              <a:rect b="b" l="l" r="r" t="t"/>
              <a:pathLst>
                <a:path extrusionOk="0" fill="none" h="29508" w="2279">
                  <a:moveTo>
                    <a:pt x="1" y="1"/>
                  </a:moveTo>
                  <a:lnTo>
                    <a:pt x="1" y="1"/>
                  </a:lnTo>
                  <a:lnTo>
                    <a:pt x="104" y="104"/>
                  </a:lnTo>
                  <a:lnTo>
                    <a:pt x="519" y="622"/>
                  </a:lnTo>
                  <a:lnTo>
                    <a:pt x="519" y="622"/>
                  </a:lnTo>
                  <a:lnTo>
                    <a:pt x="2072" y="2485"/>
                  </a:lnTo>
                  <a:lnTo>
                    <a:pt x="2072" y="2485"/>
                  </a:lnTo>
                  <a:lnTo>
                    <a:pt x="2072" y="2589"/>
                  </a:lnTo>
                  <a:lnTo>
                    <a:pt x="726" y="3521"/>
                  </a:lnTo>
                  <a:lnTo>
                    <a:pt x="726" y="3417"/>
                  </a:lnTo>
                  <a:lnTo>
                    <a:pt x="2279" y="3935"/>
                  </a:lnTo>
                  <a:lnTo>
                    <a:pt x="2279" y="3935"/>
                  </a:lnTo>
                  <a:lnTo>
                    <a:pt x="2279" y="3935"/>
                  </a:lnTo>
                  <a:lnTo>
                    <a:pt x="2279" y="3935"/>
                  </a:lnTo>
                  <a:lnTo>
                    <a:pt x="2175" y="13563"/>
                  </a:lnTo>
                  <a:lnTo>
                    <a:pt x="2175" y="13563"/>
                  </a:lnTo>
                  <a:lnTo>
                    <a:pt x="2072" y="24745"/>
                  </a:lnTo>
                  <a:lnTo>
                    <a:pt x="2072" y="24745"/>
                  </a:lnTo>
                  <a:lnTo>
                    <a:pt x="1968" y="28162"/>
                  </a:lnTo>
                  <a:lnTo>
                    <a:pt x="1968" y="28162"/>
                  </a:lnTo>
                  <a:lnTo>
                    <a:pt x="1968" y="29093"/>
                  </a:lnTo>
                  <a:lnTo>
                    <a:pt x="1968" y="29093"/>
                  </a:lnTo>
                  <a:lnTo>
                    <a:pt x="1968" y="29404"/>
                  </a:lnTo>
                  <a:lnTo>
                    <a:pt x="1968" y="29404"/>
                  </a:lnTo>
                  <a:lnTo>
                    <a:pt x="1968" y="29507"/>
                  </a:lnTo>
                  <a:lnTo>
                    <a:pt x="1968" y="29404"/>
                  </a:lnTo>
                  <a:lnTo>
                    <a:pt x="1968" y="29404"/>
                  </a:lnTo>
                  <a:lnTo>
                    <a:pt x="1968" y="29093"/>
                  </a:lnTo>
                  <a:lnTo>
                    <a:pt x="1968" y="29093"/>
                  </a:lnTo>
                  <a:lnTo>
                    <a:pt x="1968" y="28162"/>
                  </a:lnTo>
                  <a:lnTo>
                    <a:pt x="1968" y="28162"/>
                  </a:lnTo>
                  <a:lnTo>
                    <a:pt x="1968" y="24745"/>
                  </a:lnTo>
                  <a:lnTo>
                    <a:pt x="1968" y="24745"/>
                  </a:lnTo>
                  <a:lnTo>
                    <a:pt x="2072" y="13460"/>
                  </a:lnTo>
                  <a:lnTo>
                    <a:pt x="2072" y="13460"/>
                  </a:lnTo>
                  <a:lnTo>
                    <a:pt x="2175" y="3935"/>
                  </a:lnTo>
                  <a:lnTo>
                    <a:pt x="2279" y="4038"/>
                  </a:lnTo>
                  <a:lnTo>
                    <a:pt x="726" y="3521"/>
                  </a:lnTo>
                  <a:lnTo>
                    <a:pt x="622" y="3521"/>
                  </a:lnTo>
                  <a:lnTo>
                    <a:pt x="726" y="3417"/>
                  </a:lnTo>
                  <a:lnTo>
                    <a:pt x="1968" y="2485"/>
                  </a:lnTo>
                  <a:lnTo>
                    <a:pt x="1968" y="2589"/>
                  </a:lnTo>
                  <a:lnTo>
                    <a:pt x="519" y="622"/>
                  </a:lnTo>
                  <a:lnTo>
                    <a:pt x="104" y="104"/>
                  </a:lnTo>
                  <a:lnTo>
                    <a:pt x="104" y="104"/>
                  </a:lnTo>
                  <a:lnTo>
                    <a:pt x="1" y="1"/>
                  </a:lnTo>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2" name="Google Shape;2522;p189"/>
            <p:cNvSpPr/>
            <p:nvPr/>
          </p:nvSpPr>
          <p:spPr>
            <a:xfrm>
              <a:off x="5602296" y="727376"/>
              <a:ext cx="68790" cy="394764"/>
            </a:xfrm>
            <a:custGeom>
              <a:rect b="b" l="l" r="r" t="t"/>
              <a:pathLst>
                <a:path extrusionOk="0" h="29715" w="5178">
                  <a:moveTo>
                    <a:pt x="2900" y="0"/>
                  </a:moveTo>
                  <a:lnTo>
                    <a:pt x="2278" y="829"/>
                  </a:lnTo>
                  <a:lnTo>
                    <a:pt x="104" y="3831"/>
                  </a:lnTo>
                  <a:lnTo>
                    <a:pt x="1287" y="4718"/>
                  </a:lnTo>
                  <a:lnTo>
                    <a:pt x="1287" y="4718"/>
                  </a:lnTo>
                  <a:lnTo>
                    <a:pt x="104" y="5902"/>
                  </a:lnTo>
                  <a:lnTo>
                    <a:pt x="1" y="5902"/>
                  </a:lnTo>
                  <a:lnTo>
                    <a:pt x="1" y="6005"/>
                  </a:lnTo>
                  <a:lnTo>
                    <a:pt x="311" y="9836"/>
                  </a:lnTo>
                  <a:lnTo>
                    <a:pt x="829" y="14081"/>
                  </a:lnTo>
                  <a:lnTo>
                    <a:pt x="1347" y="17187"/>
                  </a:lnTo>
                  <a:lnTo>
                    <a:pt x="2071" y="20293"/>
                  </a:lnTo>
                  <a:lnTo>
                    <a:pt x="2382" y="21639"/>
                  </a:lnTo>
                  <a:lnTo>
                    <a:pt x="2900" y="22985"/>
                  </a:lnTo>
                  <a:lnTo>
                    <a:pt x="3728" y="25262"/>
                  </a:lnTo>
                  <a:lnTo>
                    <a:pt x="4867" y="28575"/>
                  </a:lnTo>
                  <a:lnTo>
                    <a:pt x="3831" y="25262"/>
                  </a:lnTo>
                  <a:lnTo>
                    <a:pt x="3003" y="22985"/>
                  </a:lnTo>
                  <a:lnTo>
                    <a:pt x="2589" y="21639"/>
                  </a:lnTo>
                  <a:lnTo>
                    <a:pt x="2175" y="20293"/>
                  </a:lnTo>
                  <a:lnTo>
                    <a:pt x="1554" y="17187"/>
                  </a:lnTo>
                  <a:lnTo>
                    <a:pt x="1036" y="14081"/>
                  </a:lnTo>
                  <a:lnTo>
                    <a:pt x="518" y="9836"/>
                  </a:lnTo>
                  <a:lnTo>
                    <a:pt x="208" y="6005"/>
                  </a:lnTo>
                  <a:lnTo>
                    <a:pt x="1450" y="4763"/>
                  </a:lnTo>
                  <a:lnTo>
                    <a:pt x="1450" y="4659"/>
                  </a:lnTo>
                  <a:lnTo>
                    <a:pt x="208" y="3831"/>
                  </a:lnTo>
                  <a:lnTo>
                    <a:pt x="2382" y="829"/>
                  </a:lnTo>
                  <a:lnTo>
                    <a:pt x="2900" y="0"/>
                  </a:lnTo>
                  <a:close/>
                  <a:moveTo>
                    <a:pt x="4867" y="28575"/>
                  </a:moveTo>
                  <a:lnTo>
                    <a:pt x="5074" y="29507"/>
                  </a:lnTo>
                  <a:lnTo>
                    <a:pt x="5177" y="29714"/>
                  </a:lnTo>
                  <a:lnTo>
                    <a:pt x="5177" y="29507"/>
                  </a:lnTo>
                  <a:lnTo>
                    <a:pt x="4867" y="28575"/>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3" name="Google Shape;2523;p189"/>
            <p:cNvSpPr/>
            <p:nvPr/>
          </p:nvSpPr>
          <p:spPr>
            <a:xfrm>
              <a:off x="5548651" y="1270666"/>
              <a:ext cx="122435" cy="94921"/>
            </a:xfrm>
            <a:custGeom>
              <a:rect b="b" l="l" r="r" t="t"/>
              <a:pathLst>
                <a:path extrusionOk="0" h="7145" w="9216">
                  <a:moveTo>
                    <a:pt x="7248" y="1"/>
                  </a:moveTo>
                  <a:lnTo>
                    <a:pt x="415" y="2278"/>
                  </a:lnTo>
                  <a:lnTo>
                    <a:pt x="1" y="4142"/>
                  </a:lnTo>
                  <a:lnTo>
                    <a:pt x="6213" y="6523"/>
                  </a:lnTo>
                  <a:lnTo>
                    <a:pt x="6731" y="5177"/>
                  </a:lnTo>
                  <a:lnTo>
                    <a:pt x="8801" y="7144"/>
                  </a:lnTo>
                  <a:lnTo>
                    <a:pt x="8801" y="7041"/>
                  </a:lnTo>
                  <a:lnTo>
                    <a:pt x="9215" y="3728"/>
                  </a:lnTo>
                  <a:lnTo>
                    <a:pt x="7248" y="1"/>
                  </a:lnTo>
                  <a:close/>
                </a:path>
              </a:pathLst>
            </a:custGeom>
            <a:solidFill>
              <a:srgbClr val="0A0A0A">
                <a:alpha val="1761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4" name="Google Shape;2524;p189"/>
            <p:cNvSpPr/>
            <p:nvPr/>
          </p:nvSpPr>
          <p:spPr>
            <a:xfrm>
              <a:off x="5548651" y="1270666"/>
              <a:ext cx="122435" cy="94921"/>
            </a:xfrm>
            <a:custGeom>
              <a:rect b="b" l="l" r="r" t="t"/>
              <a:pathLst>
                <a:path extrusionOk="0" fill="none" h="7145" w="9216">
                  <a:moveTo>
                    <a:pt x="7248" y="1"/>
                  </a:moveTo>
                  <a:lnTo>
                    <a:pt x="415" y="2278"/>
                  </a:lnTo>
                  <a:lnTo>
                    <a:pt x="1" y="4142"/>
                  </a:lnTo>
                  <a:lnTo>
                    <a:pt x="6213" y="6523"/>
                  </a:lnTo>
                  <a:lnTo>
                    <a:pt x="6731" y="5177"/>
                  </a:lnTo>
                  <a:lnTo>
                    <a:pt x="8801" y="7144"/>
                  </a:lnTo>
                  <a:lnTo>
                    <a:pt x="8801" y="7144"/>
                  </a:lnTo>
                  <a:lnTo>
                    <a:pt x="8801" y="7041"/>
                  </a:lnTo>
                  <a:lnTo>
                    <a:pt x="9215" y="3728"/>
                  </a:lnTo>
                  <a:lnTo>
                    <a:pt x="7248" y="1"/>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5" name="Google Shape;2525;p189"/>
            <p:cNvSpPr/>
            <p:nvPr/>
          </p:nvSpPr>
          <p:spPr>
            <a:xfrm>
              <a:off x="5622928" y="1218403"/>
              <a:ext cx="214579" cy="148553"/>
            </a:xfrm>
            <a:custGeom>
              <a:rect b="b" l="l" r="r" t="t"/>
              <a:pathLst>
                <a:path extrusionOk="0" h="11182" w="16152">
                  <a:moveTo>
                    <a:pt x="2693" y="0"/>
                  </a:moveTo>
                  <a:lnTo>
                    <a:pt x="2589" y="208"/>
                  </a:lnTo>
                  <a:lnTo>
                    <a:pt x="1" y="5902"/>
                  </a:lnTo>
                  <a:lnTo>
                    <a:pt x="2278" y="6523"/>
                  </a:lnTo>
                  <a:lnTo>
                    <a:pt x="2900" y="7455"/>
                  </a:lnTo>
                  <a:lnTo>
                    <a:pt x="3521" y="8490"/>
                  </a:lnTo>
                  <a:lnTo>
                    <a:pt x="3831" y="8801"/>
                  </a:lnTo>
                  <a:lnTo>
                    <a:pt x="4246" y="9215"/>
                  </a:lnTo>
                  <a:lnTo>
                    <a:pt x="5384" y="9940"/>
                  </a:lnTo>
                  <a:lnTo>
                    <a:pt x="7559" y="11078"/>
                  </a:lnTo>
                  <a:lnTo>
                    <a:pt x="7973" y="11182"/>
                  </a:lnTo>
                  <a:lnTo>
                    <a:pt x="8697" y="11182"/>
                  </a:lnTo>
                  <a:lnTo>
                    <a:pt x="9008" y="11078"/>
                  </a:lnTo>
                  <a:lnTo>
                    <a:pt x="9422" y="10768"/>
                  </a:lnTo>
                  <a:lnTo>
                    <a:pt x="9629" y="10664"/>
                  </a:lnTo>
                  <a:lnTo>
                    <a:pt x="10354" y="10664"/>
                  </a:lnTo>
                  <a:lnTo>
                    <a:pt x="10561" y="10457"/>
                  </a:lnTo>
                  <a:lnTo>
                    <a:pt x="10768" y="10250"/>
                  </a:lnTo>
                  <a:lnTo>
                    <a:pt x="10975" y="9940"/>
                  </a:lnTo>
                  <a:lnTo>
                    <a:pt x="11079" y="9733"/>
                  </a:lnTo>
                  <a:lnTo>
                    <a:pt x="11493" y="9629"/>
                  </a:lnTo>
                  <a:lnTo>
                    <a:pt x="11803" y="9422"/>
                  </a:lnTo>
                  <a:lnTo>
                    <a:pt x="12114" y="9111"/>
                  </a:lnTo>
                  <a:lnTo>
                    <a:pt x="12218" y="8904"/>
                  </a:lnTo>
                  <a:lnTo>
                    <a:pt x="12425" y="8387"/>
                  </a:lnTo>
                  <a:lnTo>
                    <a:pt x="12528" y="8180"/>
                  </a:lnTo>
                  <a:lnTo>
                    <a:pt x="13978" y="8697"/>
                  </a:lnTo>
                  <a:lnTo>
                    <a:pt x="15531" y="9215"/>
                  </a:lnTo>
                  <a:lnTo>
                    <a:pt x="15738" y="9215"/>
                  </a:lnTo>
                  <a:lnTo>
                    <a:pt x="15841" y="9111"/>
                  </a:lnTo>
                  <a:lnTo>
                    <a:pt x="16048" y="9008"/>
                  </a:lnTo>
                  <a:lnTo>
                    <a:pt x="16152" y="8904"/>
                  </a:lnTo>
                  <a:lnTo>
                    <a:pt x="16152" y="8594"/>
                  </a:lnTo>
                  <a:lnTo>
                    <a:pt x="16152" y="8387"/>
                  </a:lnTo>
                  <a:lnTo>
                    <a:pt x="15945" y="8180"/>
                  </a:lnTo>
                  <a:lnTo>
                    <a:pt x="15738" y="7972"/>
                  </a:lnTo>
                  <a:lnTo>
                    <a:pt x="13253" y="6419"/>
                  </a:lnTo>
                  <a:lnTo>
                    <a:pt x="10975" y="4349"/>
                  </a:lnTo>
                  <a:lnTo>
                    <a:pt x="11803" y="4970"/>
                  </a:lnTo>
                  <a:lnTo>
                    <a:pt x="12735" y="5384"/>
                  </a:lnTo>
                  <a:lnTo>
                    <a:pt x="13149" y="5384"/>
                  </a:lnTo>
                  <a:lnTo>
                    <a:pt x="13667" y="5281"/>
                  </a:lnTo>
                  <a:lnTo>
                    <a:pt x="14081" y="5074"/>
                  </a:lnTo>
                  <a:lnTo>
                    <a:pt x="14392" y="4763"/>
                  </a:lnTo>
                  <a:lnTo>
                    <a:pt x="13149" y="3935"/>
                  </a:lnTo>
                  <a:lnTo>
                    <a:pt x="11182" y="2589"/>
                  </a:lnTo>
                  <a:lnTo>
                    <a:pt x="9836" y="1657"/>
                  </a:lnTo>
                  <a:lnTo>
                    <a:pt x="9215" y="1346"/>
                  </a:lnTo>
                  <a:lnTo>
                    <a:pt x="8801" y="1243"/>
                  </a:lnTo>
                  <a:lnTo>
                    <a:pt x="2693" y="0"/>
                  </a:lnTo>
                  <a:close/>
                </a:path>
              </a:pathLst>
            </a:custGeom>
            <a:solidFill>
              <a:srgbClr val="9F736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6" name="Google Shape;2526;p189"/>
            <p:cNvSpPr/>
            <p:nvPr/>
          </p:nvSpPr>
          <p:spPr>
            <a:xfrm>
              <a:off x="5750849" y="1305061"/>
              <a:ext cx="38526" cy="22013"/>
            </a:xfrm>
            <a:custGeom>
              <a:rect b="b" l="l" r="r" t="t"/>
              <a:pathLst>
                <a:path extrusionOk="0" h="1657" w="2900">
                  <a:moveTo>
                    <a:pt x="0" y="0"/>
                  </a:moveTo>
                  <a:lnTo>
                    <a:pt x="621" y="518"/>
                  </a:lnTo>
                  <a:lnTo>
                    <a:pt x="1346" y="932"/>
                  </a:lnTo>
                  <a:lnTo>
                    <a:pt x="2071" y="1346"/>
                  </a:lnTo>
                  <a:lnTo>
                    <a:pt x="2899" y="1657"/>
                  </a:lnTo>
                  <a:lnTo>
                    <a:pt x="2174" y="1139"/>
                  </a:lnTo>
                  <a:lnTo>
                    <a:pt x="1450" y="828"/>
                  </a:lnTo>
                  <a:lnTo>
                    <a:pt x="414" y="207"/>
                  </a:lnTo>
                  <a:lnTo>
                    <a:pt x="0" y="0"/>
                  </a:lnTo>
                  <a:close/>
                </a:path>
              </a:pathLst>
            </a:custGeom>
            <a:solidFill>
              <a:srgbClr val="6546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7" name="Google Shape;2527;p189"/>
            <p:cNvSpPr/>
            <p:nvPr/>
          </p:nvSpPr>
          <p:spPr>
            <a:xfrm>
              <a:off x="5732968" y="1324311"/>
              <a:ext cx="38526" cy="24777"/>
            </a:xfrm>
            <a:custGeom>
              <a:rect b="b" l="l" r="r" t="t"/>
              <a:pathLst>
                <a:path extrusionOk="0" h="1865" w="2900">
                  <a:moveTo>
                    <a:pt x="0" y="0"/>
                  </a:moveTo>
                  <a:lnTo>
                    <a:pt x="1450" y="932"/>
                  </a:lnTo>
                  <a:lnTo>
                    <a:pt x="2174" y="1450"/>
                  </a:lnTo>
                  <a:lnTo>
                    <a:pt x="2899" y="1864"/>
                  </a:lnTo>
                  <a:lnTo>
                    <a:pt x="2899" y="1864"/>
                  </a:lnTo>
                  <a:lnTo>
                    <a:pt x="1553" y="829"/>
                  </a:lnTo>
                  <a:lnTo>
                    <a:pt x="829" y="311"/>
                  </a:lnTo>
                  <a:lnTo>
                    <a:pt x="0" y="0"/>
                  </a:lnTo>
                  <a:close/>
                </a:path>
              </a:pathLst>
            </a:custGeom>
            <a:solidFill>
              <a:srgbClr val="6546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8" name="Google Shape;2528;p189"/>
            <p:cNvSpPr/>
            <p:nvPr/>
          </p:nvSpPr>
          <p:spPr>
            <a:xfrm>
              <a:off x="5720586" y="1338061"/>
              <a:ext cx="30277" cy="23395"/>
            </a:xfrm>
            <a:custGeom>
              <a:rect b="b" l="l" r="r" t="t"/>
              <a:pathLst>
                <a:path extrusionOk="0" h="1761" w="2279">
                  <a:moveTo>
                    <a:pt x="0" y="1"/>
                  </a:moveTo>
                  <a:lnTo>
                    <a:pt x="518" y="518"/>
                  </a:lnTo>
                  <a:lnTo>
                    <a:pt x="1036" y="933"/>
                  </a:lnTo>
                  <a:lnTo>
                    <a:pt x="1657" y="1347"/>
                  </a:lnTo>
                  <a:lnTo>
                    <a:pt x="2278" y="1761"/>
                  </a:lnTo>
                  <a:lnTo>
                    <a:pt x="1761" y="1243"/>
                  </a:lnTo>
                  <a:lnTo>
                    <a:pt x="1139" y="829"/>
                  </a:lnTo>
                  <a:lnTo>
                    <a:pt x="311" y="208"/>
                  </a:lnTo>
                  <a:lnTo>
                    <a:pt x="0" y="1"/>
                  </a:lnTo>
                  <a:close/>
                </a:path>
              </a:pathLst>
            </a:custGeom>
            <a:solidFill>
              <a:srgbClr val="6546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9" name="Google Shape;2529;p189"/>
            <p:cNvSpPr/>
            <p:nvPr/>
          </p:nvSpPr>
          <p:spPr>
            <a:xfrm>
              <a:off x="5728836" y="1247284"/>
              <a:ext cx="41276" cy="30277"/>
            </a:xfrm>
            <a:custGeom>
              <a:rect b="b" l="l" r="r" t="t"/>
              <a:pathLst>
                <a:path extrusionOk="0" h="2279" w="3107">
                  <a:moveTo>
                    <a:pt x="1" y="1"/>
                  </a:moveTo>
                  <a:lnTo>
                    <a:pt x="932" y="415"/>
                  </a:lnTo>
                  <a:lnTo>
                    <a:pt x="1657" y="932"/>
                  </a:lnTo>
                  <a:lnTo>
                    <a:pt x="2278" y="1450"/>
                  </a:lnTo>
                  <a:lnTo>
                    <a:pt x="2693" y="1864"/>
                  </a:lnTo>
                  <a:lnTo>
                    <a:pt x="3107" y="2278"/>
                  </a:lnTo>
                  <a:lnTo>
                    <a:pt x="2796" y="1761"/>
                  </a:lnTo>
                  <a:lnTo>
                    <a:pt x="2382" y="1243"/>
                  </a:lnTo>
                  <a:lnTo>
                    <a:pt x="1761" y="829"/>
                  </a:lnTo>
                  <a:lnTo>
                    <a:pt x="1243" y="415"/>
                  </a:lnTo>
                  <a:lnTo>
                    <a:pt x="518" y="104"/>
                  </a:lnTo>
                  <a:lnTo>
                    <a:pt x="311" y="1"/>
                  </a:lnTo>
                  <a:close/>
                </a:path>
              </a:pathLst>
            </a:custGeom>
            <a:solidFill>
              <a:srgbClr val="6546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0" name="Google Shape;2530;p189"/>
            <p:cNvSpPr/>
            <p:nvPr/>
          </p:nvSpPr>
          <p:spPr>
            <a:xfrm>
              <a:off x="5386362" y="827784"/>
              <a:ext cx="287474" cy="504790"/>
            </a:xfrm>
            <a:custGeom>
              <a:rect b="b" l="l" r="r" t="t"/>
              <a:pathLst>
                <a:path extrusionOk="0" h="37997" w="21639">
                  <a:moveTo>
                    <a:pt x="6730" y="0"/>
                  </a:moveTo>
                  <a:lnTo>
                    <a:pt x="3624" y="11389"/>
                  </a:lnTo>
                  <a:lnTo>
                    <a:pt x="1346" y="19982"/>
                  </a:lnTo>
                  <a:lnTo>
                    <a:pt x="621" y="23399"/>
                  </a:lnTo>
                  <a:lnTo>
                    <a:pt x="207" y="25573"/>
                  </a:lnTo>
                  <a:lnTo>
                    <a:pt x="0" y="27229"/>
                  </a:lnTo>
                  <a:lnTo>
                    <a:pt x="0" y="28886"/>
                  </a:lnTo>
                  <a:lnTo>
                    <a:pt x="104" y="29403"/>
                  </a:lnTo>
                  <a:lnTo>
                    <a:pt x="311" y="29921"/>
                  </a:lnTo>
                  <a:lnTo>
                    <a:pt x="621" y="30439"/>
                  </a:lnTo>
                  <a:lnTo>
                    <a:pt x="1139" y="30749"/>
                  </a:lnTo>
                  <a:lnTo>
                    <a:pt x="2795" y="31681"/>
                  </a:lnTo>
                  <a:lnTo>
                    <a:pt x="5177" y="32717"/>
                  </a:lnTo>
                  <a:lnTo>
                    <a:pt x="11078" y="35098"/>
                  </a:lnTo>
                  <a:lnTo>
                    <a:pt x="16358" y="37168"/>
                  </a:lnTo>
                  <a:lnTo>
                    <a:pt x="18636" y="37997"/>
                  </a:lnTo>
                  <a:lnTo>
                    <a:pt x="21638" y="29507"/>
                  </a:lnTo>
                  <a:lnTo>
                    <a:pt x="10767" y="24330"/>
                  </a:lnTo>
                  <a:lnTo>
                    <a:pt x="12942" y="16980"/>
                  </a:lnTo>
                  <a:lnTo>
                    <a:pt x="673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1" name="Google Shape;2531;p189"/>
            <p:cNvSpPr/>
            <p:nvPr/>
          </p:nvSpPr>
          <p:spPr>
            <a:xfrm>
              <a:off x="5975047" y="792021"/>
              <a:ext cx="365869" cy="401632"/>
            </a:xfrm>
            <a:custGeom>
              <a:rect b="b" l="l" r="r" t="t"/>
              <a:pathLst>
                <a:path extrusionOk="0" h="30232" w="27540">
                  <a:moveTo>
                    <a:pt x="3002" y="0"/>
                  </a:moveTo>
                  <a:lnTo>
                    <a:pt x="0" y="11182"/>
                  </a:lnTo>
                  <a:lnTo>
                    <a:pt x="1657" y="19050"/>
                  </a:lnTo>
                  <a:lnTo>
                    <a:pt x="8179" y="28679"/>
                  </a:lnTo>
                  <a:lnTo>
                    <a:pt x="8593" y="29197"/>
                  </a:lnTo>
                  <a:lnTo>
                    <a:pt x="9111" y="29611"/>
                  </a:lnTo>
                  <a:lnTo>
                    <a:pt x="9732" y="29921"/>
                  </a:lnTo>
                  <a:lnTo>
                    <a:pt x="10353" y="30128"/>
                  </a:lnTo>
                  <a:lnTo>
                    <a:pt x="10974" y="30232"/>
                  </a:lnTo>
                  <a:lnTo>
                    <a:pt x="11699" y="30232"/>
                  </a:lnTo>
                  <a:lnTo>
                    <a:pt x="12320" y="30025"/>
                  </a:lnTo>
                  <a:lnTo>
                    <a:pt x="13045" y="29714"/>
                  </a:lnTo>
                  <a:lnTo>
                    <a:pt x="27540" y="20914"/>
                  </a:lnTo>
                  <a:lnTo>
                    <a:pt x="24020" y="13667"/>
                  </a:lnTo>
                  <a:lnTo>
                    <a:pt x="13149" y="19257"/>
                  </a:lnTo>
                  <a:lnTo>
                    <a:pt x="12942" y="18843"/>
                  </a:lnTo>
                  <a:lnTo>
                    <a:pt x="300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2" name="Google Shape;2532;p189"/>
            <p:cNvSpPr/>
            <p:nvPr/>
          </p:nvSpPr>
          <p:spPr>
            <a:xfrm>
              <a:off x="5995678" y="875915"/>
              <a:ext cx="4132" cy="286106"/>
            </a:xfrm>
            <a:custGeom>
              <a:rect b="b" l="l" r="r" t="t"/>
              <a:pathLst>
                <a:path extrusionOk="0" h="21536" w="311">
                  <a:moveTo>
                    <a:pt x="207" y="1"/>
                  </a:moveTo>
                  <a:lnTo>
                    <a:pt x="207" y="2486"/>
                  </a:lnTo>
                  <a:lnTo>
                    <a:pt x="104" y="10768"/>
                  </a:lnTo>
                  <a:lnTo>
                    <a:pt x="0" y="19051"/>
                  </a:lnTo>
                  <a:lnTo>
                    <a:pt x="0" y="21536"/>
                  </a:lnTo>
                  <a:lnTo>
                    <a:pt x="104" y="19051"/>
                  </a:lnTo>
                  <a:lnTo>
                    <a:pt x="311" y="10768"/>
                  </a:lnTo>
                  <a:lnTo>
                    <a:pt x="311" y="6213"/>
                  </a:lnTo>
                  <a:lnTo>
                    <a:pt x="311" y="2486"/>
                  </a:lnTo>
                  <a:lnTo>
                    <a:pt x="207"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3" name="Google Shape;2533;p189"/>
            <p:cNvSpPr/>
            <p:nvPr/>
          </p:nvSpPr>
          <p:spPr>
            <a:xfrm>
              <a:off x="5508770" y="892429"/>
              <a:ext cx="59158" cy="243461"/>
            </a:xfrm>
            <a:custGeom>
              <a:rect b="b" l="l" r="r" t="t"/>
              <a:pathLst>
                <a:path extrusionOk="0" h="18326" w="4453">
                  <a:moveTo>
                    <a:pt x="0" y="0"/>
                  </a:moveTo>
                  <a:lnTo>
                    <a:pt x="104" y="621"/>
                  </a:lnTo>
                  <a:lnTo>
                    <a:pt x="622" y="2692"/>
                  </a:lnTo>
                  <a:lnTo>
                    <a:pt x="2382" y="9422"/>
                  </a:lnTo>
                  <a:lnTo>
                    <a:pt x="3314" y="13252"/>
                  </a:lnTo>
                  <a:lnTo>
                    <a:pt x="4038" y="16255"/>
                  </a:lnTo>
                  <a:lnTo>
                    <a:pt x="4452" y="18326"/>
                  </a:lnTo>
                  <a:lnTo>
                    <a:pt x="4142" y="16255"/>
                  </a:lnTo>
                  <a:lnTo>
                    <a:pt x="3417" y="13149"/>
                  </a:lnTo>
                  <a:lnTo>
                    <a:pt x="2589" y="9422"/>
                  </a:lnTo>
                  <a:lnTo>
                    <a:pt x="725" y="2589"/>
                  </a:lnTo>
                  <a:lnTo>
                    <a:pt x="208" y="621"/>
                  </a:lnTo>
                  <a:lnTo>
                    <a:pt x="0"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4" name="Google Shape;2534;p189"/>
            <p:cNvSpPr/>
            <p:nvPr/>
          </p:nvSpPr>
          <p:spPr>
            <a:xfrm>
              <a:off x="5448257" y="1146876"/>
              <a:ext cx="226948" cy="187079"/>
            </a:xfrm>
            <a:custGeom>
              <a:rect b="b" l="l" r="r" t="t"/>
              <a:pathLst>
                <a:path extrusionOk="0" h="14082" w="17083">
                  <a:moveTo>
                    <a:pt x="0" y="8490"/>
                  </a:moveTo>
                  <a:lnTo>
                    <a:pt x="104" y="8594"/>
                  </a:lnTo>
                  <a:lnTo>
                    <a:pt x="207" y="8594"/>
                  </a:lnTo>
                  <a:lnTo>
                    <a:pt x="1035" y="8905"/>
                  </a:lnTo>
                  <a:lnTo>
                    <a:pt x="311" y="8594"/>
                  </a:lnTo>
                  <a:lnTo>
                    <a:pt x="104" y="8490"/>
                  </a:lnTo>
                  <a:close/>
                  <a:moveTo>
                    <a:pt x="4038" y="1"/>
                  </a:moveTo>
                  <a:lnTo>
                    <a:pt x="2899" y="208"/>
                  </a:lnTo>
                  <a:lnTo>
                    <a:pt x="1864" y="518"/>
                  </a:lnTo>
                  <a:lnTo>
                    <a:pt x="725" y="1140"/>
                  </a:lnTo>
                  <a:lnTo>
                    <a:pt x="1864" y="622"/>
                  </a:lnTo>
                  <a:lnTo>
                    <a:pt x="2795" y="311"/>
                  </a:lnTo>
                  <a:lnTo>
                    <a:pt x="3727" y="104"/>
                  </a:lnTo>
                  <a:lnTo>
                    <a:pt x="4970" y="104"/>
                  </a:lnTo>
                  <a:lnTo>
                    <a:pt x="5591" y="208"/>
                  </a:lnTo>
                  <a:lnTo>
                    <a:pt x="6212" y="415"/>
                  </a:lnTo>
                  <a:lnTo>
                    <a:pt x="16843" y="5576"/>
                  </a:lnTo>
                  <a:lnTo>
                    <a:pt x="16843" y="5576"/>
                  </a:lnTo>
                  <a:lnTo>
                    <a:pt x="15841" y="8283"/>
                  </a:lnTo>
                  <a:lnTo>
                    <a:pt x="13917" y="13851"/>
                  </a:lnTo>
                  <a:lnTo>
                    <a:pt x="13917" y="13851"/>
                  </a:lnTo>
                  <a:lnTo>
                    <a:pt x="3934" y="10043"/>
                  </a:lnTo>
                  <a:lnTo>
                    <a:pt x="1035" y="8905"/>
                  </a:lnTo>
                  <a:lnTo>
                    <a:pt x="3934" y="10147"/>
                  </a:lnTo>
                  <a:lnTo>
                    <a:pt x="13873" y="14081"/>
                  </a:lnTo>
                  <a:lnTo>
                    <a:pt x="13977" y="14081"/>
                  </a:lnTo>
                  <a:lnTo>
                    <a:pt x="13977" y="13978"/>
                  </a:lnTo>
                  <a:lnTo>
                    <a:pt x="16048" y="8283"/>
                  </a:lnTo>
                  <a:lnTo>
                    <a:pt x="16979" y="5488"/>
                  </a:lnTo>
                  <a:lnTo>
                    <a:pt x="17083" y="5488"/>
                  </a:lnTo>
                  <a:lnTo>
                    <a:pt x="16979" y="5384"/>
                  </a:lnTo>
                  <a:lnTo>
                    <a:pt x="6316" y="311"/>
                  </a:lnTo>
                  <a:lnTo>
                    <a:pt x="5177" y="104"/>
                  </a:lnTo>
                  <a:lnTo>
                    <a:pt x="4038"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5" name="Google Shape;2535;p189"/>
            <p:cNvSpPr/>
            <p:nvPr/>
          </p:nvSpPr>
          <p:spPr>
            <a:xfrm>
              <a:off x="6140086" y="1045100"/>
              <a:ext cx="11027" cy="66026"/>
            </a:xfrm>
            <a:custGeom>
              <a:rect b="b" l="l" r="r" t="t"/>
              <a:pathLst>
                <a:path extrusionOk="0" h="4970" w="830">
                  <a:moveTo>
                    <a:pt x="829" y="0"/>
                  </a:moveTo>
                  <a:lnTo>
                    <a:pt x="726" y="725"/>
                  </a:lnTo>
                  <a:lnTo>
                    <a:pt x="415" y="2485"/>
                  </a:lnTo>
                  <a:lnTo>
                    <a:pt x="104" y="4245"/>
                  </a:lnTo>
                  <a:lnTo>
                    <a:pt x="1" y="4970"/>
                  </a:lnTo>
                  <a:lnTo>
                    <a:pt x="208" y="4245"/>
                  </a:lnTo>
                  <a:lnTo>
                    <a:pt x="622" y="2485"/>
                  </a:lnTo>
                  <a:lnTo>
                    <a:pt x="726" y="1553"/>
                  </a:lnTo>
                  <a:lnTo>
                    <a:pt x="829" y="725"/>
                  </a:lnTo>
                  <a:lnTo>
                    <a:pt x="829"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6" name="Google Shape;2536;p189"/>
            <p:cNvSpPr/>
            <p:nvPr/>
          </p:nvSpPr>
          <p:spPr>
            <a:xfrm>
              <a:off x="6134586" y="1050600"/>
              <a:ext cx="16527" cy="45408"/>
            </a:xfrm>
            <a:custGeom>
              <a:rect b="b" l="l" r="r" t="t"/>
              <a:pathLst>
                <a:path extrusionOk="0" h="3418" w="1244">
                  <a:moveTo>
                    <a:pt x="1243" y="1"/>
                  </a:moveTo>
                  <a:lnTo>
                    <a:pt x="518" y="1657"/>
                  </a:lnTo>
                  <a:lnTo>
                    <a:pt x="208" y="2485"/>
                  </a:lnTo>
                  <a:lnTo>
                    <a:pt x="1" y="3417"/>
                  </a:lnTo>
                  <a:lnTo>
                    <a:pt x="726" y="1761"/>
                  </a:lnTo>
                  <a:lnTo>
                    <a:pt x="1036" y="829"/>
                  </a:lnTo>
                  <a:lnTo>
                    <a:pt x="1243"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7" name="Google Shape;2537;p189"/>
            <p:cNvSpPr/>
            <p:nvPr/>
          </p:nvSpPr>
          <p:spPr>
            <a:xfrm>
              <a:off x="5647691" y="743876"/>
              <a:ext cx="123803" cy="74290"/>
            </a:xfrm>
            <a:custGeom>
              <a:rect b="b" l="l" r="r" t="t"/>
              <a:pathLst>
                <a:path extrusionOk="0" h="5592" w="9319">
                  <a:moveTo>
                    <a:pt x="0" y="1"/>
                  </a:moveTo>
                  <a:lnTo>
                    <a:pt x="311" y="311"/>
                  </a:lnTo>
                  <a:lnTo>
                    <a:pt x="1346" y="1140"/>
                  </a:lnTo>
                  <a:lnTo>
                    <a:pt x="2796" y="2486"/>
                  </a:lnTo>
                  <a:lnTo>
                    <a:pt x="4659" y="4142"/>
                  </a:lnTo>
                  <a:lnTo>
                    <a:pt x="4763" y="4246"/>
                  </a:lnTo>
                  <a:lnTo>
                    <a:pt x="4763" y="4039"/>
                  </a:lnTo>
                  <a:lnTo>
                    <a:pt x="4763" y="3417"/>
                  </a:lnTo>
                  <a:lnTo>
                    <a:pt x="4970" y="2796"/>
                  </a:lnTo>
                  <a:lnTo>
                    <a:pt x="5177" y="2278"/>
                  </a:lnTo>
                  <a:lnTo>
                    <a:pt x="5545" y="1818"/>
                  </a:lnTo>
                  <a:lnTo>
                    <a:pt x="5545" y="1818"/>
                  </a:lnTo>
                  <a:lnTo>
                    <a:pt x="8179" y="4453"/>
                  </a:lnTo>
                  <a:lnTo>
                    <a:pt x="9008" y="5281"/>
                  </a:lnTo>
                  <a:lnTo>
                    <a:pt x="9318" y="5592"/>
                  </a:lnTo>
                  <a:lnTo>
                    <a:pt x="9008" y="5177"/>
                  </a:lnTo>
                  <a:lnTo>
                    <a:pt x="8283" y="4349"/>
                  </a:lnTo>
                  <a:lnTo>
                    <a:pt x="5591" y="1554"/>
                  </a:lnTo>
                  <a:lnTo>
                    <a:pt x="5487" y="1554"/>
                  </a:lnTo>
                  <a:lnTo>
                    <a:pt x="5073" y="2175"/>
                  </a:lnTo>
                  <a:lnTo>
                    <a:pt x="4866" y="2693"/>
                  </a:lnTo>
                  <a:lnTo>
                    <a:pt x="4659" y="3417"/>
                  </a:lnTo>
                  <a:lnTo>
                    <a:pt x="4659" y="3947"/>
                  </a:lnTo>
                  <a:lnTo>
                    <a:pt x="2899" y="2382"/>
                  </a:lnTo>
                  <a:lnTo>
                    <a:pt x="1450" y="1140"/>
                  </a:lnTo>
                  <a:lnTo>
                    <a:pt x="414" y="311"/>
                  </a:lnTo>
                  <a:lnTo>
                    <a:pt x="0"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8" name="Google Shape;2538;p189"/>
            <p:cNvSpPr/>
            <p:nvPr/>
          </p:nvSpPr>
          <p:spPr>
            <a:xfrm>
              <a:off x="5775599" y="737007"/>
              <a:ext cx="44026" cy="77026"/>
            </a:xfrm>
            <a:custGeom>
              <a:rect b="b" l="l" r="r" t="t"/>
              <a:pathLst>
                <a:path extrusionOk="0" h="5798" w="3314">
                  <a:moveTo>
                    <a:pt x="3314" y="0"/>
                  </a:moveTo>
                  <a:lnTo>
                    <a:pt x="3107" y="932"/>
                  </a:lnTo>
                  <a:lnTo>
                    <a:pt x="3003" y="2174"/>
                  </a:lnTo>
                  <a:lnTo>
                    <a:pt x="2727" y="3279"/>
                  </a:lnTo>
                  <a:lnTo>
                    <a:pt x="2382" y="2588"/>
                  </a:lnTo>
                  <a:lnTo>
                    <a:pt x="1761" y="1864"/>
                  </a:lnTo>
                  <a:lnTo>
                    <a:pt x="1431" y="1616"/>
                  </a:lnTo>
                  <a:lnTo>
                    <a:pt x="1431" y="1616"/>
                  </a:lnTo>
                  <a:lnTo>
                    <a:pt x="1450" y="1553"/>
                  </a:lnTo>
                  <a:lnTo>
                    <a:pt x="1450" y="1553"/>
                  </a:lnTo>
                  <a:lnTo>
                    <a:pt x="1388" y="1584"/>
                  </a:lnTo>
                  <a:lnTo>
                    <a:pt x="1388" y="1584"/>
                  </a:lnTo>
                  <a:lnTo>
                    <a:pt x="1347" y="1553"/>
                  </a:lnTo>
                  <a:lnTo>
                    <a:pt x="1243" y="1450"/>
                  </a:lnTo>
                  <a:lnTo>
                    <a:pt x="1243" y="1553"/>
                  </a:lnTo>
                  <a:lnTo>
                    <a:pt x="829" y="3210"/>
                  </a:lnTo>
                  <a:lnTo>
                    <a:pt x="311" y="4763"/>
                  </a:lnTo>
                  <a:lnTo>
                    <a:pt x="1" y="5798"/>
                  </a:lnTo>
                  <a:lnTo>
                    <a:pt x="415" y="4866"/>
                  </a:lnTo>
                  <a:lnTo>
                    <a:pt x="933" y="3210"/>
                  </a:lnTo>
                  <a:lnTo>
                    <a:pt x="1385" y="1763"/>
                  </a:lnTo>
                  <a:lnTo>
                    <a:pt x="1385" y="1763"/>
                  </a:lnTo>
                  <a:lnTo>
                    <a:pt x="1657" y="1967"/>
                  </a:lnTo>
                  <a:lnTo>
                    <a:pt x="2175" y="2692"/>
                  </a:lnTo>
                  <a:lnTo>
                    <a:pt x="2693" y="3417"/>
                  </a:lnTo>
                  <a:lnTo>
                    <a:pt x="2796" y="3624"/>
                  </a:lnTo>
                  <a:lnTo>
                    <a:pt x="2796" y="3417"/>
                  </a:lnTo>
                  <a:lnTo>
                    <a:pt x="3107" y="2174"/>
                  </a:lnTo>
                  <a:lnTo>
                    <a:pt x="3210" y="932"/>
                  </a:lnTo>
                  <a:lnTo>
                    <a:pt x="3314" y="207"/>
                  </a:lnTo>
                  <a:lnTo>
                    <a:pt x="331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9" name="Google Shape;2539;p189"/>
            <p:cNvSpPr/>
            <p:nvPr/>
          </p:nvSpPr>
          <p:spPr>
            <a:xfrm>
              <a:off x="5950284" y="1299547"/>
              <a:ext cx="85290" cy="45408"/>
            </a:xfrm>
            <a:custGeom>
              <a:rect b="b" l="l" r="r" t="t"/>
              <a:pathLst>
                <a:path extrusionOk="0" h="3418" w="6420">
                  <a:moveTo>
                    <a:pt x="4763" y="1"/>
                  </a:moveTo>
                  <a:lnTo>
                    <a:pt x="0" y="415"/>
                  </a:lnTo>
                  <a:lnTo>
                    <a:pt x="932" y="3417"/>
                  </a:lnTo>
                  <a:lnTo>
                    <a:pt x="6419" y="2900"/>
                  </a:lnTo>
                  <a:lnTo>
                    <a:pt x="4763"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0" name="Google Shape;2540;p189"/>
            <p:cNvSpPr/>
            <p:nvPr/>
          </p:nvSpPr>
          <p:spPr>
            <a:xfrm>
              <a:off x="5950284" y="1299547"/>
              <a:ext cx="86658" cy="45408"/>
            </a:xfrm>
            <a:custGeom>
              <a:rect b="b" l="l" r="r" t="t"/>
              <a:pathLst>
                <a:path extrusionOk="0" h="3418" w="6523">
                  <a:moveTo>
                    <a:pt x="4659" y="1"/>
                  </a:moveTo>
                  <a:lnTo>
                    <a:pt x="4665" y="10"/>
                  </a:lnTo>
                  <a:lnTo>
                    <a:pt x="1243" y="311"/>
                  </a:lnTo>
                  <a:lnTo>
                    <a:pt x="311" y="311"/>
                  </a:lnTo>
                  <a:lnTo>
                    <a:pt x="0" y="415"/>
                  </a:lnTo>
                  <a:lnTo>
                    <a:pt x="311" y="415"/>
                  </a:lnTo>
                  <a:lnTo>
                    <a:pt x="1346" y="311"/>
                  </a:lnTo>
                  <a:lnTo>
                    <a:pt x="4724" y="107"/>
                  </a:lnTo>
                  <a:lnTo>
                    <a:pt x="4724" y="107"/>
                  </a:lnTo>
                  <a:lnTo>
                    <a:pt x="6357" y="2796"/>
                  </a:lnTo>
                  <a:lnTo>
                    <a:pt x="6109" y="2796"/>
                  </a:lnTo>
                  <a:lnTo>
                    <a:pt x="999" y="3307"/>
                  </a:lnTo>
                  <a:lnTo>
                    <a:pt x="999" y="3307"/>
                  </a:lnTo>
                  <a:lnTo>
                    <a:pt x="311" y="1243"/>
                  </a:lnTo>
                  <a:lnTo>
                    <a:pt x="104" y="622"/>
                  </a:lnTo>
                  <a:lnTo>
                    <a:pt x="0" y="415"/>
                  </a:lnTo>
                  <a:lnTo>
                    <a:pt x="0" y="622"/>
                  </a:lnTo>
                  <a:lnTo>
                    <a:pt x="207" y="1140"/>
                  </a:lnTo>
                  <a:lnTo>
                    <a:pt x="932" y="3417"/>
                  </a:lnTo>
                  <a:lnTo>
                    <a:pt x="1028" y="3410"/>
                  </a:lnTo>
                  <a:lnTo>
                    <a:pt x="1028" y="3410"/>
                  </a:lnTo>
                  <a:lnTo>
                    <a:pt x="1036" y="3417"/>
                  </a:lnTo>
                  <a:lnTo>
                    <a:pt x="1033" y="3409"/>
                  </a:lnTo>
                  <a:lnTo>
                    <a:pt x="1033" y="3409"/>
                  </a:lnTo>
                  <a:lnTo>
                    <a:pt x="6109" y="3003"/>
                  </a:lnTo>
                  <a:lnTo>
                    <a:pt x="6523" y="3003"/>
                  </a:lnTo>
                  <a:lnTo>
                    <a:pt x="6523" y="2900"/>
                  </a:lnTo>
                  <a:lnTo>
                    <a:pt x="4763" y="1"/>
                  </a:lnTo>
                  <a:lnTo>
                    <a:pt x="4668" y="9"/>
                  </a:lnTo>
                  <a:lnTo>
                    <a:pt x="4668" y="9"/>
                  </a:lnTo>
                  <a:lnTo>
                    <a:pt x="4659" y="1"/>
                  </a:lnTo>
                  <a:close/>
                </a:path>
              </a:pathLst>
            </a:cu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1" name="Google Shape;2541;p189"/>
            <p:cNvSpPr/>
            <p:nvPr/>
          </p:nvSpPr>
          <p:spPr>
            <a:xfrm>
              <a:off x="5904889" y="987337"/>
              <a:ext cx="78421" cy="26145"/>
            </a:xfrm>
            <a:custGeom>
              <a:rect b="b" l="l" r="r" t="t"/>
              <a:pathLst>
                <a:path extrusionOk="0" h="1968" w="5903">
                  <a:moveTo>
                    <a:pt x="1" y="0"/>
                  </a:moveTo>
                  <a:lnTo>
                    <a:pt x="1" y="1967"/>
                  </a:lnTo>
                  <a:lnTo>
                    <a:pt x="5902" y="1967"/>
                  </a:lnTo>
                  <a:lnTo>
                    <a:pt x="590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2" name="Google Shape;2542;p189"/>
            <p:cNvSpPr/>
            <p:nvPr/>
          </p:nvSpPr>
          <p:spPr>
            <a:xfrm>
              <a:off x="5904889" y="985955"/>
              <a:ext cx="79790" cy="27527"/>
            </a:xfrm>
            <a:custGeom>
              <a:rect b="b" l="l" r="r" t="t"/>
              <a:pathLst>
                <a:path extrusionOk="0" h="2072" w="6006">
                  <a:moveTo>
                    <a:pt x="1" y="0"/>
                  </a:moveTo>
                  <a:lnTo>
                    <a:pt x="1" y="104"/>
                  </a:lnTo>
                  <a:lnTo>
                    <a:pt x="1" y="1036"/>
                  </a:lnTo>
                  <a:lnTo>
                    <a:pt x="1" y="1968"/>
                  </a:lnTo>
                  <a:lnTo>
                    <a:pt x="1" y="2071"/>
                  </a:lnTo>
                  <a:lnTo>
                    <a:pt x="4246" y="2071"/>
                  </a:lnTo>
                  <a:lnTo>
                    <a:pt x="5488" y="1968"/>
                  </a:lnTo>
                  <a:lnTo>
                    <a:pt x="104" y="1968"/>
                  </a:lnTo>
                  <a:lnTo>
                    <a:pt x="104" y="208"/>
                  </a:lnTo>
                  <a:lnTo>
                    <a:pt x="5902" y="208"/>
                  </a:lnTo>
                  <a:lnTo>
                    <a:pt x="5902" y="1553"/>
                  </a:lnTo>
                  <a:lnTo>
                    <a:pt x="5902" y="1864"/>
                  </a:lnTo>
                  <a:lnTo>
                    <a:pt x="5902" y="2071"/>
                  </a:lnTo>
                  <a:lnTo>
                    <a:pt x="6006" y="1553"/>
                  </a:lnTo>
                  <a:lnTo>
                    <a:pt x="6006" y="104"/>
                  </a:lnTo>
                  <a:lnTo>
                    <a:pt x="6006"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3" name="Google Shape;2543;p189"/>
            <p:cNvSpPr/>
            <p:nvPr/>
          </p:nvSpPr>
          <p:spPr>
            <a:xfrm>
              <a:off x="5888389" y="794771"/>
              <a:ext cx="16513" cy="328737"/>
            </a:xfrm>
            <a:custGeom>
              <a:rect b="b" l="l" r="r" t="t"/>
              <a:pathLst>
                <a:path extrusionOk="0" h="24745" w="1243">
                  <a:moveTo>
                    <a:pt x="415" y="0"/>
                  </a:moveTo>
                  <a:lnTo>
                    <a:pt x="311" y="9525"/>
                  </a:lnTo>
                  <a:lnTo>
                    <a:pt x="208" y="20707"/>
                  </a:lnTo>
                  <a:lnTo>
                    <a:pt x="104" y="24124"/>
                  </a:lnTo>
                  <a:lnTo>
                    <a:pt x="104" y="21432"/>
                  </a:lnTo>
                  <a:lnTo>
                    <a:pt x="0" y="24745"/>
                  </a:lnTo>
                  <a:lnTo>
                    <a:pt x="104" y="24538"/>
                  </a:lnTo>
                  <a:lnTo>
                    <a:pt x="104" y="24434"/>
                  </a:lnTo>
                  <a:lnTo>
                    <a:pt x="415" y="21846"/>
                  </a:lnTo>
                  <a:lnTo>
                    <a:pt x="622" y="18533"/>
                  </a:lnTo>
                  <a:lnTo>
                    <a:pt x="1036" y="10768"/>
                  </a:lnTo>
                  <a:lnTo>
                    <a:pt x="1243" y="4038"/>
                  </a:lnTo>
                  <a:lnTo>
                    <a:pt x="1243" y="1139"/>
                  </a:lnTo>
                  <a:lnTo>
                    <a:pt x="415" y="0"/>
                  </a:lnTo>
                  <a:close/>
                </a:path>
              </a:pathLst>
            </a:custGeom>
            <a:solidFill>
              <a:srgbClr val="0A0A0A">
                <a:alpha val="1761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4" name="Google Shape;2544;p189"/>
            <p:cNvSpPr/>
            <p:nvPr/>
          </p:nvSpPr>
          <p:spPr>
            <a:xfrm>
              <a:off x="5888389" y="1079481"/>
              <a:ext cx="1382" cy="44026"/>
            </a:xfrm>
            <a:custGeom>
              <a:rect b="b" l="l" r="r" t="t"/>
              <a:pathLst>
                <a:path extrusionOk="0" fill="none" h="3314" w="104">
                  <a:moveTo>
                    <a:pt x="104" y="1"/>
                  </a:moveTo>
                  <a:lnTo>
                    <a:pt x="0" y="3314"/>
                  </a:lnTo>
                  <a:lnTo>
                    <a:pt x="0" y="3314"/>
                  </a:lnTo>
                  <a:lnTo>
                    <a:pt x="104" y="3107"/>
                  </a:lnTo>
                  <a:lnTo>
                    <a:pt x="104" y="3107"/>
                  </a:lnTo>
                  <a:lnTo>
                    <a:pt x="104" y="2693"/>
                  </a:lnTo>
                  <a:lnTo>
                    <a:pt x="104" y="2693"/>
                  </a:lnTo>
                  <a:lnTo>
                    <a:pt x="104" y="1"/>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5" name="Google Shape;2545;p189"/>
            <p:cNvSpPr/>
            <p:nvPr/>
          </p:nvSpPr>
          <p:spPr>
            <a:xfrm>
              <a:off x="5889757" y="793389"/>
              <a:ext cx="4145" cy="321869"/>
            </a:xfrm>
            <a:custGeom>
              <a:rect b="b" l="l" r="r" t="t"/>
              <a:pathLst>
                <a:path extrusionOk="0" h="24228" w="312">
                  <a:moveTo>
                    <a:pt x="208" y="1"/>
                  </a:moveTo>
                  <a:lnTo>
                    <a:pt x="1" y="21536"/>
                  </a:lnTo>
                  <a:lnTo>
                    <a:pt x="1" y="24228"/>
                  </a:lnTo>
                  <a:lnTo>
                    <a:pt x="105" y="20811"/>
                  </a:lnTo>
                  <a:lnTo>
                    <a:pt x="208" y="9629"/>
                  </a:lnTo>
                  <a:lnTo>
                    <a:pt x="312" y="104"/>
                  </a:lnTo>
                  <a:lnTo>
                    <a:pt x="208" y="1"/>
                  </a:lnTo>
                  <a:close/>
                </a:path>
              </a:pathLst>
            </a:custGeom>
            <a:solidFill>
              <a:srgbClr val="1B232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6" name="Google Shape;2546;p189"/>
            <p:cNvSpPr/>
            <p:nvPr/>
          </p:nvSpPr>
          <p:spPr>
            <a:xfrm>
              <a:off x="5889757" y="793389"/>
              <a:ext cx="4145" cy="327369"/>
            </a:xfrm>
            <a:custGeom>
              <a:rect b="b" l="l" r="r" t="t"/>
              <a:pathLst>
                <a:path extrusionOk="0" fill="none" h="24642" w="312">
                  <a:moveTo>
                    <a:pt x="208" y="1"/>
                  </a:moveTo>
                  <a:lnTo>
                    <a:pt x="1" y="21536"/>
                  </a:lnTo>
                  <a:lnTo>
                    <a:pt x="1" y="21536"/>
                  </a:lnTo>
                  <a:lnTo>
                    <a:pt x="1" y="24228"/>
                  </a:lnTo>
                  <a:lnTo>
                    <a:pt x="1" y="24228"/>
                  </a:lnTo>
                  <a:lnTo>
                    <a:pt x="1" y="24642"/>
                  </a:lnTo>
                  <a:lnTo>
                    <a:pt x="1" y="24642"/>
                  </a:lnTo>
                  <a:lnTo>
                    <a:pt x="1" y="24538"/>
                  </a:lnTo>
                  <a:lnTo>
                    <a:pt x="1" y="24538"/>
                  </a:lnTo>
                  <a:lnTo>
                    <a:pt x="1" y="24228"/>
                  </a:lnTo>
                  <a:lnTo>
                    <a:pt x="1" y="24228"/>
                  </a:lnTo>
                  <a:lnTo>
                    <a:pt x="105" y="20811"/>
                  </a:lnTo>
                  <a:lnTo>
                    <a:pt x="105" y="20811"/>
                  </a:lnTo>
                  <a:lnTo>
                    <a:pt x="208" y="9629"/>
                  </a:lnTo>
                  <a:lnTo>
                    <a:pt x="208" y="9629"/>
                  </a:lnTo>
                  <a:lnTo>
                    <a:pt x="312" y="104"/>
                  </a:lnTo>
                  <a:lnTo>
                    <a:pt x="208" y="1"/>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47" name="Google Shape;2547;p189"/>
          <p:cNvGrpSpPr/>
          <p:nvPr/>
        </p:nvGrpSpPr>
        <p:grpSpPr>
          <a:xfrm>
            <a:off x="2723925" y="2290266"/>
            <a:ext cx="1523606" cy="3807917"/>
            <a:chOff x="6594999" y="2352917"/>
            <a:chExt cx="1018998" cy="2277190"/>
          </a:xfrm>
        </p:grpSpPr>
        <p:sp>
          <p:nvSpPr>
            <p:cNvPr id="2548" name="Google Shape;2548;p189"/>
            <p:cNvSpPr/>
            <p:nvPr/>
          </p:nvSpPr>
          <p:spPr>
            <a:xfrm>
              <a:off x="6650921" y="2926100"/>
              <a:ext cx="360378" cy="217462"/>
            </a:xfrm>
            <a:custGeom>
              <a:rect b="b" l="l" r="r" t="t"/>
              <a:pathLst>
                <a:path extrusionOk="0" h="14933" w="24747">
                  <a:moveTo>
                    <a:pt x="747" y="0"/>
                  </a:moveTo>
                  <a:lnTo>
                    <a:pt x="1" y="1387"/>
                  </a:lnTo>
                  <a:lnTo>
                    <a:pt x="23893" y="14933"/>
                  </a:lnTo>
                  <a:lnTo>
                    <a:pt x="24746" y="13226"/>
                  </a:lnTo>
                  <a:lnTo>
                    <a:pt x="74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89"/>
            <p:cNvSpPr/>
            <p:nvPr/>
          </p:nvSpPr>
          <p:spPr>
            <a:xfrm>
              <a:off x="6650921" y="2926100"/>
              <a:ext cx="360378" cy="217462"/>
            </a:xfrm>
            <a:custGeom>
              <a:rect b="b" l="l" r="r" t="t"/>
              <a:pathLst>
                <a:path extrusionOk="0" fill="none" h="14933" w="24747">
                  <a:moveTo>
                    <a:pt x="747" y="0"/>
                  </a:moveTo>
                  <a:lnTo>
                    <a:pt x="24746" y="13226"/>
                  </a:lnTo>
                  <a:lnTo>
                    <a:pt x="23893" y="14933"/>
                  </a:lnTo>
                  <a:lnTo>
                    <a:pt x="1" y="1387"/>
                  </a:lnTo>
                  <a:lnTo>
                    <a:pt x="74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89"/>
            <p:cNvSpPr/>
            <p:nvPr/>
          </p:nvSpPr>
          <p:spPr>
            <a:xfrm>
              <a:off x="6644702" y="2882600"/>
              <a:ext cx="24873" cy="31076"/>
            </a:xfrm>
            <a:custGeom>
              <a:rect b="b" l="l" r="r" t="t"/>
              <a:pathLst>
                <a:path extrusionOk="0" h="2134" w="1708">
                  <a:moveTo>
                    <a:pt x="1068" y="1"/>
                  </a:moveTo>
                  <a:lnTo>
                    <a:pt x="1" y="1707"/>
                  </a:lnTo>
                  <a:lnTo>
                    <a:pt x="748" y="2134"/>
                  </a:lnTo>
                  <a:lnTo>
                    <a:pt x="1708" y="427"/>
                  </a:lnTo>
                  <a:lnTo>
                    <a:pt x="106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89"/>
            <p:cNvSpPr/>
            <p:nvPr/>
          </p:nvSpPr>
          <p:spPr>
            <a:xfrm>
              <a:off x="6904112" y="3089190"/>
              <a:ext cx="85453" cy="383678"/>
            </a:xfrm>
            <a:custGeom>
              <a:rect b="b" l="l" r="r" t="t"/>
              <a:pathLst>
                <a:path extrusionOk="0" h="26347" w="5868">
                  <a:moveTo>
                    <a:pt x="4694" y="1"/>
                  </a:moveTo>
                  <a:lnTo>
                    <a:pt x="1" y="26346"/>
                  </a:lnTo>
                  <a:lnTo>
                    <a:pt x="1814" y="26346"/>
                  </a:lnTo>
                  <a:lnTo>
                    <a:pt x="5867" y="641"/>
                  </a:lnTo>
                  <a:lnTo>
                    <a:pt x="469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89"/>
            <p:cNvSpPr/>
            <p:nvPr/>
          </p:nvSpPr>
          <p:spPr>
            <a:xfrm>
              <a:off x="6823346" y="3472865"/>
              <a:ext cx="186400" cy="38853"/>
            </a:xfrm>
            <a:custGeom>
              <a:rect b="b" l="l" r="r" t="t"/>
              <a:pathLst>
                <a:path extrusionOk="0" h="2668" w="12800">
                  <a:moveTo>
                    <a:pt x="5440" y="0"/>
                  </a:moveTo>
                  <a:lnTo>
                    <a:pt x="4053" y="320"/>
                  </a:lnTo>
                  <a:lnTo>
                    <a:pt x="2880" y="747"/>
                  </a:lnTo>
                  <a:lnTo>
                    <a:pt x="1920" y="1280"/>
                  </a:lnTo>
                  <a:lnTo>
                    <a:pt x="1067" y="1814"/>
                  </a:lnTo>
                  <a:lnTo>
                    <a:pt x="427" y="2240"/>
                  </a:lnTo>
                  <a:lnTo>
                    <a:pt x="0" y="2667"/>
                  </a:lnTo>
                  <a:lnTo>
                    <a:pt x="12800" y="2667"/>
                  </a:lnTo>
                  <a:lnTo>
                    <a:pt x="12160" y="2134"/>
                  </a:lnTo>
                  <a:lnTo>
                    <a:pt x="11520" y="1600"/>
                  </a:lnTo>
                  <a:lnTo>
                    <a:pt x="10773" y="1067"/>
                  </a:lnTo>
                  <a:lnTo>
                    <a:pt x="10027" y="747"/>
                  </a:lnTo>
                  <a:lnTo>
                    <a:pt x="9280" y="427"/>
                  </a:lnTo>
                  <a:lnTo>
                    <a:pt x="8533" y="214"/>
                  </a:lnTo>
                  <a:lnTo>
                    <a:pt x="768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89"/>
            <p:cNvSpPr/>
            <p:nvPr/>
          </p:nvSpPr>
          <p:spPr>
            <a:xfrm>
              <a:off x="7610880" y="4625433"/>
              <a:ext cx="1558" cy="1558"/>
            </a:xfrm>
            <a:custGeom>
              <a:rect b="b" l="l" r="r" t="t"/>
              <a:pathLst>
                <a:path extrusionOk="0" h="107" w="107">
                  <a:moveTo>
                    <a:pt x="0" y="0"/>
                  </a:moveTo>
                  <a:lnTo>
                    <a:pt x="0" y="107"/>
                  </a:lnTo>
                  <a:lnTo>
                    <a:pt x="107" y="10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89"/>
            <p:cNvSpPr/>
            <p:nvPr/>
          </p:nvSpPr>
          <p:spPr>
            <a:xfrm>
              <a:off x="7610880" y="4623875"/>
              <a:ext cx="1558" cy="3116"/>
            </a:xfrm>
            <a:custGeom>
              <a:rect b="b" l="l" r="r" t="t"/>
              <a:pathLst>
                <a:path extrusionOk="0" fill="none" h="214" w="107">
                  <a:moveTo>
                    <a:pt x="0" y="1"/>
                  </a:moveTo>
                  <a:lnTo>
                    <a:pt x="0" y="1"/>
                  </a:lnTo>
                  <a:lnTo>
                    <a:pt x="0" y="107"/>
                  </a:lnTo>
                  <a:lnTo>
                    <a:pt x="0" y="214"/>
                  </a:lnTo>
                  <a:lnTo>
                    <a:pt x="0" y="214"/>
                  </a:lnTo>
                  <a:lnTo>
                    <a:pt x="0" y="214"/>
                  </a:lnTo>
                  <a:lnTo>
                    <a:pt x="0" y="214"/>
                  </a:lnTo>
                  <a:lnTo>
                    <a:pt x="107" y="214"/>
                  </a:lnTo>
                  <a:lnTo>
                    <a:pt x="107" y="214"/>
                  </a:lnTo>
                  <a:lnTo>
                    <a:pt x="0" y="107"/>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89"/>
            <p:cNvSpPr/>
            <p:nvPr/>
          </p:nvSpPr>
          <p:spPr>
            <a:xfrm>
              <a:off x="7610880" y="4626977"/>
              <a:ext cx="3116" cy="15"/>
            </a:xfrm>
            <a:custGeom>
              <a:rect b="b" l="l" r="r" t="t"/>
              <a:pathLst>
                <a:path extrusionOk="0" h="1" w="214">
                  <a:moveTo>
                    <a:pt x="0" y="1"/>
                  </a:moveTo>
                  <a:lnTo>
                    <a:pt x="0" y="1"/>
                  </a:lnTo>
                  <a:lnTo>
                    <a:pt x="214" y="1"/>
                  </a:lnTo>
                  <a:lnTo>
                    <a:pt x="214" y="1"/>
                  </a:lnTo>
                  <a:lnTo>
                    <a:pt x="107" y="1"/>
                  </a:lnTo>
                  <a:lnTo>
                    <a:pt x="107" y="1"/>
                  </a:lnTo>
                  <a:lnTo>
                    <a:pt x="0" y="1"/>
                  </a:lnTo>
                  <a:close/>
                </a:path>
              </a:pathLst>
            </a:custGeom>
            <a:solidFill>
              <a:srgbClr val="68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89"/>
            <p:cNvSpPr/>
            <p:nvPr/>
          </p:nvSpPr>
          <p:spPr>
            <a:xfrm>
              <a:off x="7610880" y="4626977"/>
              <a:ext cx="3116" cy="15"/>
            </a:xfrm>
            <a:custGeom>
              <a:rect b="b" l="l" r="r" t="t"/>
              <a:pathLst>
                <a:path extrusionOk="0" fill="none" h="1" w="214">
                  <a:moveTo>
                    <a:pt x="0" y="1"/>
                  </a:moveTo>
                  <a:lnTo>
                    <a:pt x="0" y="1"/>
                  </a:lnTo>
                  <a:lnTo>
                    <a:pt x="214" y="1"/>
                  </a:lnTo>
                  <a:lnTo>
                    <a:pt x="214" y="1"/>
                  </a:lnTo>
                  <a:lnTo>
                    <a:pt x="107" y="1"/>
                  </a:lnTo>
                  <a:lnTo>
                    <a:pt x="107"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89"/>
            <p:cNvSpPr/>
            <p:nvPr/>
          </p:nvSpPr>
          <p:spPr>
            <a:xfrm>
              <a:off x="6837326" y="2415057"/>
              <a:ext cx="197278" cy="324642"/>
            </a:xfrm>
            <a:custGeom>
              <a:rect b="b" l="l" r="r" t="t"/>
              <a:pathLst>
                <a:path extrusionOk="0" h="22293" w="13547">
                  <a:moveTo>
                    <a:pt x="8107" y="0"/>
                  </a:moveTo>
                  <a:lnTo>
                    <a:pt x="6507" y="107"/>
                  </a:lnTo>
                  <a:lnTo>
                    <a:pt x="4907" y="427"/>
                  </a:lnTo>
                  <a:lnTo>
                    <a:pt x="3413" y="960"/>
                  </a:lnTo>
                  <a:lnTo>
                    <a:pt x="1920" y="1600"/>
                  </a:lnTo>
                  <a:lnTo>
                    <a:pt x="534" y="2560"/>
                  </a:lnTo>
                  <a:lnTo>
                    <a:pt x="0" y="2987"/>
                  </a:lnTo>
                  <a:lnTo>
                    <a:pt x="1387" y="22293"/>
                  </a:lnTo>
                  <a:lnTo>
                    <a:pt x="9920" y="21653"/>
                  </a:lnTo>
                  <a:lnTo>
                    <a:pt x="9920" y="18773"/>
                  </a:lnTo>
                  <a:lnTo>
                    <a:pt x="9920" y="16746"/>
                  </a:lnTo>
                  <a:lnTo>
                    <a:pt x="10453" y="16639"/>
                  </a:lnTo>
                  <a:lnTo>
                    <a:pt x="11093" y="16426"/>
                  </a:lnTo>
                  <a:lnTo>
                    <a:pt x="11733" y="16106"/>
                  </a:lnTo>
                  <a:lnTo>
                    <a:pt x="12373" y="15573"/>
                  </a:lnTo>
                  <a:lnTo>
                    <a:pt x="12906" y="14826"/>
                  </a:lnTo>
                  <a:lnTo>
                    <a:pt x="13120" y="14400"/>
                  </a:lnTo>
                  <a:lnTo>
                    <a:pt x="13333" y="13866"/>
                  </a:lnTo>
                  <a:lnTo>
                    <a:pt x="13440" y="13333"/>
                  </a:lnTo>
                  <a:lnTo>
                    <a:pt x="13546" y="12693"/>
                  </a:lnTo>
                  <a:lnTo>
                    <a:pt x="13440" y="9386"/>
                  </a:lnTo>
                  <a:lnTo>
                    <a:pt x="13226" y="5547"/>
                  </a:lnTo>
                  <a:lnTo>
                    <a:pt x="12906" y="1067"/>
                  </a:lnTo>
                  <a:lnTo>
                    <a:pt x="11413" y="427"/>
                  </a:lnTo>
                  <a:lnTo>
                    <a:pt x="9813" y="107"/>
                  </a:lnTo>
                  <a:lnTo>
                    <a:pt x="8107"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89"/>
            <p:cNvSpPr/>
            <p:nvPr/>
          </p:nvSpPr>
          <p:spPr>
            <a:xfrm>
              <a:off x="6837326" y="2415057"/>
              <a:ext cx="197278" cy="324642"/>
            </a:xfrm>
            <a:custGeom>
              <a:rect b="b" l="l" r="r" t="t"/>
              <a:pathLst>
                <a:path extrusionOk="0" fill="none" h="22293" w="13547">
                  <a:moveTo>
                    <a:pt x="1387" y="22293"/>
                  </a:moveTo>
                  <a:lnTo>
                    <a:pt x="9920" y="21653"/>
                  </a:lnTo>
                  <a:lnTo>
                    <a:pt x="9920" y="21653"/>
                  </a:lnTo>
                  <a:lnTo>
                    <a:pt x="9920" y="18773"/>
                  </a:lnTo>
                  <a:lnTo>
                    <a:pt x="9920" y="16746"/>
                  </a:lnTo>
                  <a:lnTo>
                    <a:pt x="9920" y="16746"/>
                  </a:lnTo>
                  <a:lnTo>
                    <a:pt x="10453" y="16639"/>
                  </a:lnTo>
                  <a:lnTo>
                    <a:pt x="11093" y="16426"/>
                  </a:lnTo>
                  <a:lnTo>
                    <a:pt x="11733" y="16106"/>
                  </a:lnTo>
                  <a:lnTo>
                    <a:pt x="12373" y="15573"/>
                  </a:lnTo>
                  <a:lnTo>
                    <a:pt x="12906" y="14826"/>
                  </a:lnTo>
                  <a:lnTo>
                    <a:pt x="13120" y="14400"/>
                  </a:lnTo>
                  <a:lnTo>
                    <a:pt x="13333" y="13866"/>
                  </a:lnTo>
                  <a:lnTo>
                    <a:pt x="13440" y="13333"/>
                  </a:lnTo>
                  <a:lnTo>
                    <a:pt x="13546" y="12693"/>
                  </a:lnTo>
                  <a:lnTo>
                    <a:pt x="13546" y="12693"/>
                  </a:lnTo>
                  <a:lnTo>
                    <a:pt x="13440" y="9386"/>
                  </a:lnTo>
                  <a:lnTo>
                    <a:pt x="13226" y="5547"/>
                  </a:lnTo>
                  <a:lnTo>
                    <a:pt x="12906" y="1067"/>
                  </a:lnTo>
                  <a:lnTo>
                    <a:pt x="12906" y="1067"/>
                  </a:lnTo>
                  <a:lnTo>
                    <a:pt x="11413" y="427"/>
                  </a:lnTo>
                  <a:lnTo>
                    <a:pt x="9813" y="107"/>
                  </a:lnTo>
                  <a:lnTo>
                    <a:pt x="8107" y="0"/>
                  </a:lnTo>
                  <a:lnTo>
                    <a:pt x="6507" y="107"/>
                  </a:lnTo>
                  <a:lnTo>
                    <a:pt x="4907" y="427"/>
                  </a:lnTo>
                  <a:lnTo>
                    <a:pt x="3413" y="960"/>
                  </a:lnTo>
                  <a:lnTo>
                    <a:pt x="1920" y="1600"/>
                  </a:lnTo>
                  <a:lnTo>
                    <a:pt x="534" y="2560"/>
                  </a:lnTo>
                  <a:lnTo>
                    <a:pt x="0" y="2987"/>
                  </a:lnTo>
                  <a:lnTo>
                    <a:pt x="1387" y="2229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89"/>
            <p:cNvSpPr/>
            <p:nvPr/>
          </p:nvSpPr>
          <p:spPr>
            <a:xfrm>
              <a:off x="6914990" y="2638729"/>
              <a:ext cx="66798" cy="32635"/>
            </a:xfrm>
            <a:custGeom>
              <a:rect b="b" l="l" r="r" t="t"/>
              <a:pathLst>
                <a:path extrusionOk="0" h="2241" w="4587">
                  <a:moveTo>
                    <a:pt x="0" y="1"/>
                  </a:moveTo>
                  <a:lnTo>
                    <a:pt x="214" y="427"/>
                  </a:lnTo>
                  <a:lnTo>
                    <a:pt x="534" y="854"/>
                  </a:lnTo>
                  <a:lnTo>
                    <a:pt x="960" y="1280"/>
                  </a:lnTo>
                  <a:lnTo>
                    <a:pt x="1600" y="1707"/>
                  </a:lnTo>
                  <a:lnTo>
                    <a:pt x="2347" y="2027"/>
                  </a:lnTo>
                  <a:lnTo>
                    <a:pt x="3414" y="2240"/>
                  </a:lnTo>
                  <a:lnTo>
                    <a:pt x="4587" y="2240"/>
                  </a:lnTo>
                  <a:lnTo>
                    <a:pt x="4587" y="1387"/>
                  </a:lnTo>
                  <a:lnTo>
                    <a:pt x="3307" y="1280"/>
                  </a:lnTo>
                  <a:lnTo>
                    <a:pt x="2134" y="1067"/>
                  </a:lnTo>
                  <a:lnTo>
                    <a:pt x="1067" y="641"/>
                  </a:lnTo>
                  <a:lnTo>
                    <a:pt x="0"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89"/>
            <p:cNvSpPr/>
            <p:nvPr/>
          </p:nvSpPr>
          <p:spPr>
            <a:xfrm>
              <a:off x="6809365" y="2509804"/>
              <a:ext cx="37295" cy="54376"/>
            </a:xfrm>
            <a:custGeom>
              <a:rect b="b" l="l" r="r" t="t"/>
              <a:pathLst>
                <a:path extrusionOk="0" h="3734" w="2561">
                  <a:moveTo>
                    <a:pt x="1600" y="1"/>
                  </a:moveTo>
                  <a:lnTo>
                    <a:pt x="1174" y="107"/>
                  </a:lnTo>
                  <a:lnTo>
                    <a:pt x="747" y="214"/>
                  </a:lnTo>
                  <a:lnTo>
                    <a:pt x="320" y="534"/>
                  </a:lnTo>
                  <a:lnTo>
                    <a:pt x="107" y="1067"/>
                  </a:lnTo>
                  <a:lnTo>
                    <a:pt x="0" y="1814"/>
                  </a:lnTo>
                  <a:lnTo>
                    <a:pt x="107" y="2560"/>
                  </a:lnTo>
                  <a:lnTo>
                    <a:pt x="427" y="3094"/>
                  </a:lnTo>
                  <a:lnTo>
                    <a:pt x="854" y="3520"/>
                  </a:lnTo>
                  <a:lnTo>
                    <a:pt x="1280" y="3627"/>
                  </a:lnTo>
                  <a:lnTo>
                    <a:pt x="1707" y="3734"/>
                  </a:lnTo>
                  <a:lnTo>
                    <a:pt x="2134" y="3734"/>
                  </a:lnTo>
                  <a:lnTo>
                    <a:pt x="2560" y="3627"/>
                  </a:lnTo>
                  <a:lnTo>
                    <a:pt x="2347" y="107"/>
                  </a:lnTo>
                  <a:lnTo>
                    <a:pt x="2027" y="1"/>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89"/>
            <p:cNvSpPr/>
            <p:nvPr/>
          </p:nvSpPr>
          <p:spPr>
            <a:xfrm>
              <a:off x="6818686" y="2520682"/>
              <a:ext cx="15538" cy="31076"/>
            </a:xfrm>
            <a:custGeom>
              <a:rect b="b" l="l" r="r" t="t"/>
              <a:pathLst>
                <a:path extrusionOk="0" h="2134" w="1067">
                  <a:moveTo>
                    <a:pt x="534" y="0"/>
                  </a:moveTo>
                  <a:lnTo>
                    <a:pt x="320" y="213"/>
                  </a:lnTo>
                  <a:lnTo>
                    <a:pt x="107" y="427"/>
                  </a:lnTo>
                  <a:lnTo>
                    <a:pt x="0" y="747"/>
                  </a:lnTo>
                  <a:lnTo>
                    <a:pt x="0" y="1067"/>
                  </a:lnTo>
                  <a:lnTo>
                    <a:pt x="0" y="1387"/>
                  </a:lnTo>
                  <a:lnTo>
                    <a:pt x="214" y="1707"/>
                  </a:lnTo>
                  <a:lnTo>
                    <a:pt x="427" y="1920"/>
                  </a:lnTo>
                  <a:lnTo>
                    <a:pt x="640" y="2133"/>
                  </a:lnTo>
                  <a:lnTo>
                    <a:pt x="854" y="2133"/>
                  </a:lnTo>
                  <a:lnTo>
                    <a:pt x="1067" y="2027"/>
                  </a:lnTo>
                  <a:lnTo>
                    <a:pt x="1067" y="1920"/>
                  </a:lnTo>
                  <a:lnTo>
                    <a:pt x="960" y="2027"/>
                  </a:lnTo>
                  <a:lnTo>
                    <a:pt x="640" y="2027"/>
                  </a:lnTo>
                  <a:lnTo>
                    <a:pt x="427" y="1813"/>
                  </a:lnTo>
                  <a:lnTo>
                    <a:pt x="320" y="1600"/>
                  </a:lnTo>
                  <a:lnTo>
                    <a:pt x="214" y="1387"/>
                  </a:lnTo>
                  <a:lnTo>
                    <a:pt x="214" y="1067"/>
                  </a:lnTo>
                  <a:lnTo>
                    <a:pt x="214" y="747"/>
                  </a:lnTo>
                  <a:lnTo>
                    <a:pt x="320" y="533"/>
                  </a:lnTo>
                  <a:lnTo>
                    <a:pt x="427" y="320"/>
                  </a:lnTo>
                  <a:lnTo>
                    <a:pt x="534" y="213"/>
                  </a:lnTo>
                  <a:lnTo>
                    <a:pt x="747" y="213"/>
                  </a:lnTo>
                  <a:lnTo>
                    <a:pt x="854" y="320"/>
                  </a:lnTo>
                  <a:lnTo>
                    <a:pt x="854" y="213"/>
                  </a:lnTo>
                  <a:lnTo>
                    <a:pt x="747" y="107"/>
                  </a:lnTo>
                  <a:lnTo>
                    <a:pt x="534" y="0"/>
                  </a:ln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89"/>
            <p:cNvSpPr/>
            <p:nvPr/>
          </p:nvSpPr>
          <p:spPr>
            <a:xfrm>
              <a:off x="6998873" y="2503586"/>
              <a:ext cx="15538" cy="13995"/>
            </a:xfrm>
            <a:custGeom>
              <a:rect b="b" l="l" r="r" t="t"/>
              <a:pathLst>
                <a:path extrusionOk="0" h="961" w="1067">
                  <a:moveTo>
                    <a:pt x="533" y="1"/>
                  </a:moveTo>
                  <a:lnTo>
                    <a:pt x="320" y="108"/>
                  </a:lnTo>
                  <a:lnTo>
                    <a:pt x="213" y="214"/>
                  </a:lnTo>
                  <a:lnTo>
                    <a:pt x="107" y="321"/>
                  </a:lnTo>
                  <a:lnTo>
                    <a:pt x="0" y="534"/>
                  </a:lnTo>
                  <a:lnTo>
                    <a:pt x="107" y="748"/>
                  </a:lnTo>
                  <a:lnTo>
                    <a:pt x="213" y="854"/>
                  </a:lnTo>
                  <a:lnTo>
                    <a:pt x="320" y="961"/>
                  </a:lnTo>
                  <a:lnTo>
                    <a:pt x="747" y="961"/>
                  </a:lnTo>
                  <a:lnTo>
                    <a:pt x="853" y="854"/>
                  </a:lnTo>
                  <a:lnTo>
                    <a:pt x="960" y="641"/>
                  </a:lnTo>
                  <a:lnTo>
                    <a:pt x="1067" y="428"/>
                  </a:lnTo>
                  <a:lnTo>
                    <a:pt x="960" y="321"/>
                  </a:lnTo>
                  <a:lnTo>
                    <a:pt x="853" y="108"/>
                  </a:lnTo>
                  <a:lnTo>
                    <a:pt x="74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89"/>
            <p:cNvSpPr/>
            <p:nvPr/>
          </p:nvSpPr>
          <p:spPr>
            <a:xfrm>
              <a:off x="6986436" y="2494265"/>
              <a:ext cx="29533" cy="7791"/>
            </a:xfrm>
            <a:custGeom>
              <a:rect b="b" l="l" r="r" t="t"/>
              <a:pathLst>
                <a:path extrusionOk="0" h="535" w="2028">
                  <a:moveTo>
                    <a:pt x="1067" y="1"/>
                  </a:moveTo>
                  <a:lnTo>
                    <a:pt x="641" y="108"/>
                  </a:lnTo>
                  <a:lnTo>
                    <a:pt x="214" y="214"/>
                  </a:lnTo>
                  <a:lnTo>
                    <a:pt x="1" y="428"/>
                  </a:lnTo>
                  <a:lnTo>
                    <a:pt x="1" y="534"/>
                  </a:lnTo>
                  <a:lnTo>
                    <a:pt x="321" y="428"/>
                  </a:lnTo>
                  <a:lnTo>
                    <a:pt x="641" y="428"/>
                  </a:lnTo>
                  <a:lnTo>
                    <a:pt x="1067" y="321"/>
                  </a:lnTo>
                  <a:lnTo>
                    <a:pt x="1387" y="428"/>
                  </a:lnTo>
                  <a:lnTo>
                    <a:pt x="1707" y="428"/>
                  </a:lnTo>
                  <a:lnTo>
                    <a:pt x="2027" y="534"/>
                  </a:lnTo>
                  <a:lnTo>
                    <a:pt x="2027" y="428"/>
                  </a:lnTo>
                  <a:lnTo>
                    <a:pt x="1814" y="321"/>
                  </a:lnTo>
                  <a:lnTo>
                    <a:pt x="1387" y="108"/>
                  </a:lnTo>
                  <a:lnTo>
                    <a:pt x="10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89"/>
            <p:cNvSpPr/>
            <p:nvPr/>
          </p:nvSpPr>
          <p:spPr>
            <a:xfrm>
              <a:off x="6921194" y="2505144"/>
              <a:ext cx="15553" cy="13995"/>
            </a:xfrm>
            <a:custGeom>
              <a:rect b="b" l="l" r="r" t="t"/>
              <a:pathLst>
                <a:path extrusionOk="0" h="961" w="1068">
                  <a:moveTo>
                    <a:pt x="534" y="1"/>
                  </a:moveTo>
                  <a:lnTo>
                    <a:pt x="321" y="107"/>
                  </a:lnTo>
                  <a:lnTo>
                    <a:pt x="214" y="214"/>
                  </a:lnTo>
                  <a:lnTo>
                    <a:pt x="108" y="321"/>
                  </a:lnTo>
                  <a:lnTo>
                    <a:pt x="1" y="534"/>
                  </a:lnTo>
                  <a:lnTo>
                    <a:pt x="108" y="747"/>
                  </a:lnTo>
                  <a:lnTo>
                    <a:pt x="214" y="854"/>
                  </a:lnTo>
                  <a:lnTo>
                    <a:pt x="321" y="961"/>
                  </a:lnTo>
                  <a:lnTo>
                    <a:pt x="748" y="961"/>
                  </a:lnTo>
                  <a:lnTo>
                    <a:pt x="961" y="854"/>
                  </a:lnTo>
                  <a:lnTo>
                    <a:pt x="961" y="641"/>
                  </a:lnTo>
                  <a:lnTo>
                    <a:pt x="1068" y="534"/>
                  </a:lnTo>
                  <a:lnTo>
                    <a:pt x="961" y="321"/>
                  </a:lnTo>
                  <a:lnTo>
                    <a:pt x="854" y="107"/>
                  </a:lnTo>
                  <a:lnTo>
                    <a:pt x="748" y="107"/>
                  </a:lnTo>
                  <a:lnTo>
                    <a:pt x="5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89"/>
            <p:cNvSpPr/>
            <p:nvPr/>
          </p:nvSpPr>
          <p:spPr>
            <a:xfrm>
              <a:off x="6908772" y="2495823"/>
              <a:ext cx="29533" cy="7776"/>
            </a:xfrm>
            <a:custGeom>
              <a:rect b="b" l="l" r="r" t="t"/>
              <a:pathLst>
                <a:path extrusionOk="0" h="534" w="2028">
                  <a:moveTo>
                    <a:pt x="961" y="1"/>
                  </a:moveTo>
                  <a:lnTo>
                    <a:pt x="641" y="107"/>
                  </a:lnTo>
                  <a:lnTo>
                    <a:pt x="214" y="214"/>
                  </a:lnTo>
                  <a:lnTo>
                    <a:pt x="1" y="427"/>
                  </a:lnTo>
                  <a:lnTo>
                    <a:pt x="1" y="534"/>
                  </a:lnTo>
                  <a:lnTo>
                    <a:pt x="321" y="427"/>
                  </a:lnTo>
                  <a:lnTo>
                    <a:pt x="641" y="321"/>
                  </a:lnTo>
                  <a:lnTo>
                    <a:pt x="1387" y="321"/>
                  </a:lnTo>
                  <a:lnTo>
                    <a:pt x="1707" y="427"/>
                  </a:lnTo>
                  <a:lnTo>
                    <a:pt x="2027" y="534"/>
                  </a:lnTo>
                  <a:lnTo>
                    <a:pt x="1921" y="427"/>
                  </a:lnTo>
                  <a:lnTo>
                    <a:pt x="1814" y="214"/>
                  </a:lnTo>
                  <a:lnTo>
                    <a:pt x="1387" y="107"/>
                  </a:lnTo>
                  <a:lnTo>
                    <a:pt x="96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89"/>
            <p:cNvSpPr/>
            <p:nvPr/>
          </p:nvSpPr>
          <p:spPr>
            <a:xfrm>
              <a:off x="6963135" y="2495823"/>
              <a:ext cx="23315" cy="66813"/>
            </a:xfrm>
            <a:custGeom>
              <a:rect b="b" l="l" r="r" t="t"/>
              <a:pathLst>
                <a:path extrusionOk="0" h="4588" w="1601">
                  <a:moveTo>
                    <a:pt x="1" y="1"/>
                  </a:moveTo>
                  <a:lnTo>
                    <a:pt x="428" y="1387"/>
                  </a:lnTo>
                  <a:lnTo>
                    <a:pt x="854" y="2774"/>
                  </a:lnTo>
                  <a:lnTo>
                    <a:pt x="1281" y="3840"/>
                  </a:lnTo>
                  <a:lnTo>
                    <a:pt x="1388" y="4054"/>
                  </a:lnTo>
                  <a:lnTo>
                    <a:pt x="1388" y="4267"/>
                  </a:lnTo>
                  <a:lnTo>
                    <a:pt x="1281" y="4374"/>
                  </a:lnTo>
                  <a:lnTo>
                    <a:pt x="1068" y="4374"/>
                  </a:lnTo>
                  <a:lnTo>
                    <a:pt x="214" y="4587"/>
                  </a:lnTo>
                  <a:lnTo>
                    <a:pt x="1068" y="4587"/>
                  </a:lnTo>
                  <a:lnTo>
                    <a:pt x="1388" y="4480"/>
                  </a:lnTo>
                  <a:lnTo>
                    <a:pt x="1494" y="4480"/>
                  </a:lnTo>
                  <a:lnTo>
                    <a:pt x="1601" y="4374"/>
                  </a:lnTo>
                  <a:lnTo>
                    <a:pt x="1601" y="4054"/>
                  </a:lnTo>
                  <a:lnTo>
                    <a:pt x="1494" y="3734"/>
                  </a:lnTo>
                  <a:lnTo>
                    <a:pt x="1068" y="2667"/>
                  </a:lnTo>
                  <a:lnTo>
                    <a:pt x="641" y="1387"/>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89"/>
            <p:cNvSpPr/>
            <p:nvPr/>
          </p:nvSpPr>
          <p:spPr>
            <a:xfrm>
              <a:off x="6941393" y="2567284"/>
              <a:ext cx="26416" cy="23300"/>
            </a:xfrm>
            <a:custGeom>
              <a:rect b="b" l="l" r="r" t="t"/>
              <a:pathLst>
                <a:path extrusionOk="0" h="1600" w="1814">
                  <a:moveTo>
                    <a:pt x="107" y="0"/>
                  </a:moveTo>
                  <a:lnTo>
                    <a:pt x="107" y="107"/>
                  </a:lnTo>
                  <a:lnTo>
                    <a:pt x="1" y="427"/>
                  </a:lnTo>
                  <a:lnTo>
                    <a:pt x="214" y="853"/>
                  </a:lnTo>
                  <a:lnTo>
                    <a:pt x="534" y="1280"/>
                  </a:lnTo>
                  <a:lnTo>
                    <a:pt x="961" y="1493"/>
                  </a:lnTo>
                  <a:lnTo>
                    <a:pt x="1494" y="1600"/>
                  </a:lnTo>
                  <a:lnTo>
                    <a:pt x="1707" y="1600"/>
                  </a:lnTo>
                  <a:lnTo>
                    <a:pt x="1814" y="1493"/>
                  </a:lnTo>
                  <a:lnTo>
                    <a:pt x="1494" y="1387"/>
                  </a:lnTo>
                  <a:lnTo>
                    <a:pt x="1067" y="1280"/>
                  </a:lnTo>
                  <a:lnTo>
                    <a:pt x="747" y="1067"/>
                  </a:lnTo>
                  <a:lnTo>
                    <a:pt x="427" y="747"/>
                  </a:lnTo>
                  <a:lnTo>
                    <a:pt x="321" y="427"/>
                  </a:lnTo>
                  <a:lnTo>
                    <a:pt x="10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89"/>
            <p:cNvSpPr/>
            <p:nvPr/>
          </p:nvSpPr>
          <p:spPr>
            <a:xfrm>
              <a:off x="6904112" y="2466304"/>
              <a:ext cx="35736" cy="10893"/>
            </a:xfrm>
            <a:custGeom>
              <a:rect b="b" l="l" r="r" t="t"/>
              <a:pathLst>
                <a:path extrusionOk="0" h="748" w="2454">
                  <a:moveTo>
                    <a:pt x="1174" y="1"/>
                  </a:moveTo>
                  <a:lnTo>
                    <a:pt x="641" y="108"/>
                  </a:lnTo>
                  <a:lnTo>
                    <a:pt x="214" y="321"/>
                  </a:lnTo>
                  <a:lnTo>
                    <a:pt x="1" y="534"/>
                  </a:lnTo>
                  <a:lnTo>
                    <a:pt x="1" y="748"/>
                  </a:lnTo>
                  <a:lnTo>
                    <a:pt x="427" y="748"/>
                  </a:lnTo>
                  <a:lnTo>
                    <a:pt x="1174" y="534"/>
                  </a:lnTo>
                  <a:lnTo>
                    <a:pt x="2347" y="534"/>
                  </a:lnTo>
                  <a:lnTo>
                    <a:pt x="2454" y="428"/>
                  </a:lnTo>
                  <a:lnTo>
                    <a:pt x="2347" y="321"/>
                  </a:lnTo>
                  <a:lnTo>
                    <a:pt x="2134" y="108"/>
                  </a:lnTo>
                  <a:lnTo>
                    <a:pt x="16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89"/>
            <p:cNvSpPr/>
            <p:nvPr/>
          </p:nvSpPr>
          <p:spPr>
            <a:xfrm>
              <a:off x="6986436" y="2470965"/>
              <a:ext cx="26431" cy="9335"/>
            </a:xfrm>
            <a:custGeom>
              <a:rect b="b" l="l" r="r" t="t"/>
              <a:pathLst>
                <a:path extrusionOk="0" h="641" w="1815">
                  <a:moveTo>
                    <a:pt x="854" y="1"/>
                  </a:moveTo>
                  <a:lnTo>
                    <a:pt x="534" y="108"/>
                  </a:lnTo>
                  <a:lnTo>
                    <a:pt x="108" y="214"/>
                  </a:lnTo>
                  <a:lnTo>
                    <a:pt x="1" y="428"/>
                  </a:lnTo>
                  <a:lnTo>
                    <a:pt x="1" y="534"/>
                  </a:lnTo>
                  <a:lnTo>
                    <a:pt x="108" y="534"/>
                  </a:lnTo>
                  <a:lnTo>
                    <a:pt x="321" y="641"/>
                  </a:lnTo>
                  <a:lnTo>
                    <a:pt x="854" y="534"/>
                  </a:lnTo>
                  <a:lnTo>
                    <a:pt x="1494" y="641"/>
                  </a:lnTo>
                  <a:lnTo>
                    <a:pt x="1707" y="641"/>
                  </a:lnTo>
                  <a:lnTo>
                    <a:pt x="1814" y="534"/>
                  </a:lnTo>
                  <a:lnTo>
                    <a:pt x="1814" y="428"/>
                  </a:lnTo>
                  <a:lnTo>
                    <a:pt x="1601" y="321"/>
                  </a:lnTo>
                  <a:lnTo>
                    <a:pt x="1281" y="108"/>
                  </a:lnTo>
                  <a:lnTo>
                    <a:pt x="85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89"/>
            <p:cNvSpPr/>
            <p:nvPr/>
          </p:nvSpPr>
          <p:spPr>
            <a:xfrm>
              <a:off x="6818686" y="2352917"/>
              <a:ext cx="231456" cy="175536"/>
            </a:xfrm>
            <a:custGeom>
              <a:rect b="b" l="l" r="r" t="t"/>
              <a:pathLst>
                <a:path extrusionOk="0" h="12054" w="15894">
                  <a:moveTo>
                    <a:pt x="6720" y="1"/>
                  </a:moveTo>
                  <a:lnTo>
                    <a:pt x="5867" y="214"/>
                  </a:lnTo>
                  <a:lnTo>
                    <a:pt x="5013" y="427"/>
                  </a:lnTo>
                  <a:lnTo>
                    <a:pt x="4267" y="854"/>
                  </a:lnTo>
                  <a:lnTo>
                    <a:pt x="3627" y="1494"/>
                  </a:lnTo>
                  <a:lnTo>
                    <a:pt x="3093" y="2134"/>
                  </a:lnTo>
                  <a:lnTo>
                    <a:pt x="2667" y="2987"/>
                  </a:lnTo>
                  <a:lnTo>
                    <a:pt x="2133" y="2880"/>
                  </a:lnTo>
                  <a:lnTo>
                    <a:pt x="1494" y="3094"/>
                  </a:lnTo>
                  <a:lnTo>
                    <a:pt x="960" y="3307"/>
                  </a:lnTo>
                  <a:lnTo>
                    <a:pt x="534" y="3734"/>
                  </a:lnTo>
                  <a:lnTo>
                    <a:pt x="320" y="4267"/>
                  </a:lnTo>
                  <a:lnTo>
                    <a:pt x="107" y="4907"/>
                  </a:lnTo>
                  <a:lnTo>
                    <a:pt x="0" y="5547"/>
                  </a:lnTo>
                  <a:lnTo>
                    <a:pt x="107" y="6080"/>
                  </a:lnTo>
                  <a:lnTo>
                    <a:pt x="214" y="6934"/>
                  </a:lnTo>
                  <a:lnTo>
                    <a:pt x="427" y="7680"/>
                  </a:lnTo>
                  <a:lnTo>
                    <a:pt x="427" y="7787"/>
                  </a:lnTo>
                  <a:lnTo>
                    <a:pt x="534" y="9280"/>
                  </a:lnTo>
                  <a:lnTo>
                    <a:pt x="747" y="10667"/>
                  </a:lnTo>
                  <a:lnTo>
                    <a:pt x="854" y="11200"/>
                  </a:lnTo>
                  <a:lnTo>
                    <a:pt x="1067" y="11733"/>
                  </a:lnTo>
                  <a:lnTo>
                    <a:pt x="1280" y="11947"/>
                  </a:lnTo>
                  <a:lnTo>
                    <a:pt x="1494" y="12053"/>
                  </a:lnTo>
                  <a:lnTo>
                    <a:pt x="1814" y="12053"/>
                  </a:lnTo>
                  <a:lnTo>
                    <a:pt x="2027" y="11947"/>
                  </a:lnTo>
                  <a:lnTo>
                    <a:pt x="2347" y="11627"/>
                  </a:lnTo>
                  <a:lnTo>
                    <a:pt x="2560" y="11200"/>
                  </a:lnTo>
                  <a:lnTo>
                    <a:pt x="2667" y="10774"/>
                  </a:lnTo>
                  <a:lnTo>
                    <a:pt x="2667" y="9814"/>
                  </a:lnTo>
                  <a:lnTo>
                    <a:pt x="2667" y="9387"/>
                  </a:lnTo>
                  <a:lnTo>
                    <a:pt x="3200" y="9067"/>
                  </a:lnTo>
                  <a:lnTo>
                    <a:pt x="3627" y="8534"/>
                  </a:lnTo>
                  <a:lnTo>
                    <a:pt x="3840" y="8000"/>
                  </a:lnTo>
                  <a:lnTo>
                    <a:pt x="3947" y="7360"/>
                  </a:lnTo>
                  <a:lnTo>
                    <a:pt x="4053" y="6294"/>
                  </a:lnTo>
                  <a:lnTo>
                    <a:pt x="4053" y="5867"/>
                  </a:lnTo>
                  <a:lnTo>
                    <a:pt x="4160" y="5654"/>
                  </a:lnTo>
                  <a:lnTo>
                    <a:pt x="4693" y="5334"/>
                  </a:lnTo>
                  <a:lnTo>
                    <a:pt x="5013" y="5120"/>
                  </a:lnTo>
                  <a:lnTo>
                    <a:pt x="5547" y="5014"/>
                  </a:lnTo>
                  <a:lnTo>
                    <a:pt x="6187" y="5120"/>
                  </a:lnTo>
                  <a:lnTo>
                    <a:pt x="7040" y="5227"/>
                  </a:lnTo>
                  <a:lnTo>
                    <a:pt x="8000" y="5654"/>
                  </a:lnTo>
                  <a:lnTo>
                    <a:pt x="9280" y="6187"/>
                  </a:lnTo>
                  <a:lnTo>
                    <a:pt x="10347" y="6614"/>
                  </a:lnTo>
                  <a:lnTo>
                    <a:pt x="11520" y="6827"/>
                  </a:lnTo>
                  <a:lnTo>
                    <a:pt x="12586" y="6827"/>
                  </a:lnTo>
                  <a:lnTo>
                    <a:pt x="13760" y="6720"/>
                  </a:lnTo>
                  <a:lnTo>
                    <a:pt x="13866" y="6720"/>
                  </a:lnTo>
                  <a:lnTo>
                    <a:pt x="14293" y="6507"/>
                  </a:lnTo>
                  <a:lnTo>
                    <a:pt x="14826" y="6294"/>
                  </a:lnTo>
                  <a:lnTo>
                    <a:pt x="15253" y="5867"/>
                  </a:lnTo>
                  <a:lnTo>
                    <a:pt x="15573" y="5440"/>
                  </a:lnTo>
                  <a:lnTo>
                    <a:pt x="15680" y="5120"/>
                  </a:lnTo>
                  <a:lnTo>
                    <a:pt x="15680" y="4800"/>
                  </a:lnTo>
                  <a:lnTo>
                    <a:pt x="15573" y="4480"/>
                  </a:lnTo>
                  <a:lnTo>
                    <a:pt x="15360" y="4267"/>
                  </a:lnTo>
                  <a:lnTo>
                    <a:pt x="15786" y="3734"/>
                  </a:lnTo>
                  <a:lnTo>
                    <a:pt x="15893" y="3094"/>
                  </a:lnTo>
                  <a:lnTo>
                    <a:pt x="15893" y="2667"/>
                  </a:lnTo>
                  <a:lnTo>
                    <a:pt x="15786" y="2347"/>
                  </a:lnTo>
                  <a:lnTo>
                    <a:pt x="15680" y="2134"/>
                  </a:lnTo>
                  <a:lnTo>
                    <a:pt x="15466" y="1921"/>
                  </a:lnTo>
                  <a:lnTo>
                    <a:pt x="15146" y="1707"/>
                  </a:lnTo>
                  <a:lnTo>
                    <a:pt x="14826" y="1707"/>
                  </a:lnTo>
                  <a:lnTo>
                    <a:pt x="14506" y="1814"/>
                  </a:lnTo>
                  <a:lnTo>
                    <a:pt x="14186" y="1921"/>
                  </a:lnTo>
                  <a:lnTo>
                    <a:pt x="14186" y="1921"/>
                  </a:lnTo>
                  <a:lnTo>
                    <a:pt x="14293" y="1494"/>
                  </a:lnTo>
                  <a:lnTo>
                    <a:pt x="14080" y="1174"/>
                  </a:lnTo>
                  <a:lnTo>
                    <a:pt x="13866" y="854"/>
                  </a:lnTo>
                  <a:lnTo>
                    <a:pt x="13440" y="641"/>
                  </a:lnTo>
                  <a:lnTo>
                    <a:pt x="13333" y="641"/>
                  </a:lnTo>
                  <a:lnTo>
                    <a:pt x="12906" y="747"/>
                  </a:lnTo>
                  <a:lnTo>
                    <a:pt x="12480" y="854"/>
                  </a:lnTo>
                  <a:lnTo>
                    <a:pt x="11733" y="1174"/>
                  </a:lnTo>
                  <a:lnTo>
                    <a:pt x="11307" y="1281"/>
                  </a:lnTo>
                  <a:lnTo>
                    <a:pt x="10880" y="1281"/>
                  </a:lnTo>
                  <a:lnTo>
                    <a:pt x="10453" y="1174"/>
                  </a:lnTo>
                  <a:lnTo>
                    <a:pt x="10027" y="961"/>
                  </a:lnTo>
                  <a:lnTo>
                    <a:pt x="8533" y="321"/>
                  </a:lnTo>
                  <a:lnTo>
                    <a:pt x="7573" y="107"/>
                  </a:lnTo>
                  <a:lnTo>
                    <a:pt x="672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89"/>
            <p:cNvSpPr/>
            <p:nvPr/>
          </p:nvSpPr>
          <p:spPr>
            <a:xfrm>
              <a:off x="6796929" y="4530672"/>
              <a:ext cx="206613" cy="99433"/>
            </a:xfrm>
            <a:custGeom>
              <a:rect b="b" l="l" r="r" t="t"/>
              <a:pathLst>
                <a:path extrusionOk="0" h="6828" w="14188">
                  <a:moveTo>
                    <a:pt x="8321" y="1"/>
                  </a:moveTo>
                  <a:lnTo>
                    <a:pt x="1" y="107"/>
                  </a:lnTo>
                  <a:lnTo>
                    <a:pt x="108" y="6721"/>
                  </a:lnTo>
                  <a:lnTo>
                    <a:pt x="3414" y="6721"/>
                  </a:lnTo>
                  <a:lnTo>
                    <a:pt x="7574" y="6827"/>
                  </a:lnTo>
                  <a:lnTo>
                    <a:pt x="11521" y="6721"/>
                  </a:lnTo>
                  <a:lnTo>
                    <a:pt x="13014" y="6614"/>
                  </a:lnTo>
                  <a:lnTo>
                    <a:pt x="13867" y="6507"/>
                  </a:lnTo>
                  <a:lnTo>
                    <a:pt x="14080" y="6401"/>
                  </a:lnTo>
                  <a:lnTo>
                    <a:pt x="14187" y="6294"/>
                  </a:lnTo>
                  <a:lnTo>
                    <a:pt x="14080" y="6081"/>
                  </a:lnTo>
                  <a:lnTo>
                    <a:pt x="13760" y="5974"/>
                  </a:lnTo>
                  <a:lnTo>
                    <a:pt x="12907" y="5654"/>
                  </a:lnTo>
                  <a:lnTo>
                    <a:pt x="11841" y="5227"/>
                  </a:lnTo>
                  <a:lnTo>
                    <a:pt x="9601" y="4694"/>
                  </a:lnTo>
                  <a:lnTo>
                    <a:pt x="8427" y="4481"/>
                  </a:lnTo>
                  <a:lnTo>
                    <a:pt x="8321" y="1"/>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89"/>
            <p:cNvSpPr/>
            <p:nvPr/>
          </p:nvSpPr>
          <p:spPr>
            <a:xfrm>
              <a:off x="6796929" y="4530672"/>
              <a:ext cx="206613" cy="99433"/>
            </a:xfrm>
            <a:custGeom>
              <a:rect b="b" l="l" r="r" t="t"/>
              <a:pathLst>
                <a:path extrusionOk="0" fill="none" h="6828" w="14188">
                  <a:moveTo>
                    <a:pt x="8427" y="4481"/>
                  </a:moveTo>
                  <a:lnTo>
                    <a:pt x="8321" y="1"/>
                  </a:lnTo>
                  <a:lnTo>
                    <a:pt x="1" y="107"/>
                  </a:lnTo>
                  <a:lnTo>
                    <a:pt x="108" y="6721"/>
                  </a:lnTo>
                  <a:lnTo>
                    <a:pt x="534" y="6721"/>
                  </a:lnTo>
                  <a:lnTo>
                    <a:pt x="534" y="6721"/>
                  </a:lnTo>
                  <a:lnTo>
                    <a:pt x="3414" y="6721"/>
                  </a:lnTo>
                  <a:lnTo>
                    <a:pt x="7574" y="6827"/>
                  </a:lnTo>
                  <a:lnTo>
                    <a:pt x="11521" y="6721"/>
                  </a:lnTo>
                  <a:lnTo>
                    <a:pt x="13014" y="6614"/>
                  </a:lnTo>
                  <a:lnTo>
                    <a:pt x="13867" y="6507"/>
                  </a:lnTo>
                  <a:lnTo>
                    <a:pt x="13867" y="6507"/>
                  </a:lnTo>
                  <a:lnTo>
                    <a:pt x="14080" y="6401"/>
                  </a:lnTo>
                  <a:lnTo>
                    <a:pt x="14187" y="6294"/>
                  </a:lnTo>
                  <a:lnTo>
                    <a:pt x="14080" y="6081"/>
                  </a:lnTo>
                  <a:lnTo>
                    <a:pt x="13760" y="5974"/>
                  </a:lnTo>
                  <a:lnTo>
                    <a:pt x="12907" y="5654"/>
                  </a:lnTo>
                  <a:lnTo>
                    <a:pt x="11841" y="5227"/>
                  </a:lnTo>
                  <a:lnTo>
                    <a:pt x="9601" y="4694"/>
                  </a:lnTo>
                  <a:lnTo>
                    <a:pt x="8427" y="4481"/>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89"/>
            <p:cNvSpPr/>
            <p:nvPr/>
          </p:nvSpPr>
          <p:spPr>
            <a:xfrm>
              <a:off x="6796929" y="4622317"/>
              <a:ext cx="206613" cy="4675"/>
            </a:xfrm>
            <a:custGeom>
              <a:rect b="b" l="l" r="r" t="t"/>
              <a:pathLst>
                <a:path extrusionOk="0" h="321" w="14188">
                  <a:moveTo>
                    <a:pt x="14187" y="1"/>
                  </a:moveTo>
                  <a:lnTo>
                    <a:pt x="14080" y="108"/>
                  </a:lnTo>
                  <a:lnTo>
                    <a:pt x="13867" y="214"/>
                  </a:lnTo>
                  <a:lnTo>
                    <a:pt x="14187" y="108"/>
                  </a:lnTo>
                  <a:lnTo>
                    <a:pt x="14187" y="1"/>
                  </a:lnTo>
                  <a:close/>
                  <a:moveTo>
                    <a:pt x="1" y="214"/>
                  </a:moveTo>
                  <a:lnTo>
                    <a:pt x="1" y="321"/>
                  </a:lnTo>
                  <a:lnTo>
                    <a:pt x="108" y="321"/>
                  </a:lnTo>
                  <a:lnTo>
                    <a:pt x="108" y="214"/>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89"/>
            <p:cNvSpPr/>
            <p:nvPr/>
          </p:nvSpPr>
          <p:spPr>
            <a:xfrm>
              <a:off x="6846647" y="4630093"/>
              <a:ext cx="65255" cy="15"/>
            </a:xfrm>
            <a:custGeom>
              <a:rect b="b" l="l" r="r" t="t"/>
              <a:pathLst>
                <a:path extrusionOk="0" fill="none" h="1" w="4481">
                  <a:moveTo>
                    <a:pt x="2133" y="0"/>
                  </a:moveTo>
                  <a:lnTo>
                    <a:pt x="2133" y="0"/>
                  </a:lnTo>
                  <a:lnTo>
                    <a:pt x="0" y="0"/>
                  </a:lnTo>
                  <a:lnTo>
                    <a:pt x="0" y="0"/>
                  </a:lnTo>
                  <a:lnTo>
                    <a:pt x="2560" y="0"/>
                  </a:lnTo>
                  <a:lnTo>
                    <a:pt x="2560" y="0"/>
                  </a:lnTo>
                  <a:lnTo>
                    <a:pt x="4480" y="0"/>
                  </a:lnTo>
                  <a:lnTo>
                    <a:pt x="4480" y="0"/>
                  </a:lnTo>
                  <a:lnTo>
                    <a:pt x="4160" y="0"/>
                  </a:lnTo>
                  <a:lnTo>
                    <a:pt x="4160" y="0"/>
                  </a:lnTo>
                  <a:lnTo>
                    <a:pt x="2133"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89"/>
            <p:cNvSpPr/>
            <p:nvPr/>
          </p:nvSpPr>
          <p:spPr>
            <a:xfrm>
              <a:off x="6796929" y="4625433"/>
              <a:ext cx="1573" cy="1558"/>
            </a:xfrm>
            <a:custGeom>
              <a:rect b="b" l="l" r="r" t="t"/>
              <a:pathLst>
                <a:path extrusionOk="0" fill="none" h="107" w="108">
                  <a:moveTo>
                    <a:pt x="108" y="0"/>
                  </a:moveTo>
                  <a:lnTo>
                    <a:pt x="1" y="0"/>
                  </a:lnTo>
                  <a:lnTo>
                    <a:pt x="1" y="107"/>
                  </a:lnTo>
                  <a:lnTo>
                    <a:pt x="1" y="107"/>
                  </a:lnTo>
                  <a:lnTo>
                    <a:pt x="108" y="107"/>
                  </a:lnTo>
                  <a:lnTo>
                    <a:pt x="108"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89"/>
            <p:cNvSpPr/>
            <p:nvPr/>
          </p:nvSpPr>
          <p:spPr>
            <a:xfrm>
              <a:off x="6998873" y="4622317"/>
              <a:ext cx="4675" cy="3131"/>
            </a:xfrm>
            <a:custGeom>
              <a:rect b="b" l="l" r="r" t="t"/>
              <a:pathLst>
                <a:path extrusionOk="0" fill="none" h="215" w="321">
                  <a:moveTo>
                    <a:pt x="320" y="1"/>
                  </a:moveTo>
                  <a:lnTo>
                    <a:pt x="320" y="1"/>
                  </a:lnTo>
                  <a:lnTo>
                    <a:pt x="213" y="108"/>
                  </a:lnTo>
                  <a:lnTo>
                    <a:pt x="0" y="214"/>
                  </a:lnTo>
                  <a:lnTo>
                    <a:pt x="0" y="214"/>
                  </a:lnTo>
                  <a:lnTo>
                    <a:pt x="0" y="214"/>
                  </a:lnTo>
                  <a:lnTo>
                    <a:pt x="0" y="214"/>
                  </a:lnTo>
                  <a:lnTo>
                    <a:pt x="320" y="108"/>
                  </a:lnTo>
                  <a:lnTo>
                    <a:pt x="320" y="108"/>
                  </a:lnTo>
                  <a:lnTo>
                    <a:pt x="320" y="1"/>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89"/>
            <p:cNvSpPr/>
            <p:nvPr/>
          </p:nvSpPr>
          <p:spPr>
            <a:xfrm>
              <a:off x="6796929" y="4626977"/>
              <a:ext cx="80793" cy="3131"/>
            </a:xfrm>
            <a:custGeom>
              <a:rect b="b" l="l" r="r" t="t"/>
              <a:pathLst>
                <a:path extrusionOk="0" h="215" w="5548">
                  <a:moveTo>
                    <a:pt x="1" y="1"/>
                  </a:moveTo>
                  <a:lnTo>
                    <a:pt x="1" y="108"/>
                  </a:lnTo>
                  <a:lnTo>
                    <a:pt x="3414" y="214"/>
                  </a:lnTo>
                  <a:lnTo>
                    <a:pt x="5547" y="214"/>
                  </a:lnTo>
                  <a:lnTo>
                    <a:pt x="534" y="108"/>
                  </a:lnTo>
                  <a:lnTo>
                    <a:pt x="108" y="108"/>
                  </a:lnTo>
                  <a:lnTo>
                    <a:pt x="108"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89"/>
            <p:cNvSpPr/>
            <p:nvPr/>
          </p:nvSpPr>
          <p:spPr>
            <a:xfrm>
              <a:off x="6796929" y="4626977"/>
              <a:ext cx="80793" cy="3131"/>
            </a:xfrm>
            <a:custGeom>
              <a:rect b="b" l="l" r="r" t="t"/>
              <a:pathLst>
                <a:path extrusionOk="0" fill="none" h="215" w="5548">
                  <a:moveTo>
                    <a:pt x="1" y="1"/>
                  </a:moveTo>
                  <a:lnTo>
                    <a:pt x="1" y="108"/>
                  </a:lnTo>
                  <a:lnTo>
                    <a:pt x="1" y="108"/>
                  </a:lnTo>
                  <a:lnTo>
                    <a:pt x="3414" y="214"/>
                  </a:lnTo>
                  <a:lnTo>
                    <a:pt x="3414" y="214"/>
                  </a:lnTo>
                  <a:lnTo>
                    <a:pt x="5547" y="214"/>
                  </a:lnTo>
                  <a:lnTo>
                    <a:pt x="5547" y="214"/>
                  </a:lnTo>
                  <a:lnTo>
                    <a:pt x="534" y="108"/>
                  </a:lnTo>
                  <a:lnTo>
                    <a:pt x="108" y="108"/>
                  </a:lnTo>
                  <a:lnTo>
                    <a:pt x="108" y="1"/>
                  </a:lnTo>
                  <a:lnTo>
                    <a:pt x="108" y="1"/>
                  </a:lnTo>
                  <a:lnTo>
                    <a:pt x="1" y="1"/>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89"/>
            <p:cNvSpPr/>
            <p:nvPr/>
          </p:nvSpPr>
          <p:spPr>
            <a:xfrm>
              <a:off x="6798487" y="4608336"/>
              <a:ext cx="205055" cy="21771"/>
            </a:xfrm>
            <a:custGeom>
              <a:rect b="b" l="l" r="r" t="t"/>
              <a:pathLst>
                <a:path extrusionOk="0" h="1495" w="14081">
                  <a:moveTo>
                    <a:pt x="11627" y="1"/>
                  </a:moveTo>
                  <a:lnTo>
                    <a:pt x="11520" y="108"/>
                  </a:lnTo>
                  <a:lnTo>
                    <a:pt x="11307" y="534"/>
                  </a:lnTo>
                  <a:lnTo>
                    <a:pt x="11094" y="1068"/>
                  </a:lnTo>
                  <a:lnTo>
                    <a:pt x="2987" y="1174"/>
                  </a:lnTo>
                  <a:lnTo>
                    <a:pt x="1" y="1174"/>
                  </a:lnTo>
                  <a:lnTo>
                    <a:pt x="1" y="1281"/>
                  </a:lnTo>
                  <a:lnTo>
                    <a:pt x="1" y="1388"/>
                  </a:lnTo>
                  <a:lnTo>
                    <a:pt x="427" y="1388"/>
                  </a:lnTo>
                  <a:lnTo>
                    <a:pt x="5440" y="1494"/>
                  </a:lnTo>
                  <a:lnTo>
                    <a:pt x="7787" y="1494"/>
                  </a:lnTo>
                  <a:lnTo>
                    <a:pt x="11520" y="1388"/>
                  </a:lnTo>
                  <a:lnTo>
                    <a:pt x="12907" y="1281"/>
                  </a:lnTo>
                  <a:lnTo>
                    <a:pt x="13760" y="1174"/>
                  </a:lnTo>
                  <a:lnTo>
                    <a:pt x="13973" y="1068"/>
                  </a:lnTo>
                  <a:lnTo>
                    <a:pt x="14080" y="961"/>
                  </a:lnTo>
                  <a:lnTo>
                    <a:pt x="13867" y="748"/>
                  </a:lnTo>
                  <a:lnTo>
                    <a:pt x="13653" y="641"/>
                  </a:lnTo>
                  <a:lnTo>
                    <a:pt x="12907" y="321"/>
                  </a:lnTo>
                  <a:lnTo>
                    <a:pt x="11840" y="1"/>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89"/>
            <p:cNvSpPr/>
            <p:nvPr/>
          </p:nvSpPr>
          <p:spPr>
            <a:xfrm>
              <a:off x="6795385" y="4620773"/>
              <a:ext cx="208156" cy="4675"/>
            </a:xfrm>
            <a:custGeom>
              <a:rect b="b" l="l" r="r" t="t"/>
              <a:pathLst>
                <a:path extrusionOk="0" h="321" w="14294">
                  <a:moveTo>
                    <a:pt x="13760" y="0"/>
                  </a:moveTo>
                  <a:lnTo>
                    <a:pt x="12160" y="107"/>
                  </a:lnTo>
                  <a:lnTo>
                    <a:pt x="7147" y="214"/>
                  </a:lnTo>
                  <a:lnTo>
                    <a:pt x="107" y="214"/>
                  </a:lnTo>
                  <a:lnTo>
                    <a:pt x="0" y="320"/>
                  </a:lnTo>
                  <a:lnTo>
                    <a:pt x="7147" y="320"/>
                  </a:lnTo>
                  <a:lnTo>
                    <a:pt x="12160" y="214"/>
                  </a:lnTo>
                  <a:lnTo>
                    <a:pt x="13760" y="107"/>
                  </a:lnTo>
                  <a:lnTo>
                    <a:pt x="14186" y="107"/>
                  </a:lnTo>
                  <a:lnTo>
                    <a:pt x="14293"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89"/>
            <p:cNvSpPr/>
            <p:nvPr/>
          </p:nvSpPr>
          <p:spPr>
            <a:xfrm>
              <a:off x="6960034" y="4606792"/>
              <a:ext cx="12436" cy="18655"/>
            </a:xfrm>
            <a:custGeom>
              <a:rect b="b" l="l" r="r" t="t"/>
              <a:pathLst>
                <a:path extrusionOk="0" h="1281" w="854">
                  <a:moveTo>
                    <a:pt x="854" y="0"/>
                  </a:moveTo>
                  <a:lnTo>
                    <a:pt x="427" y="214"/>
                  </a:lnTo>
                  <a:lnTo>
                    <a:pt x="214" y="534"/>
                  </a:lnTo>
                  <a:lnTo>
                    <a:pt x="107" y="854"/>
                  </a:lnTo>
                  <a:lnTo>
                    <a:pt x="1" y="1280"/>
                  </a:lnTo>
                  <a:lnTo>
                    <a:pt x="321" y="534"/>
                  </a:lnTo>
                  <a:lnTo>
                    <a:pt x="854"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89"/>
            <p:cNvSpPr/>
            <p:nvPr/>
          </p:nvSpPr>
          <p:spPr>
            <a:xfrm>
              <a:off x="6924311" y="4597472"/>
              <a:ext cx="6218" cy="10878"/>
            </a:xfrm>
            <a:custGeom>
              <a:rect b="b" l="l" r="r" t="t"/>
              <a:pathLst>
                <a:path extrusionOk="0" h="747" w="427">
                  <a:moveTo>
                    <a:pt x="427" y="0"/>
                  </a:moveTo>
                  <a:lnTo>
                    <a:pt x="214" y="320"/>
                  </a:lnTo>
                  <a:lnTo>
                    <a:pt x="0" y="747"/>
                  </a:lnTo>
                  <a:lnTo>
                    <a:pt x="0" y="747"/>
                  </a:lnTo>
                  <a:lnTo>
                    <a:pt x="214" y="427"/>
                  </a:lnTo>
                  <a:lnTo>
                    <a:pt x="42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89"/>
            <p:cNvSpPr/>
            <p:nvPr/>
          </p:nvSpPr>
          <p:spPr>
            <a:xfrm>
              <a:off x="6914990" y="4595914"/>
              <a:ext cx="6218" cy="7776"/>
            </a:xfrm>
            <a:custGeom>
              <a:rect b="b" l="l" r="r" t="t"/>
              <a:pathLst>
                <a:path extrusionOk="0" h="534" w="427">
                  <a:moveTo>
                    <a:pt x="427" y="1"/>
                  </a:moveTo>
                  <a:lnTo>
                    <a:pt x="214" y="214"/>
                  </a:lnTo>
                  <a:lnTo>
                    <a:pt x="0" y="534"/>
                  </a:lnTo>
                  <a:lnTo>
                    <a:pt x="214" y="321"/>
                  </a:lnTo>
                  <a:lnTo>
                    <a:pt x="42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89"/>
            <p:cNvSpPr/>
            <p:nvPr/>
          </p:nvSpPr>
          <p:spPr>
            <a:xfrm>
              <a:off x="6907228" y="4591254"/>
              <a:ext cx="12436" cy="1573"/>
            </a:xfrm>
            <a:custGeom>
              <a:rect b="b" l="l" r="r" t="t"/>
              <a:pathLst>
                <a:path extrusionOk="0" h="108" w="854">
                  <a:moveTo>
                    <a:pt x="0" y="1"/>
                  </a:moveTo>
                  <a:lnTo>
                    <a:pt x="427" y="107"/>
                  </a:lnTo>
                  <a:lnTo>
                    <a:pt x="853"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89"/>
            <p:cNvSpPr/>
            <p:nvPr/>
          </p:nvSpPr>
          <p:spPr>
            <a:xfrm>
              <a:off x="6905670" y="4583492"/>
              <a:ext cx="13995" cy="1573"/>
            </a:xfrm>
            <a:custGeom>
              <a:rect b="b" l="l" r="r" t="t"/>
              <a:pathLst>
                <a:path extrusionOk="0" h="108" w="961">
                  <a:moveTo>
                    <a:pt x="0" y="0"/>
                  </a:moveTo>
                  <a:lnTo>
                    <a:pt x="214" y="107"/>
                  </a:lnTo>
                  <a:lnTo>
                    <a:pt x="960" y="107"/>
                  </a:lnTo>
                  <a:lnTo>
                    <a:pt x="534"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89"/>
            <p:cNvSpPr/>
            <p:nvPr/>
          </p:nvSpPr>
          <p:spPr>
            <a:xfrm>
              <a:off x="6905670" y="4583492"/>
              <a:ext cx="13995" cy="1573"/>
            </a:xfrm>
            <a:custGeom>
              <a:rect b="b" l="l" r="r" t="t"/>
              <a:pathLst>
                <a:path extrusionOk="0" fill="none" h="108" w="961">
                  <a:moveTo>
                    <a:pt x="0" y="0"/>
                  </a:moveTo>
                  <a:lnTo>
                    <a:pt x="0" y="0"/>
                  </a:lnTo>
                  <a:lnTo>
                    <a:pt x="214" y="107"/>
                  </a:lnTo>
                  <a:lnTo>
                    <a:pt x="534" y="107"/>
                  </a:lnTo>
                  <a:lnTo>
                    <a:pt x="534" y="107"/>
                  </a:lnTo>
                  <a:lnTo>
                    <a:pt x="747" y="107"/>
                  </a:lnTo>
                  <a:lnTo>
                    <a:pt x="960" y="107"/>
                  </a:lnTo>
                  <a:lnTo>
                    <a:pt x="960" y="107"/>
                  </a:lnTo>
                  <a:lnTo>
                    <a:pt x="534" y="0"/>
                  </a:lnTo>
                  <a:lnTo>
                    <a:pt x="534" y="0"/>
                  </a:lnTo>
                  <a:lnTo>
                    <a:pt x="0"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89"/>
            <p:cNvSpPr/>
            <p:nvPr/>
          </p:nvSpPr>
          <p:spPr>
            <a:xfrm>
              <a:off x="6928971" y="4586594"/>
              <a:ext cx="21756" cy="12436"/>
            </a:xfrm>
            <a:custGeom>
              <a:rect b="b" l="l" r="r" t="t"/>
              <a:pathLst>
                <a:path extrusionOk="0" h="854" w="1494">
                  <a:moveTo>
                    <a:pt x="747" y="1"/>
                  </a:moveTo>
                  <a:lnTo>
                    <a:pt x="427" y="107"/>
                  </a:lnTo>
                  <a:lnTo>
                    <a:pt x="214" y="427"/>
                  </a:lnTo>
                  <a:lnTo>
                    <a:pt x="0" y="747"/>
                  </a:lnTo>
                  <a:lnTo>
                    <a:pt x="0" y="854"/>
                  </a:lnTo>
                  <a:lnTo>
                    <a:pt x="80" y="747"/>
                  </a:lnTo>
                  <a:lnTo>
                    <a:pt x="534" y="747"/>
                  </a:lnTo>
                  <a:lnTo>
                    <a:pt x="1067" y="641"/>
                  </a:lnTo>
                  <a:lnTo>
                    <a:pt x="1387" y="427"/>
                  </a:lnTo>
                  <a:lnTo>
                    <a:pt x="1067" y="534"/>
                  </a:lnTo>
                  <a:lnTo>
                    <a:pt x="534" y="641"/>
                  </a:lnTo>
                  <a:lnTo>
                    <a:pt x="94" y="729"/>
                  </a:lnTo>
                  <a:lnTo>
                    <a:pt x="94" y="729"/>
                  </a:lnTo>
                  <a:lnTo>
                    <a:pt x="320" y="427"/>
                  </a:lnTo>
                  <a:lnTo>
                    <a:pt x="534" y="214"/>
                  </a:lnTo>
                  <a:lnTo>
                    <a:pt x="747" y="107"/>
                  </a:lnTo>
                  <a:lnTo>
                    <a:pt x="1067" y="107"/>
                  </a:lnTo>
                  <a:lnTo>
                    <a:pt x="1387" y="214"/>
                  </a:lnTo>
                  <a:lnTo>
                    <a:pt x="1387" y="321"/>
                  </a:lnTo>
                  <a:lnTo>
                    <a:pt x="1387" y="427"/>
                  </a:lnTo>
                  <a:lnTo>
                    <a:pt x="1494" y="321"/>
                  </a:lnTo>
                  <a:lnTo>
                    <a:pt x="1494" y="214"/>
                  </a:lnTo>
                  <a:lnTo>
                    <a:pt x="1387" y="107"/>
                  </a:lnTo>
                  <a:lnTo>
                    <a:pt x="106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89"/>
            <p:cNvSpPr/>
            <p:nvPr/>
          </p:nvSpPr>
          <p:spPr>
            <a:xfrm>
              <a:off x="6919651" y="4581934"/>
              <a:ext cx="10878" cy="15553"/>
            </a:xfrm>
            <a:custGeom>
              <a:rect b="b" l="l" r="r" t="t"/>
              <a:pathLst>
                <a:path extrusionOk="0" h="1068" w="747">
                  <a:moveTo>
                    <a:pt x="214" y="1"/>
                  </a:moveTo>
                  <a:lnTo>
                    <a:pt x="0" y="107"/>
                  </a:lnTo>
                  <a:lnTo>
                    <a:pt x="0" y="321"/>
                  </a:lnTo>
                  <a:lnTo>
                    <a:pt x="107" y="534"/>
                  </a:lnTo>
                  <a:lnTo>
                    <a:pt x="320" y="854"/>
                  </a:lnTo>
                  <a:lnTo>
                    <a:pt x="640" y="1067"/>
                  </a:lnTo>
                  <a:lnTo>
                    <a:pt x="427" y="747"/>
                  </a:lnTo>
                  <a:lnTo>
                    <a:pt x="214" y="427"/>
                  </a:lnTo>
                  <a:lnTo>
                    <a:pt x="107" y="321"/>
                  </a:lnTo>
                  <a:lnTo>
                    <a:pt x="107" y="214"/>
                  </a:lnTo>
                  <a:lnTo>
                    <a:pt x="214" y="107"/>
                  </a:lnTo>
                  <a:lnTo>
                    <a:pt x="427" y="214"/>
                  </a:lnTo>
                  <a:lnTo>
                    <a:pt x="534" y="321"/>
                  </a:lnTo>
                  <a:lnTo>
                    <a:pt x="747" y="747"/>
                  </a:lnTo>
                  <a:lnTo>
                    <a:pt x="747" y="641"/>
                  </a:lnTo>
                  <a:lnTo>
                    <a:pt x="640" y="321"/>
                  </a:lnTo>
                  <a:lnTo>
                    <a:pt x="427" y="107"/>
                  </a:lnTo>
                  <a:lnTo>
                    <a:pt x="214"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89"/>
            <p:cNvSpPr/>
            <p:nvPr/>
          </p:nvSpPr>
          <p:spPr>
            <a:xfrm>
              <a:off x="6919651" y="4581934"/>
              <a:ext cx="10878" cy="15553"/>
            </a:xfrm>
            <a:custGeom>
              <a:rect b="b" l="l" r="r" t="t"/>
              <a:pathLst>
                <a:path extrusionOk="0" fill="none" h="1068" w="747">
                  <a:moveTo>
                    <a:pt x="747" y="1067"/>
                  </a:moveTo>
                  <a:lnTo>
                    <a:pt x="747" y="1067"/>
                  </a:lnTo>
                  <a:lnTo>
                    <a:pt x="747" y="854"/>
                  </a:lnTo>
                  <a:lnTo>
                    <a:pt x="747" y="641"/>
                  </a:lnTo>
                  <a:lnTo>
                    <a:pt x="747" y="641"/>
                  </a:lnTo>
                  <a:lnTo>
                    <a:pt x="640" y="321"/>
                  </a:lnTo>
                  <a:lnTo>
                    <a:pt x="640" y="321"/>
                  </a:lnTo>
                  <a:lnTo>
                    <a:pt x="427" y="107"/>
                  </a:lnTo>
                  <a:lnTo>
                    <a:pt x="214" y="1"/>
                  </a:lnTo>
                  <a:lnTo>
                    <a:pt x="214" y="1"/>
                  </a:lnTo>
                  <a:lnTo>
                    <a:pt x="0" y="107"/>
                  </a:lnTo>
                  <a:lnTo>
                    <a:pt x="0" y="321"/>
                  </a:lnTo>
                  <a:lnTo>
                    <a:pt x="0" y="321"/>
                  </a:lnTo>
                  <a:lnTo>
                    <a:pt x="107" y="534"/>
                  </a:lnTo>
                  <a:lnTo>
                    <a:pt x="107" y="534"/>
                  </a:lnTo>
                  <a:lnTo>
                    <a:pt x="320" y="854"/>
                  </a:lnTo>
                  <a:lnTo>
                    <a:pt x="320" y="854"/>
                  </a:lnTo>
                  <a:lnTo>
                    <a:pt x="640" y="1067"/>
                  </a:lnTo>
                  <a:lnTo>
                    <a:pt x="640" y="1067"/>
                  </a:lnTo>
                  <a:lnTo>
                    <a:pt x="427" y="747"/>
                  </a:lnTo>
                  <a:lnTo>
                    <a:pt x="427" y="747"/>
                  </a:lnTo>
                  <a:lnTo>
                    <a:pt x="214" y="427"/>
                  </a:lnTo>
                  <a:lnTo>
                    <a:pt x="214" y="427"/>
                  </a:lnTo>
                  <a:lnTo>
                    <a:pt x="107" y="321"/>
                  </a:lnTo>
                  <a:lnTo>
                    <a:pt x="107" y="214"/>
                  </a:lnTo>
                  <a:lnTo>
                    <a:pt x="214" y="107"/>
                  </a:lnTo>
                  <a:lnTo>
                    <a:pt x="214" y="107"/>
                  </a:lnTo>
                  <a:lnTo>
                    <a:pt x="427" y="214"/>
                  </a:lnTo>
                  <a:lnTo>
                    <a:pt x="534" y="321"/>
                  </a:lnTo>
                  <a:lnTo>
                    <a:pt x="534" y="321"/>
                  </a:lnTo>
                  <a:lnTo>
                    <a:pt x="747" y="747"/>
                  </a:lnTo>
                  <a:lnTo>
                    <a:pt x="747" y="747"/>
                  </a:lnTo>
                  <a:lnTo>
                    <a:pt x="747" y="1067"/>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89"/>
            <p:cNvSpPr/>
            <p:nvPr/>
          </p:nvSpPr>
          <p:spPr>
            <a:xfrm>
              <a:off x="6798487" y="4589710"/>
              <a:ext cx="43513" cy="35736"/>
            </a:xfrm>
            <a:custGeom>
              <a:rect b="b" l="l" r="r" t="t"/>
              <a:pathLst>
                <a:path extrusionOk="0" h="2454" w="2988">
                  <a:moveTo>
                    <a:pt x="107" y="0"/>
                  </a:moveTo>
                  <a:lnTo>
                    <a:pt x="1" y="107"/>
                  </a:lnTo>
                  <a:lnTo>
                    <a:pt x="641" y="107"/>
                  </a:lnTo>
                  <a:lnTo>
                    <a:pt x="1281" y="320"/>
                  </a:lnTo>
                  <a:lnTo>
                    <a:pt x="1921" y="640"/>
                  </a:lnTo>
                  <a:lnTo>
                    <a:pt x="2454" y="1173"/>
                  </a:lnTo>
                  <a:lnTo>
                    <a:pt x="2774" y="1813"/>
                  </a:lnTo>
                  <a:lnTo>
                    <a:pt x="2987" y="2453"/>
                  </a:lnTo>
                  <a:lnTo>
                    <a:pt x="2987" y="2240"/>
                  </a:lnTo>
                  <a:lnTo>
                    <a:pt x="2881" y="1813"/>
                  </a:lnTo>
                  <a:lnTo>
                    <a:pt x="2561" y="1173"/>
                  </a:lnTo>
                  <a:lnTo>
                    <a:pt x="2027" y="533"/>
                  </a:lnTo>
                  <a:lnTo>
                    <a:pt x="1387" y="213"/>
                  </a:lnTo>
                  <a:lnTo>
                    <a:pt x="641"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89"/>
            <p:cNvSpPr/>
            <p:nvPr/>
          </p:nvSpPr>
          <p:spPr>
            <a:xfrm>
              <a:off x="6798487" y="4589710"/>
              <a:ext cx="43513" cy="35736"/>
            </a:xfrm>
            <a:custGeom>
              <a:rect b="b" l="l" r="r" t="t"/>
              <a:pathLst>
                <a:path extrusionOk="0" fill="none" h="2454" w="2988">
                  <a:moveTo>
                    <a:pt x="1" y="107"/>
                  </a:moveTo>
                  <a:lnTo>
                    <a:pt x="1" y="107"/>
                  </a:lnTo>
                  <a:lnTo>
                    <a:pt x="107" y="107"/>
                  </a:lnTo>
                  <a:lnTo>
                    <a:pt x="107" y="107"/>
                  </a:lnTo>
                  <a:lnTo>
                    <a:pt x="641" y="107"/>
                  </a:lnTo>
                  <a:lnTo>
                    <a:pt x="641" y="107"/>
                  </a:lnTo>
                  <a:lnTo>
                    <a:pt x="1281" y="320"/>
                  </a:lnTo>
                  <a:lnTo>
                    <a:pt x="1921" y="640"/>
                  </a:lnTo>
                  <a:lnTo>
                    <a:pt x="2454" y="1173"/>
                  </a:lnTo>
                  <a:lnTo>
                    <a:pt x="2774" y="1813"/>
                  </a:lnTo>
                  <a:lnTo>
                    <a:pt x="2774" y="1813"/>
                  </a:lnTo>
                  <a:lnTo>
                    <a:pt x="2987" y="2453"/>
                  </a:lnTo>
                  <a:lnTo>
                    <a:pt x="2987" y="2453"/>
                  </a:lnTo>
                  <a:lnTo>
                    <a:pt x="2987" y="2240"/>
                  </a:lnTo>
                  <a:lnTo>
                    <a:pt x="2987" y="2240"/>
                  </a:lnTo>
                  <a:lnTo>
                    <a:pt x="2881" y="1813"/>
                  </a:lnTo>
                  <a:lnTo>
                    <a:pt x="2881" y="1813"/>
                  </a:lnTo>
                  <a:lnTo>
                    <a:pt x="2561" y="1173"/>
                  </a:lnTo>
                  <a:lnTo>
                    <a:pt x="2027" y="533"/>
                  </a:lnTo>
                  <a:lnTo>
                    <a:pt x="2027" y="533"/>
                  </a:lnTo>
                  <a:lnTo>
                    <a:pt x="1387" y="213"/>
                  </a:lnTo>
                  <a:lnTo>
                    <a:pt x="641" y="0"/>
                  </a:lnTo>
                  <a:lnTo>
                    <a:pt x="641" y="0"/>
                  </a:lnTo>
                  <a:lnTo>
                    <a:pt x="107" y="0"/>
                  </a:lnTo>
                  <a:lnTo>
                    <a:pt x="107" y="0"/>
                  </a:lnTo>
                  <a:lnTo>
                    <a:pt x="1" y="107"/>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89"/>
            <p:cNvSpPr/>
            <p:nvPr/>
          </p:nvSpPr>
          <p:spPr>
            <a:xfrm>
              <a:off x="6809365" y="4539992"/>
              <a:ext cx="1558" cy="49731"/>
            </a:xfrm>
            <a:custGeom>
              <a:rect b="b" l="l" r="r" t="t"/>
              <a:pathLst>
                <a:path extrusionOk="0" h="3415" w="107">
                  <a:moveTo>
                    <a:pt x="0" y="1"/>
                  </a:moveTo>
                  <a:lnTo>
                    <a:pt x="0" y="1707"/>
                  </a:lnTo>
                  <a:lnTo>
                    <a:pt x="0" y="3414"/>
                  </a:lnTo>
                  <a:lnTo>
                    <a:pt x="107" y="1707"/>
                  </a:lnTo>
                  <a:lnTo>
                    <a:pt x="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89"/>
            <p:cNvSpPr/>
            <p:nvPr/>
          </p:nvSpPr>
          <p:spPr>
            <a:xfrm>
              <a:off x="6809365" y="4539992"/>
              <a:ext cx="1558" cy="49731"/>
            </a:xfrm>
            <a:custGeom>
              <a:rect b="b" l="l" r="r" t="t"/>
              <a:pathLst>
                <a:path extrusionOk="0" fill="none" h="3415" w="107">
                  <a:moveTo>
                    <a:pt x="0" y="1"/>
                  </a:moveTo>
                  <a:lnTo>
                    <a:pt x="0" y="1"/>
                  </a:lnTo>
                  <a:lnTo>
                    <a:pt x="0" y="1707"/>
                  </a:lnTo>
                  <a:lnTo>
                    <a:pt x="0" y="1707"/>
                  </a:lnTo>
                  <a:lnTo>
                    <a:pt x="0" y="3414"/>
                  </a:lnTo>
                  <a:lnTo>
                    <a:pt x="0" y="3414"/>
                  </a:lnTo>
                  <a:lnTo>
                    <a:pt x="107" y="1707"/>
                  </a:lnTo>
                  <a:lnTo>
                    <a:pt x="107" y="1707"/>
                  </a:lnTo>
                  <a:lnTo>
                    <a:pt x="0" y="1"/>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89"/>
            <p:cNvSpPr/>
            <p:nvPr/>
          </p:nvSpPr>
          <p:spPr>
            <a:xfrm>
              <a:off x="6857510" y="4614554"/>
              <a:ext cx="35751" cy="1573"/>
            </a:xfrm>
            <a:custGeom>
              <a:rect b="b" l="l" r="r" t="t"/>
              <a:pathLst>
                <a:path extrusionOk="0" h="108" w="2455">
                  <a:moveTo>
                    <a:pt x="1" y="1"/>
                  </a:moveTo>
                  <a:lnTo>
                    <a:pt x="1174" y="107"/>
                  </a:lnTo>
                  <a:lnTo>
                    <a:pt x="2454"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89"/>
            <p:cNvSpPr/>
            <p:nvPr/>
          </p:nvSpPr>
          <p:spPr>
            <a:xfrm>
              <a:off x="6832666" y="4614554"/>
              <a:ext cx="4675" cy="6233"/>
            </a:xfrm>
            <a:custGeom>
              <a:rect b="b" l="l" r="r" t="t"/>
              <a:pathLst>
                <a:path extrusionOk="0" h="428" w="321">
                  <a:moveTo>
                    <a:pt x="0" y="1"/>
                  </a:moveTo>
                  <a:lnTo>
                    <a:pt x="107" y="214"/>
                  </a:lnTo>
                  <a:lnTo>
                    <a:pt x="320" y="427"/>
                  </a:lnTo>
                  <a:lnTo>
                    <a:pt x="320" y="321"/>
                  </a:lnTo>
                  <a:lnTo>
                    <a:pt x="214" y="214"/>
                  </a:lnTo>
                  <a:lnTo>
                    <a:pt x="10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89"/>
            <p:cNvSpPr/>
            <p:nvPr/>
          </p:nvSpPr>
          <p:spPr>
            <a:xfrm>
              <a:off x="6824889" y="4603676"/>
              <a:ext cx="3131" cy="4675"/>
            </a:xfrm>
            <a:custGeom>
              <a:rect b="b" l="l" r="r" t="t"/>
              <a:pathLst>
                <a:path extrusionOk="0" h="321" w="215">
                  <a:moveTo>
                    <a:pt x="1" y="1"/>
                  </a:moveTo>
                  <a:lnTo>
                    <a:pt x="108" y="214"/>
                  </a:lnTo>
                  <a:lnTo>
                    <a:pt x="214" y="321"/>
                  </a:lnTo>
                  <a:lnTo>
                    <a:pt x="214" y="321"/>
                  </a:lnTo>
                  <a:lnTo>
                    <a:pt x="108" y="108"/>
                  </a:lnTo>
                  <a:lnTo>
                    <a:pt x="1"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89"/>
            <p:cNvSpPr/>
            <p:nvPr/>
          </p:nvSpPr>
          <p:spPr>
            <a:xfrm>
              <a:off x="6810909" y="4597472"/>
              <a:ext cx="7791" cy="3116"/>
            </a:xfrm>
            <a:custGeom>
              <a:rect b="b" l="l" r="r" t="t"/>
              <a:pathLst>
                <a:path extrusionOk="0" h="214" w="535">
                  <a:moveTo>
                    <a:pt x="108" y="0"/>
                  </a:moveTo>
                  <a:lnTo>
                    <a:pt x="1" y="107"/>
                  </a:lnTo>
                  <a:lnTo>
                    <a:pt x="214" y="107"/>
                  </a:lnTo>
                  <a:lnTo>
                    <a:pt x="534" y="214"/>
                  </a:lnTo>
                  <a:lnTo>
                    <a:pt x="428" y="107"/>
                  </a:lnTo>
                  <a:lnTo>
                    <a:pt x="321"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89"/>
            <p:cNvSpPr/>
            <p:nvPr/>
          </p:nvSpPr>
          <p:spPr>
            <a:xfrm>
              <a:off x="6801589" y="4595914"/>
              <a:ext cx="4675" cy="1573"/>
            </a:xfrm>
            <a:custGeom>
              <a:rect b="b" l="l" r="r" t="t"/>
              <a:pathLst>
                <a:path extrusionOk="0" h="108" w="321">
                  <a:moveTo>
                    <a:pt x="1" y="1"/>
                  </a:moveTo>
                  <a:lnTo>
                    <a:pt x="108" y="107"/>
                  </a:lnTo>
                  <a:lnTo>
                    <a:pt x="321" y="107"/>
                  </a:lnTo>
                  <a:lnTo>
                    <a:pt x="214"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89"/>
            <p:cNvSpPr/>
            <p:nvPr/>
          </p:nvSpPr>
          <p:spPr>
            <a:xfrm>
              <a:off x="6919651" y="4575730"/>
              <a:ext cx="15" cy="9335"/>
            </a:xfrm>
            <a:custGeom>
              <a:rect b="b" l="l" r="r" t="t"/>
              <a:pathLst>
                <a:path extrusionOk="0" h="641" w="1">
                  <a:moveTo>
                    <a:pt x="0" y="0"/>
                  </a:moveTo>
                  <a:lnTo>
                    <a:pt x="0" y="0"/>
                  </a:lnTo>
                  <a:lnTo>
                    <a:pt x="0" y="640"/>
                  </a:lnTo>
                  <a:lnTo>
                    <a:pt x="0" y="640"/>
                  </a:lnTo>
                  <a:lnTo>
                    <a:pt x="0" y="640"/>
                  </a:lnTo>
                  <a:lnTo>
                    <a:pt x="0" y="640"/>
                  </a:lnTo>
                  <a:lnTo>
                    <a:pt x="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89"/>
            <p:cNvSpPr/>
            <p:nvPr/>
          </p:nvSpPr>
          <p:spPr>
            <a:xfrm>
              <a:off x="6919651" y="4575730"/>
              <a:ext cx="15" cy="9335"/>
            </a:xfrm>
            <a:custGeom>
              <a:rect b="b" l="l" r="r" t="t"/>
              <a:pathLst>
                <a:path extrusionOk="0" fill="none" h="641" w="1">
                  <a:moveTo>
                    <a:pt x="0" y="0"/>
                  </a:moveTo>
                  <a:lnTo>
                    <a:pt x="0" y="0"/>
                  </a:lnTo>
                  <a:lnTo>
                    <a:pt x="0" y="640"/>
                  </a:lnTo>
                  <a:lnTo>
                    <a:pt x="0" y="640"/>
                  </a:lnTo>
                  <a:lnTo>
                    <a:pt x="0" y="640"/>
                  </a:lnTo>
                  <a:lnTo>
                    <a:pt x="0" y="640"/>
                  </a:lnTo>
                  <a:lnTo>
                    <a:pt x="0"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89"/>
            <p:cNvSpPr/>
            <p:nvPr/>
          </p:nvSpPr>
          <p:spPr>
            <a:xfrm>
              <a:off x="6810909" y="4575730"/>
              <a:ext cx="108753" cy="12436"/>
            </a:xfrm>
            <a:custGeom>
              <a:rect b="b" l="l" r="r" t="t"/>
              <a:pathLst>
                <a:path extrusionOk="0" h="854" w="7468">
                  <a:moveTo>
                    <a:pt x="7467" y="0"/>
                  </a:moveTo>
                  <a:lnTo>
                    <a:pt x="1" y="320"/>
                  </a:lnTo>
                  <a:lnTo>
                    <a:pt x="1" y="853"/>
                  </a:lnTo>
                  <a:lnTo>
                    <a:pt x="6721" y="640"/>
                  </a:lnTo>
                  <a:lnTo>
                    <a:pt x="6507" y="533"/>
                  </a:lnTo>
                  <a:lnTo>
                    <a:pt x="7147" y="533"/>
                  </a:lnTo>
                  <a:lnTo>
                    <a:pt x="7467" y="640"/>
                  </a:lnTo>
                  <a:lnTo>
                    <a:pt x="7467"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89"/>
            <p:cNvSpPr/>
            <p:nvPr/>
          </p:nvSpPr>
          <p:spPr>
            <a:xfrm>
              <a:off x="6905670" y="4583492"/>
              <a:ext cx="13995" cy="1573"/>
            </a:xfrm>
            <a:custGeom>
              <a:rect b="b" l="l" r="r" t="t"/>
              <a:pathLst>
                <a:path extrusionOk="0" h="108" w="961">
                  <a:moveTo>
                    <a:pt x="0" y="0"/>
                  </a:moveTo>
                  <a:lnTo>
                    <a:pt x="214" y="107"/>
                  </a:lnTo>
                  <a:lnTo>
                    <a:pt x="960" y="107"/>
                  </a:lnTo>
                  <a:lnTo>
                    <a:pt x="64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89"/>
            <p:cNvSpPr/>
            <p:nvPr/>
          </p:nvSpPr>
          <p:spPr>
            <a:xfrm>
              <a:off x="6905670" y="4583492"/>
              <a:ext cx="13995" cy="1573"/>
            </a:xfrm>
            <a:custGeom>
              <a:rect b="b" l="l" r="r" t="t"/>
              <a:pathLst>
                <a:path extrusionOk="0" fill="none" h="108" w="961">
                  <a:moveTo>
                    <a:pt x="0" y="0"/>
                  </a:moveTo>
                  <a:lnTo>
                    <a:pt x="0" y="0"/>
                  </a:lnTo>
                  <a:lnTo>
                    <a:pt x="0" y="0"/>
                  </a:lnTo>
                  <a:lnTo>
                    <a:pt x="0" y="0"/>
                  </a:lnTo>
                  <a:lnTo>
                    <a:pt x="214" y="107"/>
                  </a:lnTo>
                  <a:lnTo>
                    <a:pt x="960" y="107"/>
                  </a:lnTo>
                  <a:lnTo>
                    <a:pt x="960" y="107"/>
                  </a:lnTo>
                  <a:lnTo>
                    <a:pt x="960" y="107"/>
                  </a:lnTo>
                  <a:lnTo>
                    <a:pt x="960" y="107"/>
                  </a:lnTo>
                  <a:lnTo>
                    <a:pt x="640" y="0"/>
                  </a:lnTo>
                  <a:lnTo>
                    <a:pt x="640" y="0"/>
                  </a:lnTo>
                  <a:lnTo>
                    <a:pt x="534" y="0"/>
                  </a:lnTo>
                  <a:lnTo>
                    <a:pt x="534" y="0"/>
                  </a:lnTo>
                  <a:lnTo>
                    <a:pt x="0"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89"/>
            <p:cNvSpPr/>
            <p:nvPr/>
          </p:nvSpPr>
          <p:spPr>
            <a:xfrm>
              <a:off x="6796929" y="4580390"/>
              <a:ext cx="15" cy="1558"/>
            </a:xfrm>
            <a:custGeom>
              <a:rect b="b" l="l" r="r" t="t"/>
              <a:pathLst>
                <a:path extrusionOk="0" h="107" w="1">
                  <a:moveTo>
                    <a:pt x="1" y="0"/>
                  </a:moveTo>
                  <a:lnTo>
                    <a:pt x="1" y="0"/>
                  </a:lnTo>
                  <a:lnTo>
                    <a:pt x="1" y="107"/>
                  </a:lnTo>
                  <a:lnTo>
                    <a:pt x="1"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89"/>
            <p:cNvSpPr/>
            <p:nvPr/>
          </p:nvSpPr>
          <p:spPr>
            <a:xfrm>
              <a:off x="6796929" y="4580390"/>
              <a:ext cx="15" cy="1558"/>
            </a:xfrm>
            <a:custGeom>
              <a:rect b="b" l="l" r="r" t="t"/>
              <a:pathLst>
                <a:path extrusionOk="0" fill="none" h="107" w="1">
                  <a:moveTo>
                    <a:pt x="1" y="0"/>
                  </a:moveTo>
                  <a:lnTo>
                    <a:pt x="1" y="0"/>
                  </a:lnTo>
                  <a:lnTo>
                    <a:pt x="1" y="107"/>
                  </a:lnTo>
                  <a:lnTo>
                    <a:pt x="1"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89"/>
            <p:cNvSpPr/>
            <p:nvPr/>
          </p:nvSpPr>
          <p:spPr>
            <a:xfrm>
              <a:off x="6796929" y="4580390"/>
              <a:ext cx="12451" cy="7776"/>
            </a:xfrm>
            <a:custGeom>
              <a:rect b="b" l="l" r="r" t="t"/>
              <a:pathLst>
                <a:path extrusionOk="0" h="534" w="855">
                  <a:moveTo>
                    <a:pt x="1" y="0"/>
                  </a:moveTo>
                  <a:lnTo>
                    <a:pt x="1" y="107"/>
                  </a:lnTo>
                  <a:lnTo>
                    <a:pt x="108" y="533"/>
                  </a:lnTo>
                  <a:lnTo>
                    <a:pt x="854" y="533"/>
                  </a:lnTo>
                  <a:lnTo>
                    <a:pt x="854"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89"/>
            <p:cNvSpPr/>
            <p:nvPr/>
          </p:nvSpPr>
          <p:spPr>
            <a:xfrm>
              <a:off x="6809365" y="4580390"/>
              <a:ext cx="1558" cy="7776"/>
            </a:xfrm>
            <a:custGeom>
              <a:rect b="b" l="l" r="r" t="t"/>
              <a:pathLst>
                <a:path extrusionOk="0" h="534" w="107">
                  <a:moveTo>
                    <a:pt x="0" y="0"/>
                  </a:moveTo>
                  <a:lnTo>
                    <a:pt x="0" y="533"/>
                  </a:lnTo>
                  <a:lnTo>
                    <a:pt x="107" y="533"/>
                  </a:lnTo>
                  <a:lnTo>
                    <a:pt x="10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89"/>
            <p:cNvSpPr/>
            <p:nvPr/>
          </p:nvSpPr>
          <p:spPr>
            <a:xfrm>
              <a:off x="6809365" y="4580390"/>
              <a:ext cx="1558" cy="7776"/>
            </a:xfrm>
            <a:custGeom>
              <a:rect b="b" l="l" r="r" t="t"/>
              <a:pathLst>
                <a:path extrusionOk="0" fill="none" h="534" w="107">
                  <a:moveTo>
                    <a:pt x="107" y="0"/>
                  </a:moveTo>
                  <a:lnTo>
                    <a:pt x="0" y="0"/>
                  </a:lnTo>
                  <a:lnTo>
                    <a:pt x="0" y="0"/>
                  </a:lnTo>
                  <a:lnTo>
                    <a:pt x="0" y="533"/>
                  </a:lnTo>
                  <a:lnTo>
                    <a:pt x="107" y="533"/>
                  </a:lnTo>
                  <a:lnTo>
                    <a:pt x="107" y="533"/>
                  </a:lnTo>
                  <a:lnTo>
                    <a:pt x="107"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89"/>
            <p:cNvSpPr/>
            <p:nvPr/>
          </p:nvSpPr>
          <p:spPr>
            <a:xfrm>
              <a:off x="7057897" y="4530672"/>
              <a:ext cx="206598" cy="99433"/>
            </a:xfrm>
            <a:custGeom>
              <a:rect b="b" l="l" r="r" t="t"/>
              <a:pathLst>
                <a:path extrusionOk="0" h="6828" w="14187">
                  <a:moveTo>
                    <a:pt x="8427" y="1"/>
                  </a:moveTo>
                  <a:lnTo>
                    <a:pt x="0" y="107"/>
                  </a:lnTo>
                  <a:lnTo>
                    <a:pt x="107" y="6721"/>
                  </a:lnTo>
                  <a:lnTo>
                    <a:pt x="640" y="6721"/>
                  </a:lnTo>
                  <a:lnTo>
                    <a:pt x="3520" y="6827"/>
                  </a:lnTo>
                  <a:lnTo>
                    <a:pt x="7573" y="6827"/>
                  </a:lnTo>
                  <a:lnTo>
                    <a:pt x="11627" y="6721"/>
                  </a:lnTo>
                  <a:lnTo>
                    <a:pt x="13013" y="6614"/>
                  </a:lnTo>
                  <a:lnTo>
                    <a:pt x="13973" y="6507"/>
                  </a:lnTo>
                  <a:lnTo>
                    <a:pt x="14187" y="6294"/>
                  </a:lnTo>
                  <a:lnTo>
                    <a:pt x="14187" y="6187"/>
                  </a:lnTo>
                  <a:lnTo>
                    <a:pt x="14080" y="6081"/>
                  </a:lnTo>
                  <a:lnTo>
                    <a:pt x="13867" y="5867"/>
                  </a:lnTo>
                  <a:lnTo>
                    <a:pt x="13013" y="5547"/>
                  </a:lnTo>
                  <a:lnTo>
                    <a:pt x="11947" y="5227"/>
                  </a:lnTo>
                  <a:lnTo>
                    <a:pt x="9600" y="4694"/>
                  </a:lnTo>
                  <a:lnTo>
                    <a:pt x="8533" y="4481"/>
                  </a:lnTo>
                  <a:lnTo>
                    <a:pt x="8427" y="1"/>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89"/>
            <p:cNvSpPr/>
            <p:nvPr/>
          </p:nvSpPr>
          <p:spPr>
            <a:xfrm>
              <a:off x="7057897" y="4530672"/>
              <a:ext cx="206598" cy="99433"/>
            </a:xfrm>
            <a:custGeom>
              <a:rect b="b" l="l" r="r" t="t"/>
              <a:pathLst>
                <a:path extrusionOk="0" fill="none" h="6828" w="14187">
                  <a:moveTo>
                    <a:pt x="8533" y="4481"/>
                  </a:moveTo>
                  <a:lnTo>
                    <a:pt x="8427" y="1"/>
                  </a:lnTo>
                  <a:lnTo>
                    <a:pt x="0" y="107"/>
                  </a:lnTo>
                  <a:lnTo>
                    <a:pt x="107" y="6721"/>
                  </a:lnTo>
                  <a:lnTo>
                    <a:pt x="640" y="6721"/>
                  </a:lnTo>
                  <a:lnTo>
                    <a:pt x="640" y="6721"/>
                  </a:lnTo>
                  <a:lnTo>
                    <a:pt x="3520" y="6827"/>
                  </a:lnTo>
                  <a:lnTo>
                    <a:pt x="7573" y="6827"/>
                  </a:lnTo>
                  <a:lnTo>
                    <a:pt x="11627" y="6721"/>
                  </a:lnTo>
                  <a:lnTo>
                    <a:pt x="13013" y="6614"/>
                  </a:lnTo>
                  <a:lnTo>
                    <a:pt x="13973" y="6507"/>
                  </a:lnTo>
                  <a:lnTo>
                    <a:pt x="13973" y="6507"/>
                  </a:lnTo>
                  <a:lnTo>
                    <a:pt x="14187" y="6294"/>
                  </a:lnTo>
                  <a:lnTo>
                    <a:pt x="14187" y="6187"/>
                  </a:lnTo>
                  <a:lnTo>
                    <a:pt x="14080" y="6081"/>
                  </a:lnTo>
                  <a:lnTo>
                    <a:pt x="13867" y="5867"/>
                  </a:lnTo>
                  <a:lnTo>
                    <a:pt x="13013" y="5547"/>
                  </a:lnTo>
                  <a:lnTo>
                    <a:pt x="11947" y="5227"/>
                  </a:lnTo>
                  <a:lnTo>
                    <a:pt x="9600" y="4694"/>
                  </a:lnTo>
                  <a:lnTo>
                    <a:pt x="8533" y="4481"/>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89"/>
            <p:cNvSpPr/>
            <p:nvPr/>
          </p:nvSpPr>
          <p:spPr>
            <a:xfrm>
              <a:off x="7259826" y="4620773"/>
              <a:ext cx="6233" cy="4675"/>
            </a:xfrm>
            <a:custGeom>
              <a:rect b="b" l="l" r="r" t="t"/>
              <a:pathLst>
                <a:path extrusionOk="0" h="321" w="428">
                  <a:moveTo>
                    <a:pt x="321" y="0"/>
                  </a:moveTo>
                  <a:lnTo>
                    <a:pt x="321" y="107"/>
                  </a:lnTo>
                  <a:lnTo>
                    <a:pt x="143" y="285"/>
                  </a:lnTo>
                  <a:lnTo>
                    <a:pt x="143" y="285"/>
                  </a:lnTo>
                  <a:lnTo>
                    <a:pt x="427" y="214"/>
                  </a:lnTo>
                  <a:lnTo>
                    <a:pt x="427" y="107"/>
                  </a:lnTo>
                  <a:lnTo>
                    <a:pt x="321" y="0"/>
                  </a:lnTo>
                  <a:close/>
                  <a:moveTo>
                    <a:pt x="143" y="285"/>
                  </a:moveTo>
                  <a:lnTo>
                    <a:pt x="1" y="320"/>
                  </a:lnTo>
                  <a:lnTo>
                    <a:pt x="107" y="320"/>
                  </a:lnTo>
                  <a:lnTo>
                    <a:pt x="143" y="285"/>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89"/>
            <p:cNvSpPr/>
            <p:nvPr/>
          </p:nvSpPr>
          <p:spPr>
            <a:xfrm>
              <a:off x="7095178" y="4630093"/>
              <a:ext cx="79235" cy="15"/>
            </a:xfrm>
            <a:custGeom>
              <a:rect b="b" l="l" r="r" t="t"/>
              <a:pathLst>
                <a:path extrusionOk="0" fill="none" h="1" w="5441">
                  <a:moveTo>
                    <a:pt x="1814" y="0"/>
                  </a:moveTo>
                  <a:lnTo>
                    <a:pt x="1814" y="0"/>
                  </a:lnTo>
                  <a:lnTo>
                    <a:pt x="0" y="0"/>
                  </a:lnTo>
                  <a:lnTo>
                    <a:pt x="0" y="0"/>
                  </a:lnTo>
                  <a:lnTo>
                    <a:pt x="2773" y="0"/>
                  </a:lnTo>
                  <a:lnTo>
                    <a:pt x="2773" y="0"/>
                  </a:lnTo>
                  <a:lnTo>
                    <a:pt x="5440" y="0"/>
                  </a:lnTo>
                  <a:lnTo>
                    <a:pt x="5440" y="0"/>
                  </a:lnTo>
                  <a:lnTo>
                    <a:pt x="4160" y="0"/>
                  </a:lnTo>
                  <a:lnTo>
                    <a:pt x="4160" y="0"/>
                  </a:lnTo>
                  <a:lnTo>
                    <a:pt x="1814"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89"/>
            <p:cNvSpPr/>
            <p:nvPr/>
          </p:nvSpPr>
          <p:spPr>
            <a:xfrm>
              <a:off x="7259826" y="4620773"/>
              <a:ext cx="6233" cy="4675"/>
            </a:xfrm>
            <a:custGeom>
              <a:rect b="b" l="l" r="r" t="t"/>
              <a:pathLst>
                <a:path extrusionOk="0" fill="none" h="321" w="428">
                  <a:moveTo>
                    <a:pt x="321" y="0"/>
                  </a:moveTo>
                  <a:lnTo>
                    <a:pt x="321" y="0"/>
                  </a:lnTo>
                  <a:lnTo>
                    <a:pt x="321" y="107"/>
                  </a:lnTo>
                  <a:lnTo>
                    <a:pt x="107" y="320"/>
                  </a:lnTo>
                  <a:lnTo>
                    <a:pt x="107" y="320"/>
                  </a:lnTo>
                  <a:lnTo>
                    <a:pt x="1" y="320"/>
                  </a:lnTo>
                  <a:lnTo>
                    <a:pt x="1" y="320"/>
                  </a:lnTo>
                  <a:lnTo>
                    <a:pt x="427" y="214"/>
                  </a:lnTo>
                  <a:lnTo>
                    <a:pt x="427" y="214"/>
                  </a:lnTo>
                  <a:lnTo>
                    <a:pt x="427" y="107"/>
                  </a:lnTo>
                  <a:lnTo>
                    <a:pt x="321"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89"/>
            <p:cNvSpPr/>
            <p:nvPr/>
          </p:nvSpPr>
          <p:spPr>
            <a:xfrm>
              <a:off x="7233424" y="4608336"/>
              <a:ext cx="10878" cy="3131"/>
            </a:xfrm>
            <a:custGeom>
              <a:rect b="b" l="l" r="r" t="t"/>
              <a:pathLst>
                <a:path extrusionOk="0" fill="none" h="215" w="747">
                  <a:moveTo>
                    <a:pt x="0" y="1"/>
                  </a:moveTo>
                  <a:lnTo>
                    <a:pt x="0" y="1"/>
                  </a:lnTo>
                  <a:lnTo>
                    <a:pt x="0" y="1"/>
                  </a:lnTo>
                  <a:lnTo>
                    <a:pt x="0" y="1"/>
                  </a:lnTo>
                  <a:lnTo>
                    <a:pt x="747" y="214"/>
                  </a:lnTo>
                  <a:lnTo>
                    <a:pt x="747" y="214"/>
                  </a:lnTo>
                  <a:lnTo>
                    <a:pt x="0" y="1"/>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89"/>
            <p:cNvSpPr/>
            <p:nvPr/>
          </p:nvSpPr>
          <p:spPr>
            <a:xfrm>
              <a:off x="7060998" y="4628535"/>
              <a:ext cx="60595" cy="1573"/>
            </a:xfrm>
            <a:custGeom>
              <a:rect b="b" l="l" r="r" t="t"/>
              <a:pathLst>
                <a:path extrusionOk="0" h="108" w="4161">
                  <a:moveTo>
                    <a:pt x="1" y="1"/>
                  </a:moveTo>
                  <a:lnTo>
                    <a:pt x="2347" y="107"/>
                  </a:lnTo>
                  <a:lnTo>
                    <a:pt x="4161" y="107"/>
                  </a:lnTo>
                  <a:lnTo>
                    <a:pt x="42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89"/>
            <p:cNvSpPr/>
            <p:nvPr/>
          </p:nvSpPr>
          <p:spPr>
            <a:xfrm>
              <a:off x="7060998" y="4628535"/>
              <a:ext cx="60595" cy="1573"/>
            </a:xfrm>
            <a:custGeom>
              <a:rect b="b" l="l" r="r" t="t"/>
              <a:pathLst>
                <a:path extrusionOk="0" fill="none" h="108" w="4161">
                  <a:moveTo>
                    <a:pt x="1" y="1"/>
                  </a:moveTo>
                  <a:lnTo>
                    <a:pt x="1" y="1"/>
                  </a:lnTo>
                  <a:lnTo>
                    <a:pt x="2347" y="107"/>
                  </a:lnTo>
                  <a:lnTo>
                    <a:pt x="2347" y="107"/>
                  </a:lnTo>
                  <a:lnTo>
                    <a:pt x="4161" y="107"/>
                  </a:lnTo>
                  <a:lnTo>
                    <a:pt x="4161" y="107"/>
                  </a:lnTo>
                  <a:lnTo>
                    <a:pt x="427" y="1"/>
                  </a:lnTo>
                  <a:lnTo>
                    <a:pt x="1" y="1"/>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89"/>
            <p:cNvSpPr/>
            <p:nvPr/>
          </p:nvSpPr>
          <p:spPr>
            <a:xfrm>
              <a:off x="7060998" y="4608336"/>
              <a:ext cx="203496" cy="21771"/>
            </a:xfrm>
            <a:custGeom>
              <a:rect b="b" l="l" r="r" t="t"/>
              <a:pathLst>
                <a:path extrusionOk="0" h="1495" w="13974">
                  <a:moveTo>
                    <a:pt x="11627" y="1"/>
                  </a:moveTo>
                  <a:lnTo>
                    <a:pt x="11520" y="108"/>
                  </a:lnTo>
                  <a:lnTo>
                    <a:pt x="11307" y="534"/>
                  </a:lnTo>
                  <a:lnTo>
                    <a:pt x="11094" y="1068"/>
                  </a:lnTo>
                  <a:lnTo>
                    <a:pt x="2987" y="1174"/>
                  </a:lnTo>
                  <a:lnTo>
                    <a:pt x="1" y="1174"/>
                  </a:lnTo>
                  <a:lnTo>
                    <a:pt x="1" y="1388"/>
                  </a:lnTo>
                  <a:lnTo>
                    <a:pt x="427" y="1388"/>
                  </a:lnTo>
                  <a:lnTo>
                    <a:pt x="4161" y="1494"/>
                  </a:lnTo>
                  <a:lnTo>
                    <a:pt x="7787" y="1494"/>
                  </a:lnTo>
                  <a:lnTo>
                    <a:pt x="11414" y="1388"/>
                  </a:lnTo>
                  <a:lnTo>
                    <a:pt x="13654" y="1174"/>
                  </a:lnTo>
                  <a:lnTo>
                    <a:pt x="13760" y="1174"/>
                  </a:lnTo>
                  <a:lnTo>
                    <a:pt x="13974" y="961"/>
                  </a:lnTo>
                  <a:lnTo>
                    <a:pt x="13974" y="854"/>
                  </a:lnTo>
                  <a:lnTo>
                    <a:pt x="13440" y="534"/>
                  </a:lnTo>
                  <a:lnTo>
                    <a:pt x="12587" y="214"/>
                  </a:lnTo>
                  <a:lnTo>
                    <a:pt x="11840" y="1"/>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89"/>
            <p:cNvSpPr/>
            <p:nvPr/>
          </p:nvSpPr>
          <p:spPr>
            <a:xfrm>
              <a:off x="7161963" y="4620773"/>
              <a:ext cx="100976" cy="4675"/>
            </a:xfrm>
            <a:custGeom>
              <a:rect b="b" l="l" r="r" t="t"/>
              <a:pathLst>
                <a:path extrusionOk="0" h="321" w="6934">
                  <a:moveTo>
                    <a:pt x="6507" y="0"/>
                  </a:moveTo>
                  <a:lnTo>
                    <a:pt x="5014" y="107"/>
                  </a:lnTo>
                  <a:lnTo>
                    <a:pt x="1" y="320"/>
                  </a:lnTo>
                  <a:lnTo>
                    <a:pt x="2774" y="320"/>
                  </a:lnTo>
                  <a:lnTo>
                    <a:pt x="5014" y="214"/>
                  </a:lnTo>
                  <a:lnTo>
                    <a:pt x="6507" y="107"/>
                  </a:lnTo>
                  <a:lnTo>
                    <a:pt x="69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89"/>
            <p:cNvSpPr/>
            <p:nvPr/>
          </p:nvSpPr>
          <p:spPr>
            <a:xfrm>
              <a:off x="7222545" y="4606792"/>
              <a:ext cx="10893" cy="18655"/>
            </a:xfrm>
            <a:custGeom>
              <a:rect b="b" l="l" r="r" t="t"/>
              <a:pathLst>
                <a:path extrusionOk="0" h="1281" w="748">
                  <a:moveTo>
                    <a:pt x="747" y="0"/>
                  </a:moveTo>
                  <a:lnTo>
                    <a:pt x="427" y="214"/>
                  </a:lnTo>
                  <a:lnTo>
                    <a:pt x="214" y="534"/>
                  </a:lnTo>
                  <a:lnTo>
                    <a:pt x="1" y="854"/>
                  </a:lnTo>
                  <a:lnTo>
                    <a:pt x="1" y="1280"/>
                  </a:lnTo>
                  <a:lnTo>
                    <a:pt x="321" y="534"/>
                  </a:lnTo>
                  <a:lnTo>
                    <a:pt x="74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89"/>
            <p:cNvSpPr/>
            <p:nvPr/>
          </p:nvSpPr>
          <p:spPr>
            <a:xfrm>
              <a:off x="7186822" y="4597472"/>
              <a:ext cx="6218" cy="10878"/>
            </a:xfrm>
            <a:custGeom>
              <a:rect b="b" l="l" r="r" t="t"/>
              <a:pathLst>
                <a:path extrusionOk="0" h="747" w="427">
                  <a:moveTo>
                    <a:pt x="427" y="0"/>
                  </a:moveTo>
                  <a:lnTo>
                    <a:pt x="107" y="320"/>
                  </a:lnTo>
                  <a:lnTo>
                    <a:pt x="0" y="747"/>
                  </a:lnTo>
                  <a:lnTo>
                    <a:pt x="214" y="427"/>
                  </a:lnTo>
                  <a:lnTo>
                    <a:pt x="42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89"/>
            <p:cNvSpPr/>
            <p:nvPr/>
          </p:nvSpPr>
          <p:spPr>
            <a:xfrm>
              <a:off x="7175944" y="4595914"/>
              <a:ext cx="7791" cy="7776"/>
            </a:xfrm>
            <a:custGeom>
              <a:rect b="b" l="l" r="r" t="t"/>
              <a:pathLst>
                <a:path extrusionOk="0" h="534" w="535">
                  <a:moveTo>
                    <a:pt x="534" y="1"/>
                  </a:moveTo>
                  <a:lnTo>
                    <a:pt x="214" y="214"/>
                  </a:lnTo>
                  <a:lnTo>
                    <a:pt x="1" y="534"/>
                  </a:lnTo>
                  <a:lnTo>
                    <a:pt x="321" y="321"/>
                  </a:lnTo>
                  <a:lnTo>
                    <a:pt x="534"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89"/>
            <p:cNvSpPr/>
            <p:nvPr/>
          </p:nvSpPr>
          <p:spPr>
            <a:xfrm>
              <a:off x="7169740" y="4591254"/>
              <a:ext cx="12436" cy="1573"/>
            </a:xfrm>
            <a:custGeom>
              <a:rect b="b" l="l" r="r" t="t"/>
              <a:pathLst>
                <a:path extrusionOk="0" h="108" w="854">
                  <a:moveTo>
                    <a:pt x="0" y="1"/>
                  </a:moveTo>
                  <a:lnTo>
                    <a:pt x="427" y="107"/>
                  </a:lnTo>
                  <a:lnTo>
                    <a:pt x="853"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89"/>
            <p:cNvSpPr/>
            <p:nvPr/>
          </p:nvSpPr>
          <p:spPr>
            <a:xfrm>
              <a:off x="7168182" y="4583492"/>
              <a:ext cx="13995" cy="1573"/>
            </a:xfrm>
            <a:custGeom>
              <a:rect b="b" l="l" r="r" t="t"/>
              <a:pathLst>
                <a:path extrusionOk="0" h="108" w="961">
                  <a:moveTo>
                    <a:pt x="0" y="0"/>
                  </a:moveTo>
                  <a:lnTo>
                    <a:pt x="214" y="107"/>
                  </a:lnTo>
                  <a:lnTo>
                    <a:pt x="747" y="107"/>
                  </a:lnTo>
                  <a:lnTo>
                    <a:pt x="96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89"/>
            <p:cNvSpPr/>
            <p:nvPr/>
          </p:nvSpPr>
          <p:spPr>
            <a:xfrm>
              <a:off x="7168182" y="4583492"/>
              <a:ext cx="13995" cy="1573"/>
            </a:xfrm>
            <a:custGeom>
              <a:rect b="b" l="l" r="r" t="t"/>
              <a:pathLst>
                <a:path extrusionOk="0" fill="none" h="108" w="961">
                  <a:moveTo>
                    <a:pt x="0" y="0"/>
                  </a:moveTo>
                  <a:lnTo>
                    <a:pt x="0" y="0"/>
                  </a:lnTo>
                  <a:lnTo>
                    <a:pt x="214" y="107"/>
                  </a:lnTo>
                  <a:lnTo>
                    <a:pt x="427" y="107"/>
                  </a:lnTo>
                  <a:lnTo>
                    <a:pt x="427" y="107"/>
                  </a:lnTo>
                  <a:lnTo>
                    <a:pt x="747" y="107"/>
                  </a:lnTo>
                  <a:lnTo>
                    <a:pt x="960" y="0"/>
                  </a:lnTo>
                  <a:lnTo>
                    <a:pt x="960" y="0"/>
                  </a:lnTo>
                  <a:lnTo>
                    <a:pt x="427" y="0"/>
                  </a:lnTo>
                  <a:lnTo>
                    <a:pt x="427" y="0"/>
                  </a:lnTo>
                  <a:lnTo>
                    <a:pt x="0"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89"/>
            <p:cNvSpPr/>
            <p:nvPr/>
          </p:nvSpPr>
          <p:spPr>
            <a:xfrm>
              <a:off x="7189924" y="4586594"/>
              <a:ext cx="23315" cy="12436"/>
            </a:xfrm>
            <a:custGeom>
              <a:rect b="b" l="l" r="r" t="t"/>
              <a:pathLst>
                <a:path extrusionOk="0" h="854" w="1601">
                  <a:moveTo>
                    <a:pt x="854" y="1"/>
                  </a:moveTo>
                  <a:lnTo>
                    <a:pt x="534" y="107"/>
                  </a:lnTo>
                  <a:lnTo>
                    <a:pt x="321" y="427"/>
                  </a:lnTo>
                  <a:lnTo>
                    <a:pt x="534" y="214"/>
                  </a:lnTo>
                  <a:lnTo>
                    <a:pt x="854" y="107"/>
                  </a:lnTo>
                  <a:lnTo>
                    <a:pt x="1174" y="107"/>
                  </a:lnTo>
                  <a:lnTo>
                    <a:pt x="1494" y="214"/>
                  </a:lnTo>
                  <a:lnTo>
                    <a:pt x="1494" y="321"/>
                  </a:lnTo>
                  <a:lnTo>
                    <a:pt x="1387" y="427"/>
                  </a:lnTo>
                  <a:lnTo>
                    <a:pt x="1067" y="534"/>
                  </a:lnTo>
                  <a:lnTo>
                    <a:pt x="534" y="641"/>
                  </a:lnTo>
                  <a:lnTo>
                    <a:pt x="178" y="712"/>
                  </a:lnTo>
                  <a:lnTo>
                    <a:pt x="178" y="712"/>
                  </a:lnTo>
                  <a:lnTo>
                    <a:pt x="321" y="427"/>
                  </a:lnTo>
                  <a:lnTo>
                    <a:pt x="124" y="723"/>
                  </a:lnTo>
                  <a:lnTo>
                    <a:pt x="124" y="723"/>
                  </a:lnTo>
                  <a:lnTo>
                    <a:pt x="1" y="747"/>
                  </a:lnTo>
                  <a:lnTo>
                    <a:pt x="107" y="747"/>
                  </a:lnTo>
                  <a:lnTo>
                    <a:pt x="107" y="854"/>
                  </a:lnTo>
                  <a:lnTo>
                    <a:pt x="161" y="747"/>
                  </a:lnTo>
                  <a:lnTo>
                    <a:pt x="534" y="747"/>
                  </a:lnTo>
                  <a:lnTo>
                    <a:pt x="1174" y="641"/>
                  </a:lnTo>
                  <a:lnTo>
                    <a:pt x="1494" y="427"/>
                  </a:lnTo>
                  <a:lnTo>
                    <a:pt x="1601" y="321"/>
                  </a:lnTo>
                  <a:lnTo>
                    <a:pt x="1601" y="214"/>
                  </a:lnTo>
                  <a:lnTo>
                    <a:pt x="1494" y="107"/>
                  </a:lnTo>
                  <a:lnTo>
                    <a:pt x="1174"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89"/>
            <p:cNvSpPr/>
            <p:nvPr/>
          </p:nvSpPr>
          <p:spPr>
            <a:xfrm>
              <a:off x="7182162" y="4581934"/>
              <a:ext cx="10878" cy="15553"/>
            </a:xfrm>
            <a:custGeom>
              <a:rect b="b" l="l" r="r" t="t"/>
              <a:pathLst>
                <a:path extrusionOk="0" h="1068" w="747">
                  <a:moveTo>
                    <a:pt x="107" y="1"/>
                  </a:moveTo>
                  <a:lnTo>
                    <a:pt x="0" y="107"/>
                  </a:lnTo>
                  <a:lnTo>
                    <a:pt x="0" y="321"/>
                  </a:lnTo>
                  <a:lnTo>
                    <a:pt x="107" y="534"/>
                  </a:lnTo>
                  <a:lnTo>
                    <a:pt x="320" y="854"/>
                  </a:lnTo>
                  <a:lnTo>
                    <a:pt x="640" y="1067"/>
                  </a:lnTo>
                  <a:lnTo>
                    <a:pt x="427" y="747"/>
                  </a:lnTo>
                  <a:lnTo>
                    <a:pt x="214" y="427"/>
                  </a:lnTo>
                  <a:lnTo>
                    <a:pt x="107" y="321"/>
                  </a:lnTo>
                  <a:lnTo>
                    <a:pt x="107" y="214"/>
                  </a:lnTo>
                  <a:lnTo>
                    <a:pt x="214" y="107"/>
                  </a:lnTo>
                  <a:lnTo>
                    <a:pt x="320" y="214"/>
                  </a:lnTo>
                  <a:lnTo>
                    <a:pt x="534" y="321"/>
                  </a:lnTo>
                  <a:lnTo>
                    <a:pt x="640" y="747"/>
                  </a:lnTo>
                  <a:lnTo>
                    <a:pt x="747" y="1067"/>
                  </a:lnTo>
                  <a:lnTo>
                    <a:pt x="747" y="854"/>
                  </a:lnTo>
                  <a:lnTo>
                    <a:pt x="747" y="641"/>
                  </a:lnTo>
                  <a:lnTo>
                    <a:pt x="640" y="321"/>
                  </a:lnTo>
                  <a:lnTo>
                    <a:pt x="427" y="107"/>
                  </a:lnTo>
                  <a:lnTo>
                    <a:pt x="10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89"/>
            <p:cNvSpPr/>
            <p:nvPr/>
          </p:nvSpPr>
          <p:spPr>
            <a:xfrm>
              <a:off x="7182162" y="4581934"/>
              <a:ext cx="10878" cy="15553"/>
            </a:xfrm>
            <a:custGeom>
              <a:rect b="b" l="l" r="r" t="t"/>
              <a:pathLst>
                <a:path extrusionOk="0" fill="none" h="1068" w="747">
                  <a:moveTo>
                    <a:pt x="747" y="1067"/>
                  </a:moveTo>
                  <a:lnTo>
                    <a:pt x="747" y="1067"/>
                  </a:lnTo>
                  <a:lnTo>
                    <a:pt x="747" y="854"/>
                  </a:lnTo>
                  <a:lnTo>
                    <a:pt x="747" y="641"/>
                  </a:lnTo>
                  <a:lnTo>
                    <a:pt x="747" y="641"/>
                  </a:lnTo>
                  <a:lnTo>
                    <a:pt x="640" y="321"/>
                  </a:lnTo>
                  <a:lnTo>
                    <a:pt x="640" y="321"/>
                  </a:lnTo>
                  <a:lnTo>
                    <a:pt x="427" y="107"/>
                  </a:lnTo>
                  <a:lnTo>
                    <a:pt x="107" y="1"/>
                  </a:lnTo>
                  <a:lnTo>
                    <a:pt x="107" y="1"/>
                  </a:lnTo>
                  <a:lnTo>
                    <a:pt x="0" y="107"/>
                  </a:lnTo>
                  <a:lnTo>
                    <a:pt x="0" y="321"/>
                  </a:lnTo>
                  <a:lnTo>
                    <a:pt x="0" y="321"/>
                  </a:lnTo>
                  <a:lnTo>
                    <a:pt x="0" y="321"/>
                  </a:lnTo>
                  <a:lnTo>
                    <a:pt x="107" y="534"/>
                  </a:lnTo>
                  <a:lnTo>
                    <a:pt x="107" y="534"/>
                  </a:lnTo>
                  <a:lnTo>
                    <a:pt x="320" y="854"/>
                  </a:lnTo>
                  <a:lnTo>
                    <a:pt x="320" y="854"/>
                  </a:lnTo>
                  <a:lnTo>
                    <a:pt x="640" y="1067"/>
                  </a:lnTo>
                  <a:lnTo>
                    <a:pt x="640" y="1067"/>
                  </a:lnTo>
                  <a:lnTo>
                    <a:pt x="427" y="747"/>
                  </a:lnTo>
                  <a:lnTo>
                    <a:pt x="427" y="747"/>
                  </a:lnTo>
                  <a:lnTo>
                    <a:pt x="214" y="427"/>
                  </a:lnTo>
                  <a:lnTo>
                    <a:pt x="214" y="427"/>
                  </a:lnTo>
                  <a:lnTo>
                    <a:pt x="107" y="321"/>
                  </a:lnTo>
                  <a:lnTo>
                    <a:pt x="107" y="214"/>
                  </a:lnTo>
                  <a:lnTo>
                    <a:pt x="214" y="107"/>
                  </a:lnTo>
                  <a:lnTo>
                    <a:pt x="214" y="107"/>
                  </a:lnTo>
                  <a:lnTo>
                    <a:pt x="320" y="214"/>
                  </a:lnTo>
                  <a:lnTo>
                    <a:pt x="534" y="321"/>
                  </a:lnTo>
                  <a:lnTo>
                    <a:pt x="534" y="321"/>
                  </a:lnTo>
                  <a:lnTo>
                    <a:pt x="640" y="747"/>
                  </a:lnTo>
                  <a:lnTo>
                    <a:pt x="640" y="747"/>
                  </a:lnTo>
                  <a:lnTo>
                    <a:pt x="747" y="1067"/>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89"/>
            <p:cNvSpPr/>
            <p:nvPr/>
          </p:nvSpPr>
          <p:spPr>
            <a:xfrm>
              <a:off x="7059440" y="4591254"/>
              <a:ext cx="45071" cy="34193"/>
            </a:xfrm>
            <a:custGeom>
              <a:rect b="b" l="l" r="r" t="t"/>
              <a:pathLst>
                <a:path extrusionOk="0" h="2348" w="3095">
                  <a:moveTo>
                    <a:pt x="214" y="1"/>
                  </a:moveTo>
                  <a:lnTo>
                    <a:pt x="1" y="107"/>
                  </a:lnTo>
                  <a:lnTo>
                    <a:pt x="641" y="107"/>
                  </a:lnTo>
                  <a:lnTo>
                    <a:pt x="1388" y="214"/>
                  </a:lnTo>
                  <a:lnTo>
                    <a:pt x="2028" y="641"/>
                  </a:lnTo>
                  <a:lnTo>
                    <a:pt x="2561" y="1067"/>
                  </a:lnTo>
                  <a:lnTo>
                    <a:pt x="2881" y="1814"/>
                  </a:lnTo>
                  <a:lnTo>
                    <a:pt x="3094" y="2347"/>
                  </a:lnTo>
                  <a:lnTo>
                    <a:pt x="3094" y="2241"/>
                  </a:lnTo>
                  <a:lnTo>
                    <a:pt x="2988" y="1707"/>
                  </a:lnTo>
                  <a:lnTo>
                    <a:pt x="2668" y="1067"/>
                  </a:lnTo>
                  <a:lnTo>
                    <a:pt x="2134" y="534"/>
                  </a:lnTo>
                  <a:lnTo>
                    <a:pt x="1388" y="107"/>
                  </a:lnTo>
                  <a:lnTo>
                    <a:pt x="641"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89"/>
            <p:cNvSpPr/>
            <p:nvPr/>
          </p:nvSpPr>
          <p:spPr>
            <a:xfrm>
              <a:off x="7059440" y="4591254"/>
              <a:ext cx="45071" cy="34193"/>
            </a:xfrm>
            <a:custGeom>
              <a:rect b="b" l="l" r="r" t="t"/>
              <a:pathLst>
                <a:path extrusionOk="0" fill="none" h="2348" w="3095">
                  <a:moveTo>
                    <a:pt x="1" y="107"/>
                  </a:moveTo>
                  <a:lnTo>
                    <a:pt x="1" y="107"/>
                  </a:lnTo>
                  <a:lnTo>
                    <a:pt x="641" y="107"/>
                  </a:lnTo>
                  <a:lnTo>
                    <a:pt x="641" y="107"/>
                  </a:lnTo>
                  <a:lnTo>
                    <a:pt x="1388" y="214"/>
                  </a:lnTo>
                  <a:lnTo>
                    <a:pt x="2028" y="641"/>
                  </a:lnTo>
                  <a:lnTo>
                    <a:pt x="2561" y="1067"/>
                  </a:lnTo>
                  <a:lnTo>
                    <a:pt x="2881" y="1814"/>
                  </a:lnTo>
                  <a:lnTo>
                    <a:pt x="2881" y="1814"/>
                  </a:lnTo>
                  <a:lnTo>
                    <a:pt x="3094" y="2347"/>
                  </a:lnTo>
                  <a:lnTo>
                    <a:pt x="3094" y="2347"/>
                  </a:lnTo>
                  <a:lnTo>
                    <a:pt x="3094" y="2241"/>
                  </a:lnTo>
                  <a:lnTo>
                    <a:pt x="3094" y="2241"/>
                  </a:lnTo>
                  <a:lnTo>
                    <a:pt x="2988" y="1707"/>
                  </a:lnTo>
                  <a:lnTo>
                    <a:pt x="2988" y="1707"/>
                  </a:lnTo>
                  <a:lnTo>
                    <a:pt x="2668" y="1067"/>
                  </a:lnTo>
                  <a:lnTo>
                    <a:pt x="2134" y="534"/>
                  </a:lnTo>
                  <a:lnTo>
                    <a:pt x="1388" y="107"/>
                  </a:lnTo>
                  <a:lnTo>
                    <a:pt x="641" y="1"/>
                  </a:lnTo>
                  <a:lnTo>
                    <a:pt x="641" y="1"/>
                  </a:lnTo>
                  <a:lnTo>
                    <a:pt x="214" y="1"/>
                  </a:lnTo>
                  <a:lnTo>
                    <a:pt x="214" y="1"/>
                  </a:lnTo>
                  <a:lnTo>
                    <a:pt x="1" y="107"/>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89"/>
            <p:cNvSpPr/>
            <p:nvPr/>
          </p:nvSpPr>
          <p:spPr>
            <a:xfrm>
              <a:off x="7071877" y="4541551"/>
              <a:ext cx="1558" cy="49716"/>
            </a:xfrm>
            <a:custGeom>
              <a:rect b="b" l="l" r="r" t="t"/>
              <a:pathLst>
                <a:path extrusionOk="0" h="3414" w="107">
                  <a:moveTo>
                    <a:pt x="0" y="0"/>
                  </a:moveTo>
                  <a:lnTo>
                    <a:pt x="0" y="1707"/>
                  </a:lnTo>
                  <a:lnTo>
                    <a:pt x="0" y="3414"/>
                  </a:lnTo>
                  <a:lnTo>
                    <a:pt x="107" y="1707"/>
                  </a:lnTo>
                  <a:lnTo>
                    <a:pt x="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89"/>
            <p:cNvSpPr/>
            <p:nvPr/>
          </p:nvSpPr>
          <p:spPr>
            <a:xfrm>
              <a:off x="7071877" y="4541551"/>
              <a:ext cx="1558" cy="49716"/>
            </a:xfrm>
            <a:custGeom>
              <a:rect b="b" l="l" r="r" t="t"/>
              <a:pathLst>
                <a:path extrusionOk="0" fill="none" h="3414" w="107">
                  <a:moveTo>
                    <a:pt x="0" y="0"/>
                  </a:moveTo>
                  <a:lnTo>
                    <a:pt x="0" y="0"/>
                  </a:lnTo>
                  <a:lnTo>
                    <a:pt x="0" y="1707"/>
                  </a:lnTo>
                  <a:lnTo>
                    <a:pt x="0" y="1707"/>
                  </a:lnTo>
                  <a:lnTo>
                    <a:pt x="0" y="3414"/>
                  </a:lnTo>
                  <a:lnTo>
                    <a:pt x="0" y="3414"/>
                  </a:lnTo>
                  <a:lnTo>
                    <a:pt x="107" y="1707"/>
                  </a:lnTo>
                  <a:lnTo>
                    <a:pt x="107" y="1707"/>
                  </a:lnTo>
                  <a:lnTo>
                    <a:pt x="0"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89"/>
            <p:cNvSpPr/>
            <p:nvPr/>
          </p:nvSpPr>
          <p:spPr>
            <a:xfrm>
              <a:off x="7120022" y="4612996"/>
              <a:ext cx="35751" cy="3131"/>
            </a:xfrm>
            <a:custGeom>
              <a:rect b="b" l="l" r="r" t="t"/>
              <a:pathLst>
                <a:path extrusionOk="0" h="215" w="2455">
                  <a:moveTo>
                    <a:pt x="2454" y="1"/>
                  </a:moveTo>
                  <a:lnTo>
                    <a:pt x="1174" y="108"/>
                  </a:lnTo>
                  <a:lnTo>
                    <a:pt x="1" y="108"/>
                  </a:lnTo>
                  <a:lnTo>
                    <a:pt x="534" y="214"/>
                  </a:lnTo>
                  <a:lnTo>
                    <a:pt x="1174" y="214"/>
                  </a:lnTo>
                  <a:lnTo>
                    <a:pt x="1814" y="108"/>
                  </a:lnTo>
                  <a:lnTo>
                    <a:pt x="2454"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89"/>
            <p:cNvSpPr/>
            <p:nvPr/>
          </p:nvSpPr>
          <p:spPr>
            <a:xfrm>
              <a:off x="7095178" y="4614554"/>
              <a:ext cx="4675" cy="6233"/>
            </a:xfrm>
            <a:custGeom>
              <a:rect b="b" l="l" r="r" t="t"/>
              <a:pathLst>
                <a:path extrusionOk="0" h="428" w="321">
                  <a:moveTo>
                    <a:pt x="0" y="1"/>
                  </a:moveTo>
                  <a:lnTo>
                    <a:pt x="107" y="214"/>
                  </a:lnTo>
                  <a:lnTo>
                    <a:pt x="214" y="427"/>
                  </a:lnTo>
                  <a:lnTo>
                    <a:pt x="320" y="427"/>
                  </a:lnTo>
                  <a:lnTo>
                    <a:pt x="214" y="214"/>
                  </a:lnTo>
                  <a:lnTo>
                    <a:pt x="10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89"/>
            <p:cNvSpPr/>
            <p:nvPr/>
          </p:nvSpPr>
          <p:spPr>
            <a:xfrm>
              <a:off x="7085857" y="4603676"/>
              <a:ext cx="4675" cy="4675"/>
            </a:xfrm>
            <a:custGeom>
              <a:rect b="b" l="l" r="r" t="t"/>
              <a:pathLst>
                <a:path extrusionOk="0" h="321" w="321">
                  <a:moveTo>
                    <a:pt x="0" y="1"/>
                  </a:moveTo>
                  <a:lnTo>
                    <a:pt x="107" y="214"/>
                  </a:lnTo>
                  <a:lnTo>
                    <a:pt x="320" y="321"/>
                  </a:lnTo>
                  <a:lnTo>
                    <a:pt x="214" y="108"/>
                  </a:lnTo>
                  <a:lnTo>
                    <a:pt x="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89"/>
            <p:cNvSpPr/>
            <p:nvPr/>
          </p:nvSpPr>
          <p:spPr>
            <a:xfrm>
              <a:off x="7073421" y="4597472"/>
              <a:ext cx="6233" cy="3116"/>
            </a:xfrm>
            <a:custGeom>
              <a:rect b="b" l="l" r="r" t="t"/>
              <a:pathLst>
                <a:path extrusionOk="0" h="214" w="428">
                  <a:moveTo>
                    <a:pt x="108" y="0"/>
                  </a:moveTo>
                  <a:lnTo>
                    <a:pt x="1" y="107"/>
                  </a:lnTo>
                  <a:lnTo>
                    <a:pt x="214" y="107"/>
                  </a:lnTo>
                  <a:lnTo>
                    <a:pt x="108" y="0"/>
                  </a:lnTo>
                  <a:close/>
                  <a:moveTo>
                    <a:pt x="214" y="107"/>
                  </a:moveTo>
                  <a:lnTo>
                    <a:pt x="428" y="214"/>
                  </a:lnTo>
                  <a:lnTo>
                    <a:pt x="428" y="107"/>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89"/>
            <p:cNvSpPr/>
            <p:nvPr/>
          </p:nvSpPr>
          <p:spPr>
            <a:xfrm>
              <a:off x="7064100" y="4595914"/>
              <a:ext cx="3131" cy="1573"/>
            </a:xfrm>
            <a:custGeom>
              <a:rect b="b" l="l" r="r" t="t"/>
              <a:pathLst>
                <a:path extrusionOk="0" h="108" w="215">
                  <a:moveTo>
                    <a:pt x="1" y="1"/>
                  </a:moveTo>
                  <a:lnTo>
                    <a:pt x="108" y="107"/>
                  </a:lnTo>
                  <a:lnTo>
                    <a:pt x="214" y="107"/>
                  </a:lnTo>
                  <a:lnTo>
                    <a:pt x="108"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89"/>
            <p:cNvSpPr/>
            <p:nvPr/>
          </p:nvSpPr>
          <p:spPr>
            <a:xfrm>
              <a:off x="7071877" y="4580390"/>
              <a:ext cx="97875" cy="7776"/>
            </a:xfrm>
            <a:custGeom>
              <a:rect b="b" l="l" r="r" t="t"/>
              <a:pathLst>
                <a:path extrusionOk="0" h="534" w="6721">
                  <a:moveTo>
                    <a:pt x="107" y="0"/>
                  </a:moveTo>
                  <a:lnTo>
                    <a:pt x="0" y="533"/>
                  </a:lnTo>
                  <a:lnTo>
                    <a:pt x="0" y="533"/>
                  </a:lnTo>
                  <a:lnTo>
                    <a:pt x="6720" y="320"/>
                  </a:lnTo>
                  <a:lnTo>
                    <a:pt x="107"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89"/>
            <p:cNvSpPr/>
            <p:nvPr/>
          </p:nvSpPr>
          <p:spPr>
            <a:xfrm>
              <a:off x="7169740" y="4585050"/>
              <a:ext cx="3116" cy="15"/>
            </a:xfrm>
            <a:custGeom>
              <a:rect b="b" l="l" r="r" t="t"/>
              <a:pathLst>
                <a:path extrusionOk="0" h="1" w="214">
                  <a:moveTo>
                    <a:pt x="0" y="0"/>
                  </a:moveTo>
                  <a:lnTo>
                    <a:pt x="0" y="0"/>
                  </a:lnTo>
                  <a:lnTo>
                    <a:pt x="0" y="0"/>
                  </a:lnTo>
                  <a:lnTo>
                    <a:pt x="213" y="0"/>
                  </a:lnTo>
                  <a:lnTo>
                    <a:pt x="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89"/>
            <p:cNvSpPr/>
            <p:nvPr/>
          </p:nvSpPr>
          <p:spPr>
            <a:xfrm>
              <a:off x="7169740" y="4585050"/>
              <a:ext cx="3116" cy="15"/>
            </a:xfrm>
            <a:custGeom>
              <a:rect b="b" l="l" r="r" t="t"/>
              <a:pathLst>
                <a:path extrusionOk="0" fill="none" h="1" w="214">
                  <a:moveTo>
                    <a:pt x="0" y="0"/>
                  </a:moveTo>
                  <a:lnTo>
                    <a:pt x="0" y="0"/>
                  </a:lnTo>
                  <a:lnTo>
                    <a:pt x="0" y="0"/>
                  </a:lnTo>
                  <a:lnTo>
                    <a:pt x="213" y="0"/>
                  </a:lnTo>
                  <a:lnTo>
                    <a:pt x="0"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89"/>
            <p:cNvSpPr/>
            <p:nvPr/>
          </p:nvSpPr>
          <p:spPr>
            <a:xfrm>
              <a:off x="7059440" y="4580390"/>
              <a:ext cx="15" cy="1558"/>
            </a:xfrm>
            <a:custGeom>
              <a:rect b="b" l="l" r="r" t="t"/>
              <a:pathLst>
                <a:path extrusionOk="0" h="107" w="1">
                  <a:moveTo>
                    <a:pt x="1" y="0"/>
                  </a:moveTo>
                  <a:lnTo>
                    <a:pt x="1" y="0"/>
                  </a:lnTo>
                  <a:lnTo>
                    <a:pt x="1" y="107"/>
                  </a:lnTo>
                  <a:lnTo>
                    <a:pt x="1"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89"/>
            <p:cNvSpPr/>
            <p:nvPr/>
          </p:nvSpPr>
          <p:spPr>
            <a:xfrm>
              <a:off x="7059440" y="4580390"/>
              <a:ext cx="15" cy="1558"/>
            </a:xfrm>
            <a:custGeom>
              <a:rect b="b" l="l" r="r" t="t"/>
              <a:pathLst>
                <a:path extrusionOk="0" fill="none" h="107" w="1">
                  <a:moveTo>
                    <a:pt x="1" y="0"/>
                  </a:moveTo>
                  <a:lnTo>
                    <a:pt x="1" y="0"/>
                  </a:lnTo>
                  <a:lnTo>
                    <a:pt x="1" y="107"/>
                  </a:lnTo>
                  <a:lnTo>
                    <a:pt x="1"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89"/>
            <p:cNvSpPr/>
            <p:nvPr/>
          </p:nvSpPr>
          <p:spPr>
            <a:xfrm>
              <a:off x="7059440" y="4580390"/>
              <a:ext cx="12451" cy="7776"/>
            </a:xfrm>
            <a:custGeom>
              <a:rect b="b" l="l" r="r" t="t"/>
              <a:pathLst>
                <a:path extrusionOk="0" h="534" w="855">
                  <a:moveTo>
                    <a:pt x="1" y="0"/>
                  </a:moveTo>
                  <a:lnTo>
                    <a:pt x="1" y="107"/>
                  </a:lnTo>
                  <a:lnTo>
                    <a:pt x="1" y="533"/>
                  </a:lnTo>
                  <a:lnTo>
                    <a:pt x="854" y="533"/>
                  </a:lnTo>
                  <a:lnTo>
                    <a:pt x="854"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89"/>
            <p:cNvSpPr/>
            <p:nvPr/>
          </p:nvSpPr>
          <p:spPr>
            <a:xfrm>
              <a:off x="7071877" y="4580390"/>
              <a:ext cx="1558" cy="7776"/>
            </a:xfrm>
            <a:custGeom>
              <a:rect b="b" l="l" r="r" t="t"/>
              <a:pathLst>
                <a:path extrusionOk="0" h="534" w="107">
                  <a:moveTo>
                    <a:pt x="0" y="0"/>
                  </a:moveTo>
                  <a:lnTo>
                    <a:pt x="0" y="533"/>
                  </a:lnTo>
                  <a:lnTo>
                    <a:pt x="10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89"/>
            <p:cNvSpPr/>
            <p:nvPr/>
          </p:nvSpPr>
          <p:spPr>
            <a:xfrm>
              <a:off x="7071877" y="4580390"/>
              <a:ext cx="1558" cy="7776"/>
            </a:xfrm>
            <a:custGeom>
              <a:rect b="b" l="l" r="r" t="t"/>
              <a:pathLst>
                <a:path extrusionOk="0" fill="none" h="534" w="107">
                  <a:moveTo>
                    <a:pt x="107" y="0"/>
                  </a:moveTo>
                  <a:lnTo>
                    <a:pt x="0" y="0"/>
                  </a:lnTo>
                  <a:lnTo>
                    <a:pt x="0" y="0"/>
                  </a:lnTo>
                  <a:lnTo>
                    <a:pt x="0" y="533"/>
                  </a:lnTo>
                  <a:lnTo>
                    <a:pt x="0" y="533"/>
                  </a:lnTo>
                  <a:lnTo>
                    <a:pt x="0" y="533"/>
                  </a:lnTo>
                  <a:lnTo>
                    <a:pt x="107" y="0"/>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89"/>
            <p:cNvSpPr/>
            <p:nvPr/>
          </p:nvSpPr>
          <p:spPr>
            <a:xfrm>
              <a:off x="7090517" y="2952502"/>
              <a:ext cx="506382" cy="271838"/>
            </a:xfrm>
            <a:custGeom>
              <a:rect b="b" l="l" r="r" t="t"/>
              <a:pathLst>
                <a:path extrusionOk="0" h="18667" w="34773">
                  <a:moveTo>
                    <a:pt x="0" y="0"/>
                  </a:moveTo>
                  <a:lnTo>
                    <a:pt x="214" y="2347"/>
                  </a:lnTo>
                  <a:lnTo>
                    <a:pt x="320" y="4267"/>
                  </a:lnTo>
                  <a:lnTo>
                    <a:pt x="640" y="6720"/>
                  </a:lnTo>
                  <a:lnTo>
                    <a:pt x="1280" y="10987"/>
                  </a:lnTo>
                  <a:lnTo>
                    <a:pt x="1600" y="11947"/>
                  </a:lnTo>
                  <a:lnTo>
                    <a:pt x="1920" y="12800"/>
                  </a:lnTo>
                  <a:lnTo>
                    <a:pt x="2454" y="13653"/>
                  </a:lnTo>
                  <a:lnTo>
                    <a:pt x="2987" y="14400"/>
                  </a:lnTo>
                  <a:lnTo>
                    <a:pt x="3627" y="15040"/>
                  </a:lnTo>
                  <a:lnTo>
                    <a:pt x="4373" y="15680"/>
                  </a:lnTo>
                  <a:lnTo>
                    <a:pt x="5227" y="16213"/>
                  </a:lnTo>
                  <a:lnTo>
                    <a:pt x="6187" y="16640"/>
                  </a:lnTo>
                  <a:lnTo>
                    <a:pt x="7147" y="17066"/>
                  </a:lnTo>
                  <a:lnTo>
                    <a:pt x="8213" y="17386"/>
                  </a:lnTo>
                  <a:lnTo>
                    <a:pt x="10347" y="17920"/>
                  </a:lnTo>
                  <a:lnTo>
                    <a:pt x="12693" y="18346"/>
                  </a:lnTo>
                  <a:lnTo>
                    <a:pt x="15040" y="18560"/>
                  </a:lnTo>
                  <a:lnTo>
                    <a:pt x="17280" y="18666"/>
                  </a:lnTo>
                  <a:lnTo>
                    <a:pt x="21653" y="18666"/>
                  </a:lnTo>
                  <a:lnTo>
                    <a:pt x="23466" y="18560"/>
                  </a:lnTo>
                  <a:lnTo>
                    <a:pt x="26239" y="18240"/>
                  </a:lnTo>
                  <a:lnTo>
                    <a:pt x="27199" y="18133"/>
                  </a:lnTo>
                  <a:lnTo>
                    <a:pt x="32106" y="18453"/>
                  </a:lnTo>
                  <a:lnTo>
                    <a:pt x="34026" y="18453"/>
                  </a:lnTo>
                  <a:lnTo>
                    <a:pt x="34452" y="18346"/>
                  </a:lnTo>
                  <a:lnTo>
                    <a:pt x="34559" y="18133"/>
                  </a:lnTo>
                  <a:lnTo>
                    <a:pt x="34559" y="18026"/>
                  </a:lnTo>
                  <a:lnTo>
                    <a:pt x="34452" y="17920"/>
                  </a:lnTo>
                  <a:lnTo>
                    <a:pt x="33919" y="17813"/>
                  </a:lnTo>
                  <a:lnTo>
                    <a:pt x="32639" y="17600"/>
                  </a:lnTo>
                  <a:lnTo>
                    <a:pt x="31359" y="17386"/>
                  </a:lnTo>
                  <a:lnTo>
                    <a:pt x="30933" y="17280"/>
                  </a:lnTo>
                  <a:lnTo>
                    <a:pt x="30826" y="17173"/>
                  </a:lnTo>
                  <a:lnTo>
                    <a:pt x="30933" y="17173"/>
                  </a:lnTo>
                  <a:lnTo>
                    <a:pt x="32746" y="17493"/>
                  </a:lnTo>
                  <a:lnTo>
                    <a:pt x="33919" y="17600"/>
                  </a:lnTo>
                  <a:lnTo>
                    <a:pt x="34452" y="17600"/>
                  </a:lnTo>
                  <a:lnTo>
                    <a:pt x="34559" y="17493"/>
                  </a:lnTo>
                  <a:lnTo>
                    <a:pt x="34559" y="17280"/>
                  </a:lnTo>
                  <a:lnTo>
                    <a:pt x="34452" y="17173"/>
                  </a:lnTo>
                  <a:lnTo>
                    <a:pt x="34132" y="16853"/>
                  </a:lnTo>
                  <a:lnTo>
                    <a:pt x="34452" y="16746"/>
                  </a:lnTo>
                  <a:lnTo>
                    <a:pt x="34666" y="16533"/>
                  </a:lnTo>
                  <a:lnTo>
                    <a:pt x="34666" y="16320"/>
                  </a:lnTo>
                  <a:lnTo>
                    <a:pt x="34559" y="16213"/>
                  </a:lnTo>
                  <a:lnTo>
                    <a:pt x="34026" y="16000"/>
                  </a:lnTo>
                  <a:lnTo>
                    <a:pt x="32906" y="15627"/>
                  </a:lnTo>
                  <a:lnTo>
                    <a:pt x="32906" y="15627"/>
                  </a:lnTo>
                  <a:lnTo>
                    <a:pt x="33492" y="15787"/>
                  </a:lnTo>
                  <a:lnTo>
                    <a:pt x="34346" y="15893"/>
                  </a:lnTo>
                  <a:lnTo>
                    <a:pt x="34666" y="15787"/>
                  </a:lnTo>
                  <a:lnTo>
                    <a:pt x="34772" y="15573"/>
                  </a:lnTo>
                  <a:lnTo>
                    <a:pt x="34772" y="15253"/>
                  </a:lnTo>
                  <a:lnTo>
                    <a:pt x="34666" y="14933"/>
                  </a:lnTo>
                  <a:lnTo>
                    <a:pt x="34239" y="14720"/>
                  </a:lnTo>
                  <a:lnTo>
                    <a:pt x="33706" y="14400"/>
                  </a:lnTo>
                  <a:lnTo>
                    <a:pt x="31892" y="13653"/>
                  </a:lnTo>
                  <a:lnTo>
                    <a:pt x="28906" y="12587"/>
                  </a:lnTo>
                  <a:lnTo>
                    <a:pt x="28693" y="12480"/>
                  </a:lnTo>
                  <a:lnTo>
                    <a:pt x="28586" y="12267"/>
                  </a:lnTo>
                  <a:lnTo>
                    <a:pt x="28479" y="11947"/>
                  </a:lnTo>
                  <a:lnTo>
                    <a:pt x="28586" y="11627"/>
                  </a:lnTo>
                  <a:lnTo>
                    <a:pt x="28586" y="11520"/>
                  </a:lnTo>
                  <a:lnTo>
                    <a:pt x="29119" y="10453"/>
                  </a:lnTo>
                  <a:lnTo>
                    <a:pt x="29439" y="9493"/>
                  </a:lnTo>
                  <a:lnTo>
                    <a:pt x="29546" y="8853"/>
                  </a:lnTo>
                  <a:lnTo>
                    <a:pt x="29546" y="8427"/>
                  </a:lnTo>
                  <a:lnTo>
                    <a:pt x="29439" y="8213"/>
                  </a:lnTo>
                  <a:lnTo>
                    <a:pt x="29226" y="8107"/>
                  </a:lnTo>
                  <a:lnTo>
                    <a:pt x="29013" y="8213"/>
                  </a:lnTo>
                  <a:lnTo>
                    <a:pt x="28799" y="8213"/>
                  </a:lnTo>
                  <a:lnTo>
                    <a:pt x="28693" y="8427"/>
                  </a:lnTo>
                  <a:lnTo>
                    <a:pt x="28586" y="8533"/>
                  </a:lnTo>
                  <a:lnTo>
                    <a:pt x="28266" y="9280"/>
                  </a:lnTo>
                  <a:lnTo>
                    <a:pt x="27839" y="10027"/>
                  </a:lnTo>
                  <a:lnTo>
                    <a:pt x="27413" y="10560"/>
                  </a:lnTo>
                  <a:lnTo>
                    <a:pt x="26986" y="10987"/>
                  </a:lnTo>
                  <a:lnTo>
                    <a:pt x="25919" y="11733"/>
                  </a:lnTo>
                  <a:lnTo>
                    <a:pt x="23253" y="11840"/>
                  </a:lnTo>
                  <a:lnTo>
                    <a:pt x="21440" y="11733"/>
                  </a:lnTo>
                  <a:lnTo>
                    <a:pt x="19413" y="11627"/>
                  </a:lnTo>
                  <a:lnTo>
                    <a:pt x="17280" y="11413"/>
                  </a:lnTo>
                  <a:lnTo>
                    <a:pt x="15040" y="10987"/>
                  </a:lnTo>
                  <a:lnTo>
                    <a:pt x="12693" y="10453"/>
                  </a:lnTo>
                  <a:lnTo>
                    <a:pt x="10453" y="9707"/>
                  </a:lnTo>
                  <a:lnTo>
                    <a:pt x="10240" y="9493"/>
                  </a:lnTo>
                  <a:lnTo>
                    <a:pt x="10027" y="9173"/>
                  </a:lnTo>
                  <a:lnTo>
                    <a:pt x="9600" y="8000"/>
                  </a:lnTo>
                  <a:lnTo>
                    <a:pt x="9173" y="6507"/>
                  </a:lnTo>
                  <a:lnTo>
                    <a:pt x="8747" y="4694"/>
                  </a:lnTo>
                  <a:lnTo>
                    <a:pt x="8107" y="1494"/>
                  </a:lnTo>
                  <a:lnTo>
                    <a:pt x="7893" y="107"/>
                  </a:lnTo>
                  <a:lnTo>
                    <a:pt x="0"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89"/>
            <p:cNvSpPr/>
            <p:nvPr/>
          </p:nvSpPr>
          <p:spPr>
            <a:xfrm>
              <a:off x="7090517" y="2952502"/>
              <a:ext cx="506382" cy="271838"/>
            </a:xfrm>
            <a:custGeom>
              <a:rect b="b" l="l" r="r" t="t"/>
              <a:pathLst>
                <a:path extrusionOk="0" fill="none" h="18667" w="34773">
                  <a:moveTo>
                    <a:pt x="7893" y="107"/>
                  </a:moveTo>
                  <a:lnTo>
                    <a:pt x="7893" y="107"/>
                  </a:lnTo>
                  <a:lnTo>
                    <a:pt x="8107" y="1494"/>
                  </a:lnTo>
                  <a:lnTo>
                    <a:pt x="8747" y="4694"/>
                  </a:lnTo>
                  <a:lnTo>
                    <a:pt x="9173" y="6507"/>
                  </a:lnTo>
                  <a:lnTo>
                    <a:pt x="9600" y="8000"/>
                  </a:lnTo>
                  <a:lnTo>
                    <a:pt x="10027" y="9173"/>
                  </a:lnTo>
                  <a:lnTo>
                    <a:pt x="10240" y="9493"/>
                  </a:lnTo>
                  <a:lnTo>
                    <a:pt x="10453" y="9707"/>
                  </a:lnTo>
                  <a:lnTo>
                    <a:pt x="10453" y="9707"/>
                  </a:lnTo>
                  <a:lnTo>
                    <a:pt x="12693" y="10453"/>
                  </a:lnTo>
                  <a:lnTo>
                    <a:pt x="15040" y="10987"/>
                  </a:lnTo>
                  <a:lnTo>
                    <a:pt x="17280" y="11413"/>
                  </a:lnTo>
                  <a:lnTo>
                    <a:pt x="19413" y="11627"/>
                  </a:lnTo>
                  <a:lnTo>
                    <a:pt x="21440" y="11733"/>
                  </a:lnTo>
                  <a:lnTo>
                    <a:pt x="23253" y="11840"/>
                  </a:lnTo>
                  <a:lnTo>
                    <a:pt x="25919" y="11733"/>
                  </a:lnTo>
                  <a:lnTo>
                    <a:pt x="25919" y="11733"/>
                  </a:lnTo>
                  <a:lnTo>
                    <a:pt x="26986" y="10987"/>
                  </a:lnTo>
                  <a:lnTo>
                    <a:pt x="26986" y="10987"/>
                  </a:lnTo>
                  <a:lnTo>
                    <a:pt x="27413" y="10560"/>
                  </a:lnTo>
                  <a:lnTo>
                    <a:pt x="27839" y="10027"/>
                  </a:lnTo>
                  <a:lnTo>
                    <a:pt x="27839" y="10027"/>
                  </a:lnTo>
                  <a:lnTo>
                    <a:pt x="28266" y="9280"/>
                  </a:lnTo>
                  <a:lnTo>
                    <a:pt x="28586" y="8533"/>
                  </a:lnTo>
                  <a:lnTo>
                    <a:pt x="28586" y="8533"/>
                  </a:lnTo>
                  <a:lnTo>
                    <a:pt x="28693" y="8427"/>
                  </a:lnTo>
                  <a:lnTo>
                    <a:pt x="28799" y="8213"/>
                  </a:lnTo>
                  <a:lnTo>
                    <a:pt x="29013" y="8213"/>
                  </a:lnTo>
                  <a:lnTo>
                    <a:pt x="29226" y="8107"/>
                  </a:lnTo>
                  <a:lnTo>
                    <a:pt x="29226" y="8107"/>
                  </a:lnTo>
                  <a:lnTo>
                    <a:pt x="29439" y="8213"/>
                  </a:lnTo>
                  <a:lnTo>
                    <a:pt x="29546" y="8427"/>
                  </a:lnTo>
                  <a:lnTo>
                    <a:pt x="29546" y="8427"/>
                  </a:lnTo>
                  <a:lnTo>
                    <a:pt x="29546" y="8853"/>
                  </a:lnTo>
                  <a:lnTo>
                    <a:pt x="29439" y="9493"/>
                  </a:lnTo>
                  <a:lnTo>
                    <a:pt x="29119" y="10453"/>
                  </a:lnTo>
                  <a:lnTo>
                    <a:pt x="28586" y="11520"/>
                  </a:lnTo>
                  <a:lnTo>
                    <a:pt x="28586" y="11520"/>
                  </a:lnTo>
                  <a:lnTo>
                    <a:pt x="28586" y="11627"/>
                  </a:lnTo>
                  <a:lnTo>
                    <a:pt x="28479" y="11947"/>
                  </a:lnTo>
                  <a:lnTo>
                    <a:pt x="28586" y="12267"/>
                  </a:lnTo>
                  <a:lnTo>
                    <a:pt x="28693" y="12480"/>
                  </a:lnTo>
                  <a:lnTo>
                    <a:pt x="28906" y="12587"/>
                  </a:lnTo>
                  <a:lnTo>
                    <a:pt x="28906" y="12587"/>
                  </a:lnTo>
                  <a:lnTo>
                    <a:pt x="31892" y="13653"/>
                  </a:lnTo>
                  <a:lnTo>
                    <a:pt x="33706" y="14400"/>
                  </a:lnTo>
                  <a:lnTo>
                    <a:pt x="34239" y="14720"/>
                  </a:lnTo>
                  <a:lnTo>
                    <a:pt x="34666" y="14933"/>
                  </a:lnTo>
                  <a:lnTo>
                    <a:pt x="34666" y="14933"/>
                  </a:lnTo>
                  <a:lnTo>
                    <a:pt x="34772" y="15253"/>
                  </a:lnTo>
                  <a:lnTo>
                    <a:pt x="34772" y="15573"/>
                  </a:lnTo>
                  <a:lnTo>
                    <a:pt x="34666" y="15787"/>
                  </a:lnTo>
                  <a:lnTo>
                    <a:pt x="34346" y="15893"/>
                  </a:lnTo>
                  <a:lnTo>
                    <a:pt x="34346" y="15893"/>
                  </a:lnTo>
                  <a:lnTo>
                    <a:pt x="33492" y="15787"/>
                  </a:lnTo>
                  <a:lnTo>
                    <a:pt x="32319" y="15467"/>
                  </a:lnTo>
                  <a:lnTo>
                    <a:pt x="30826" y="15040"/>
                  </a:lnTo>
                  <a:lnTo>
                    <a:pt x="30826" y="15040"/>
                  </a:lnTo>
                  <a:lnTo>
                    <a:pt x="32746" y="15573"/>
                  </a:lnTo>
                  <a:lnTo>
                    <a:pt x="34026" y="16000"/>
                  </a:lnTo>
                  <a:lnTo>
                    <a:pt x="34559" y="16213"/>
                  </a:lnTo>
                  <a:lnTo>
                    <a:pt x="34666" y="16320"/>
                  </a:lnTo>
                  <a:lnTo>
                    <a:pt x="34666" y="16320"/>
                  </a:lnTo>
                  <a:lnTo>
                    <a:pt x="34666" y="16533"/>
                  </a:lnTo>
                  <a:lnTo>
                    <a:pt x="34452" y="16746"/>
                  </a:lnTo>
                  <a:lnTo>
                    <a:pt x="34132" y="16853"/>
                  </a:lnTo>
                  <a:lnTo>
                    <a:pt x="33706" y="16853"/>
                  </a:lnTo>
                  <a:lnTo>
                    <a:pt x="32532" y="16640"/>
                  </a:lnTo>
                  <a:lnTo>
                    <a:pt x="30826" y="16107"/>
                  </a:lnTo>
                  <a:lnTo>
                    <a:pt x="30826" y="16107"/>
                  </a:lnTo>
                  <a:lnTo>
                    <a:pt x="31466" y="16213"/>
                  </a:lnTo>
                  <a:lnTo>
                    <a:pt x="32746" y="16426"/>
                  </a:lnTo>
                  <a:lnTo>
                    <a:pt x="33492" y="16640"/>
                  </a:lnTo>
                  <a:lnTo>
                    <a:pt x="34132" y="16853"/>
                  </a:lnTo>
                  <a:lnTo>
                    <a:pt x="34452" y="17173"/>
                  </a:lnTo>
                  <a:lnTo>
                    <a:pt x="34559" y="17280"/>
                  </a:lnTo>
                  <a:lnTo>
                    <a:pt x="34559" y="17493"/>
                  </a:lnTo>
                  <a:lnTo>
                    <a:pt x="34559" y="17493"/>
                  </a:lnTo>
                  <a:lnTo>
                    <a:pt x="34452" y="17600"/>
                  </a:lnTo>
                  <a:lnTo>
                    <a:pt x="33919" y="17600"/>
                  </a:lnTo>
                  <a:lnTo>
                    <a:pt x="32746" y="17493"/>
                  </a:lnTo>
                  <a:lnTo>
                    <a:pt x="30933" y="17173"/>
                  </a:lnTo>
                  <a:lnTo>
                    <a:pt x="30933" y="17173"/>
                  </a:lnTo>
                  <a:lnTo>
                    <a:pt x="30826" y="17173"/>
                  </a:lnTo>
                  <a:lnTo>
                    <a:pt x="30933" y="17280"/>
                  </a:lnTo>
                  <a:lnTo>
                    <a:pt x="31359" y="17386"/>
                  </a:lnTo>
                  <a:lnTo>
                    <a:pt x="32639" y="17600"/>
                  </a:lnTo>
                  <a:lnTo>
                    <a:pt x="33919" y="17813"/>
                  </a:lnTo>
                  <a:lnTo>
                    <a:pt x="34452" y="17920"/>
                  </a:lnTo>
                  <a:lnTo>
                    <a:pt x="34559" y="18026"/>
                  </a:lnTo>
                  <a:lnTo>
                    <a:pt x="34559" y="18133"/>
                  </a:lnTo>
                  <a:lnTo>
                    <a:pt x="34559" y="18133"/>
                  </a:lnTo>
                  <a:lnTo>
                    <a:pt x="34452" y="18346"/>
                  </a:lnTo>
                  <a:lnTo>
                    <a:pt x="34026" y="18453"/>
                  </a:lnTo>
                  <a:lnTo>
                    <a:pt x="33279" y="18453"/>
                  </a:lnTo>
                  <a:lnTo>
                    <a:pt x="32106" y="18453"/>
                  </a:lnTo>
                  <a:lnTo>
                    <a:pt x="32106" y="18453"/>
                  </a:lnTo>
                  <a:lnTo>
                    <a:pt x="27199" y="18133"/>
                  </a:lnTo>
                  <a:lnTo>
                    <a:pt x="27199" y="18133"/>
                  </a:lnTo>
                  <a:lnTo>
                    <a:pt x="27199" y="18133"/>
                  </a:lnTo>
                  <a:lnTo>
                    <a:pt x="26239" y="18240"/>
                  </a:lnTo>
                  <a:lnTo>
                    <a:pt x="23466" y="18560"/>
                  </a:lnTo>
                  <a:lnTo>
                    <a:pt x="21653" y="18666"/>
                  </a:lnTo>
                  <a:lnTo>
                    <a:pt x="19520" y="18666"/>
                  </a:lnTo>
                  <a:lnTo>
                    <a:pt x="17280" y="18666"/>
                  </a:lnTo>
                  <a:lnTo>
                    <a:pt x="15040" y="18560"/>
                  </a:lnTo>
                  <a:lnTo>
                    <a:pt x="12693" y="18346"/>
                  </a:lnTo>
                  <a:lnTo>
                    <a:pt x="10347" y="17920"/>
                  </a:lnTo>
                  <a:lnTo>
                    <a:pt x="8213" y="17386"/>
                  </a:lnTo>
                  <a:lnTo>
                    <a:pt x="7147" y="17066"/>
                  </a:lnTo>
                  <a:lnTo>
                    <a:pt x="6187" y="16640"/>
                  </a:lnTo>
                  <a:lnTo>
                    <a:pt x="5227" y="16213"/>
                  </a:lnTo>
                  <a:lnTo>
                    <a:pt x="4373" y="15680"/>
                  </a:lnTo>
                  <a:lnTo>
                    <a:pt x="3627" y="15040"/>
                  </a:lnTo>
                  <a:lnTo>
                    <a:pt x="2987" y="14400"/>
                  </a:lnTo>
                  <a:lnTo>
                    <a:pt x="2454" y="13653"/>
                  </a:lnTo>
                  <a:lnTo>
                    <a:pt x="1920" y="12800"/>
                  </a:lnTo>
                  <a:lnTo>
                    <a:pt x="1600" y="11947"/>
                  </a:lnTo>
                  <a:lnTo>
                    <a:pt x="1280" y="10987"/>
                  </a:lnTo>
                  <a:lnTo>
                    <a:pt x="1280" y="10987"/>
                  </a:lnTo>
                  <a:lnTo>
                    <a:pt x="640" y="6720"/>
                  </a:lnTo>
                  <a:lnTo>
                    <a:pt x="320" y="4267"/>
                  </a:lnTo>
                  <a:lnTo>
                    <a:pt x="214" y="2347"/>
                  </a:lnTo>
                  <a:lnTo>
                    <a:pt x="0" y="0"/>
                  </a:lnTo>
                  <a:lnTo>
                    <a:pt x="7893" y="10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89"/>
            <p:cNvSpPr/>
            <p:nvPr/>
          </p:nvSpPr>
          <p:spPr>
            <a:xfrm>
              <a:off x="7480397" y="3145112"/>
              <a:ext cx="27975" cy="45056"/>
            </a:xfrm>
            <a:custGeom>
              <a:rect b="b" l="l" r="r" t="t"/>
              <a:pathLst>
                <a:path extrusionOk="0" h="3094" w="1921">
                  <a:moveTo>
                    <a:pt x="1814" y="1"/>
                  </a:moveTo>
                  <a:lnTo>
                    <a:pt x="1494" y="641"/>
                  </a:lnTo>
                  <a:lnTo>
                    <a:pt x="1067" y="1281"/>
                  </a:lnTo>
                  <a:lnTo>
                    <a:pt x="427" y="1814"/>
                  </a:lnTo>
                  <a:lnTo>
                    <a:pt x="321" y="1921"/>
                  </a:lnTo>
                  <a:lnTo>
                    <a:pt x="1" y="2027"/>
                  </a:lnTo>
                  <a:lnTo>
                    <a:pt x="321" y="2134"/>
                  </a:lnTo>
                  <a:lnTo>
                    <a:pt x="961" y="2347"/>
                  </a:lnTo>
                  <a:lnTo>
                    <a:pt x="1601" y="2774"/>
                  </a:lnTo>
                  <a:lnTo>
                    <a:pt x="1921" y="3094"/>
                  </a:lnTo>
                  <a:lnTo>
                    <a:pt x="1707" y="2667"/>
                  </a:lnTo>
                  <a:lnTo>
                    <a:pt x="1067" y="2134"/>
                  </a:lnTo>
                  <a:lnTo>
                    <a:pt x="664" y="1999"/>
                  </a:lnTo>
                  <a:lnTo>
                    <a:pt x="664" y="1999"/>
                  </a:lnTo>
                  <a:lnTo>
                    <a:pt x="1174" y="1387"/>
                  </a:lnTo>
                  <a:lnTo>
                    <a:pt x="1707" y="747"/>
                  </a:lnTo>
                  <a:lnTo>
                    <a:pt x="1814" y="321"/>
                  </a:lnTo>
                  <a:lnTo>
                    <a:pt x="1814" y="1"/>
                  </a:ln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89"/>
            <p:cNvSpPr/>
            <p:nvPr/>
          </p:nvSpPr>
          <p:spPr>
            <a:xfrm>
              <a:off x="7534760" y="3168412"/>
              <a:ext cx="51275" cy="17096"/>
            </a:xfrm>
            <a:custGeom>
              <a:rect b="b" l="l" r="r" t="t"/>
              <a:pathLst>
                <a:path extrusionOk="0" h="1174" w="3521">
                  <a:moveTo>
                    <a:pt x="1" y="1"/>
                  </a:moveTo>
                  <a:lnTo>
                    <a:pt x="428" y="214"/>
                  </a:lnTo>
                  <a:lnTo>
                    <a:pt x="1707" y="641"/>
                  </a:lnTo>
                  <a:lnTo>
                    <a:pt x="2987" y="961"/>
                  </a:lnTo>
                  <a:lnTo>
                    <a:pt x="3521" y="1174"/>
                  </a:lnTo>
                  <a:lnTo>
                    <a:pt x="2667" y="747"/>
                  </a:lnTo>
                  <a:lnTo>
                    <a:pt x="1814" y="321"/>
                  </a:lnTo>
                  <a:lnTo>
                    <a:pt x="854" y="107"/>
                  </a:lnTo>
                  <a:lnTo>
                    <a:pt x="1" y="1"/>
                  </a:ln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89"/>
            <p:cNvSpPr/>
            <p:nvPr/>
          </p:nvSpPr>
          <p:spPr>
            <a:xfrm>
              <a:off x="7537876" y="3187053"/>
              <a:ext cx="48158" cy="10893"/>
            </a:xfrm>
            <a:custGeom>
              <a:rect b="b" l="l" r="r" t="t"/>
              <a:pathLst>
                <a:path extrusionOk="0" h="748" w="3307">
                  <a:moveTo>
                    <a:pt x="0" y="1"/>
                  </a:moveTo>
                  <a:lnTo>
                    <a:pt x="1707" y="427"/>
                  </a:lnTo>
                  <a:lnTo>
                    <a:pt x="3307" y="747"/>
                  </a:lnTo>
                  <a:lnTo>
                    <a:pt x="2560" y="320"/>
                  </a:lnTo>
                  <a:lnTo>
                    <a:pt x="1707" y="107"/>
                  </a:lnTo>
                  <a:lnTo>
                    <a:pt x="853" y="1"/>
                  </a:lnTo>
                  <a:close/>
                </a:path>
              </a:pathLst>
            </a:custGeom>
            <a:solidFill>
              <a:srgbClr val="AA6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89"/>
            <p:cNvSpPr/>
            <p:nvPr/>
          </p:nvSpPr>
          <p:spPr>
            <a:xfrm>
              <a:off x="6773642" y="3301998"/>
              <a:ext cx="464442" cy="1286131"/>
            </a:xfrm>
            <a:custGeom>
              <a:rect b="b" l="l" r="r" t="t"/>
              <a:pathLst>
                <a:path extrusionOk="0" h="88318" w="31893">
                  <a:moveTo>
                    <a:pt x="0" y="1"/>
                  </a:moveTo>
                  <a:lnTo>
                    <a:pt x="0" y="87891"/>
                  </a:lnTo>
                  <a:lnTo>
                    <a:pt x="13013" y="87357"/>
                  </a:lnTo>
                  <a:lnTo>
                    <a:pt x="14186" y="10560"/>
                  </a:lnTo>
                  <a:lnTo>
                    <a:pt x="18559" y="87677"/>
                  </a:lnTo>
                  <a:lnTo>
                    <a:pt x="31892" y="88317"/>
                  </a:lnTo>
                  <a:lnTo>
                    <a:pt x="31892" y="88317"/>
                  </a:lnTo>
                  <a:lnTo>
                    <a:pt x="25386" y="747"/>
                  </a:lnTo>
                  <a:lnTo>
                    <a:pt x="0" y="1"/>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89"/>
            <p:cNvSpPr/>
            <p:nvPr/>
          </p:nvSpPr>
          <p:spPr>
            <a:xfrm>
              <a:off x="6978674" y="3312876"/>
              <a:ext cx="20213" cy="141358"/>
            </a:xfrm>
            <a:custGeom>
              <a:rect b="b" l="l" r="r" t="t"/>
              <a:pathLst>
                <a:path extrusionOk="0" h="9707" w="1388">
                  <a:moveTo>
                    <a:pt x="1174" y="0"/>
                  </a:moveTo>
                  <a:lnTo>
                    <a:pt x="1067" y="1493"/>
                  </a:lnTo>
                  <a:lnTo>
                    <a:pt x="1067" y="5120"/>
                  </a:lnTo>
                  <a:lnTo>
                    <a:pt x="1174" y="7147"/>
                  </a:lnTo>
                  <a:lnTo>
                    <a:pt x="1067" y="7893"/>
                  </a:lnTo>
                  <a:lnTo>
                    <a:pt x="960" y="8640"/>
                  </a:lnTo>
                  <a:lnTo>
                    <a:pt x="641" y="9173"/>
                  </a:lnTo>
                  <a:lnTo>
                    <a:pt x="321" y="9493"/>
                  </a:lnTo>
                  <a:lnTo>
                    <a:pt x="1" y="9707"/>
                  </a:lnTo>
                  <a:lnTo>
                    <a:pt x="107" y="9707"/>
                  </a:lnTo>
                  <a:lnTo>
                    <a:pt x="321" y="9600"/>
                  </a:lnTo>
                  <a:lnTo>
                    <a:pt x="747" y="9173"/>
                  </a:lnTo>
                  <a:lnTo>
                    <a:pt x="1067" y="8747"/>
                  </a:lnTo>
                  <a:lnTo>
                    <a:pt x="1280" y="7893"/>
                  </a:lnTo>
                  <a:lnTo>
                    <a:pt x="1387" y="7147"/>
                  </a:lnTo>
                  <a:lnTo>
                    <a:pt x="1387" y="5120"/>
                  </a:lnTo>
                  <a:lnTo>
                    <a:pt x="1280" y="1493"/>
                  </a:lnTo>
                  <a:lnTo>
                    <a:pt x="1280" y="747"/>
                  </a:lnTo>
                  <a:lnTo>
                    <a:pt x="1174"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89"/>
            <p:cNvSpPr/>
            <p:nvPr/>
          </p:nvSpPr>
          <p:spPr>
            <a:xfrm>
              <a:off x="6961592" y="3325299"/>
              <a:ext cx="20198" cy="18655"/>
            </a:xfrm>
            <a:custGeom>
              <a:rect b="b" l="l" r="r" t="t"/>
              <a:pathLst>
                <a:path extrusionOk="0" h="1281" w="1387">
                  <a:moveTo>
                    <a:pt x="640" y="214"/>
                  </a:moveTo>
                  <a:lnTo>
                    <a:pt x="960" y="320"/>
                  </a:lnTo>
                  <a:lnTo>
                    <a:pt x="1067" y="427"/>
                  </a:lnTo>
                  <a:lnTo>
                    <a:pt x="1067" y="747"/>
                  </a:lnTo>
                  <a:lnTo>
                    <a:pt x="854" y="960"/>
                  </a:lnTo>
                  <a:lnTo>
                    <a:pt x="640" y="1067"/>
                  </a:lnTo>
                  <a:lnTo>
                    <a:pt x="427" y="960"/>
                  </a:lnTo>
                  <a:lnTo>
                    <a:pt x="214" y="854"/>
                  </a:lnTo>
                  <a:lnTo>
                    <a:pt x="214" y="534"/>
                  </a:lnTo>
                  <a:lnTo>
                    <a:pt x="320" y="214"/>
                  </a:lnTo>
                  <a:close/>
                  <a:moveTo>
                    <a:pt x="747" y="0"/>
                  </a:moveTo>
                  <a:lnTo>
                    <a:pt x="320" y="107"/>
                  </a:lnTo>
                  <a:lnTo>
                    <a:pt x="214" y="214"/>
                  </a:lnTo>
                  <a:lnTo>
                    <a:pt x="107" y="320"/>
                  </a:lnTo>
                  <a:lnTo>
                    <a:pt x="0" y="534"/>
                  </a:lnTo>
                  <a:lnTo>
                    <a:pt x="107" y="960"/>
                  </a:lnTo>
                  <a:lnTo>
                    <a:pt x="214" y="1174"/>
                  </a:lnTo>
                  <a:lnTo>
                    <a:pt x="427" y="1280"/>
                  </a:lnTo>
                  <a:lnTo>
                    <a:pt x="854" y="1280"/>
                  </a:lnTo>
                  <a:lnTo>
                    <a:pt x="1067" y="1174"/>
                  </a:lnTo>
                  <a:lnTo>
                    <a:pt x="1280" y="960"/>
                  </a:lnTo>
                  <a:lnTo>
                    <a:pt x="1387" y="640"/>
                  </a:lnTo>
                  <a:lnTo>
                    <a:pt x="1280" y="320"/>
                  </a:lnTo>
                  <a:lnTo>
                    <a:pt x="1067" y="107"/>
                  </a:lnTo>
                  <a:lnTo>
                    <a:pt x="747"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89"/>
            <p:cNvSpPr/>
            <p:nvPr/>
          </p:nvSpPr>
          <p:spPr>
            <a:xfrm>
              <a:off x="6775186" y="4536890"/>
              <a:ext cx="191075" cy="3116"/>
            </a:xfrm>
            <a:custGeom>
              <a:rect b="b" l="l" r="r" t="t"/>
              <a:pathLst>
                <a:path extrusionOk="0" h="214" w="13121">
                  <a:moveTo>
                    <a:pt x="1921" y="0"/>
                  </a:moveTo>
                  <a:lnTo>
                    <a:pt x="1" y="107"/>
                  </a:lnTo>
                  <a:lnTo>
                    <a:pt x="1921" y="214"/>
                  </a:lnTo>
                  <a:lnTo>
                    <a:pt x="11200" y="214"/>
                  </a:lnTo>
                  <a:lnTo>
                    <a:pt x="13120" y="107"/>
                  </a:lnTo>
                  <a:lnTo>
                    <a:pt x="11200"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89"/>
            <p:cNvSpPr/>
            <p:nvPr/>
          </p:nvSpPr>
          <p:spPr>
            <a:xfrm>
              <a:off x="7040814" y="4529128"/>
              <a:ext cx="189502" cy="4675"/>
            </a:xfrm>
            <a:custGeom>
              <a:rect b="b" l="l" r="r" t="t"/>
              <a:pathLst>
                <a:path extrusionOk="0" h="321" w="13013">
                  <a:moveTo>
                    <a:pt x="6506" y="0"/>
                  </a:moveTo>
                  <a:lnTo>
                    <a:pt x="1920" y="107"/>
                  </a:lnTo>
                  <a:lnTo>
                    <a:pt x="0" y="213"/>
                  </a:lnTo>
                  <a:lnTo>
                    <a:pt x="1920" y="213"/>
                  </a:lnTo>
                  <a:lnTo>
                    <a:pt x="6506" y="320"/>
                  </a:lnTo>
                  <a:lnTo>
                    <a:pt x="11093" y="213"/>
                  </a:lnTo>
                  <a:lnTo>
                    <a:pt x="13013" y="213"/>
                  </a:lnTo>
                  <a:lnTo>
                    <a:pt x="11093" y="107"/>
                  </a:lnTo>
                  <a:lnTo>
                    <a:pt x="6506"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89"/>
            <p:cNvSpPr/>
            <p:nvPr/>
          </p:nvSpPr>
          <p:spPr>
            <a:xfrm>
              <a:off x="6869947" y="3323740"/>
              <a:ext cx="3116" cy="1205367"/>
            </a:xfrm>
            <a:custGeom>
              <a:rect b="b" l="l" r="r" t="t"/>
              <a:pathLst>
                <a:path extrusionOk="0" h="82772" w="214">
                  <a:moveTo>
                    <a:pt x="107" y="1"/>
                  </a:moveTo>
                  <a:lnTo>
                    <a:pt x="0" y="12054"/>
                  </a:lnTo>
                  <a:lnTo>
                    <a:pt x="0" y="41386"/>
                  </a:lnTo>
                  <a:lnTo>
                    <a:pt x="0" y="70718"/>
                  </a:lnTo>
                  <a:lnTo>
                    <a:pt x="107" y="82771"/>
                  </a:lnTo>
                  <a:lnTo>
                    <a:pt x="213" y="70718"/>
                  </a:lnTo>
                  <a:lnTo>
                    <a:pt x="213" y="41386"/>
                  </a:lnTo>
                  <a:lnTo>
                    <a:pt x="213" y="12054"/>
                  </a:lnTo>
                  <a:lnTo>
                    <a:pt x="107" y="1"/>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89"/>
            <p:cNvSpPr/>
            <p:nvPr/>
          </p:nvSpPr>
          <p:spPr>
            <a:xfrm>
              <a:off x="7082741" y="3323740"/>
              <a:ext cx="59051" cy="1197591"/>
            </a:xfrm>
            <a:custGeom>
              <a:rect b="b" l="l" r="r" t="t"/>
              <a:pathLst>
                <a:path extrusionOk="0" h="82238" w="4055">
                  <a:moveTo>
                    <a:pt x="1" y="1"/>
                  </a:moveTo>
                  <a:lnTo>
                    <a:pt x="428" y="12054"/>
                  </a:lnTo>
                  <a:lnTo>
                    <a:pt x="1921" y="41173"/>
                  </a:lnTo>
                  <a:lnTo>
                    <a:pt x="3307" y="70185"/>
                  </a:lnTo>
                  <a:lnTo>
                    <a:pt x="4054" y="82238"/>
                  </a:lnTo>
                  <a:lnTo>
                    <a:pt x="3521" y="70185"/>
                  </a:lnTo>
                  <a:lnTo>
                    <a:pt x="2134" y="41066"/>
                  </a:lnTo>
                  <a:lnTo>
                    <a:pt x="641" y="12054"/>
                  </a:lnTo>
                  <a:lnTo>
                    <a:pt x="1" y="1"/>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89"/>
            <p:cNvSpPr/>
            <p:nvPr/>
          </p:nvSpPr>
          <p:spPr>
            <a:xfrm>
              <a:off x="6610538" y="2915221"/>
              <a:ext cx="326200" cy="692782"/>
            </a:xfrm>
            <a:custGeom>
              <a:rect b="b" l="l" r="r" t="t"/>
              <a:pathLst>
                <a:path extrusionOk="0" h="47573" w="22400">
                  <a:moveTo>
                    <a:pt x="3307" y="1"/>
                  </a:moveTo>
                  <a:lnTo>
                    <a:pt x="2774" y="2560"/>
                  </a:lnTo>
                  <a:lnTo>
                    <a:pt x="1600" y="8747"/>
                  </a:lnTo>
                  <a:lnTo>
                    <a:pt x="960" y="12480"/>
                  </a:lnTo>
                  <a:lnTo>
                    <a:pt x="427" y="16320"/>
                  </a:lnTo>
                  <a:lnTo>
                    <a:pt x="0" y="19946"/>
                  </a:lnTo>
                  <a:lnTo>
                    <a:pt x="0" y="21653"/>
                  </a:lnTo>
                  <a:lnTo>
                    <a:pt x="0" y="23146"/>
                  </a:lnTo>
                  <a:lnTo>
                    <a:pt x="0" y="23680"/>
                  </a:lnTo>
                  <a:lnTo>
                    <a:pt x="107" y="24213"/>
                  </a:lnTo>
                  <a:lnTo>
                    <a:pt x="534" y="25386"/>
                  </a:lnTo>
                  <a:lnTo>
                    <a:pt x="1280" y="26666"/>
                  </a:lnTo>
                  <a:lnTo>
                    <a:pt x="2134" y="28053"/>
                  </a:lnTo>
                  <a:lnTo>
                    <a:pt x="3094" y="29546"/>
                  </a:lnTo>
                  <a:lnTo>
                    <a:pt x="4267" y="31146"/>
                  </a:lnTo>
                  <a:lnTo>
                    <a:pt x="6720" y="34133"/>
                  </a:lnTo>
                  <a:lnTo>
                    <a:pt x="9173" y="37013"/>
                  </a:lnTo>
                  <a:lnTo>
                    <a:pt x="11307" y="39359"/>
                  </a:lnTo>
                  <a:lnTo>
                    <a:pt x="13440" y="41492"/>
                  </a:lnTo>
                  <a:lnTo>
                    <a:pt x="14613" y="43626"/>
                  </a:lnTo>
                  <a:lnTo>
                    <a:pt x="15893" y="45652"/>
                  </a:lnTo>
                  <a:lnTo>
                    <a:pt x="16640" y="46719"/>
                  </a:lnTo>
                  <a:lnTo>
                    <a:pt x="17066" y="47252"/>
                  </a:lnTo>
                  <a:lnTo>
                    <a:pt x="17386" y="47359"/>
                  </a:lnTo>
                  <a:lnTo>
                    <a:pt x="17493" y="47252"/>
                  </a:lnTo>
                  <a:lnTo>
                    <a:pt x="17600" y="47145"/>
                  </a:lnTo>
                  <a:lnTo>
                    <a:pt x="17600" y="46932"/>
                  </a:lnTo>
                  <a:lnTo>
                    <a:pt x="17386" y="46505"/>
                  </a:lnTo>
                  <a:lnTo>
                    <a:pt x="16746" y="45439"/>
                  </a:lnTo>
                  <a:lnTo>
                    <a:pt x="16107" y="44479"/>
                  </a:lnTo>
                  <a:lnTo>
                    <a:pt x="16107" y="44266"/>
                  </a:lnTo>
                  <a:lnTo>
                    <a:pt x="16107" y="44159"/>
                  </a:lnTo>
                  <a:lnTo>
                    <a:pt x="16213" y="44159"/>
                  </a:lnTo>
                  <a:lnTo>
                    <a:pt x="16640" y="44372"/>
                  </a:lnTo>
                  <a:lnTo>
                    <a:pt x="17066" y="44906"/>
                  </a:lnTo>
                  <a:lnTo>
                    <a:pt x="18133" y="46186"/>
                  </a:lnTo>
                  <a:lnTo>
                    <a:pt x="19093" y="47252"/>
                  </a:lnTo>
                  <a:lnTo>
                    <a:pt x="19413" y="47465"/>
                  </a:lnTo>
                  <a:lnTo>
                    <a:pt x="19520" y="47572"/>
                  </a:lnTo>
                  <a:lnTo>
                    <a:pt x="19626" y="47465"/>
                  </a:lnTo>
                  <a:lnTo>
                    <a:pt x="19733" y="47359"/>
                  </a:lnTo>
                  <a:lnTo>
                    <a:pt x="19733" y="47145"/>
                  </a:lnTo>
                  <a:lnTo>
                    <a:pt x="19626" y="46612"/>
                  </a:lnTo>
                  <a:lnTo>
                    <a:pt x="19200" y="45972"/>
                  </a:lnTo>
                  <a:lnTo>
                    <a:pt x="18773" y="45332"/>
                  </a:lnTo>
                  <a:lnTo>
                    <a:pt x="17813" y="44159"/>
                  </a:lnTo>
                  <a:lnTo>
                    <a:pt x="17280" y="43626"/>
                  </a:lnTo>
                  <a:lnTo>
                    <a:pt x="17173" y="43412"/>
                  </a:lnTo>
                  <a:lnTo>
                    <a:pt x="17280" y="43199"/>
                  </a:lnTo>
                  <a:lnTo>
                    <a:pt x="17386" y="43092"/>
                  </a:lnTo>
                  <a:lnTo>
                    <a:pt x="17600" y="43199"/>
                  </a:lnTo>
                  <a:lnTo>
                    <a:pt x="18240" y="43946"/>
                  </a:lnTo>
                  <a:lnTo>
                    <a:pt x="19413" y="45332"/>
                  </a:lnTo>
                  <a:lnTo>
                    <a:pt x="20053" y="45972"/>
                  </a:lnTo>
                  <a:lnTo>
                    <a:pt x="20586" y="46399"/>
                  </a:lnTo>
                  <a:lnTo>
                    <a:pt x="21120" y="46612"/>
                  </a:lnTo>
                  <a:lnTo>
                    <a:pt x="21440" y="46612"/>
                  </a:lnTo>
                  <a:lnTo>
                    <a:pt x="21546" y="46399"/>
                  </a:lnTo>
                  <a:lnTo>
                    <a:pt x="21546" y="46292"/>
                  </a:lnTo>
                  <a:lnTo>
                    <a:pt x="21440" y="45972"/>
                  </a:lnTo>
                  <a:lnTo>
                    <a:pt x="21120" y="45546"/>
                  </a:lnTo>
                  <a:lnTo>
                    <a:pt x="19626" y="43946"/>
                  </a:lnTo>
                  <a:lnTo>
                    <a:pt x="18666" y="42666"/>
                  </a:lnTo>
                  <a:lnTo>
                    <a:pt x="18346" y="42239"/>
                  </a:lnTo>
                  <a:lnTo>
                    <a:pt x="18346" y="42132"/>
                  </a:lnTo>
                  <a:lnTo>
                    <a:pt x="18346" y="42026"/>
                  </a:lnTo>
                  <a:lnTo>
                    <a:pt x="18560" y="42026"/>
                  </a:lnTo>
                  <a:lnTo>
                    <a:pt x="18880" y="42132"/>
                  </a:lnTo>
                  <a:lnTo>
                    <a:pt x="19626" y="42772"/>
                  </a:lnTo>
                  <a:lnTo>
                    <a:pt x="20480" y="43519"/>
                  </a:lnTo>
                  <a:lnTo>
                    <a:pt x="21120" y="44266"/>
                  </a:lnTo>
                  <a:lnTo>
                    <a:pt x="21546" y="44586"/>
                  </a:lnTo>
                  <a:lnTo>
                    <a:pt x="21866" y="44692"/>
                  </a:lnTo>
                  <a:lnTo>
                    <a:pt x="22186" y="44692"/>
                  </a:lnTo>
                  <a:lnTo>
                    <a:pt x="22293" y="44372"/>
                  </a:lnTo>
                  <a:lnTo>
                    <a:pt x="22293" y="44159"/>
                  </a:lnTo>
                  <a:lnTo>
                    <a:pt x="22080" y="43839"/>
                  </a:lnTo>
                  <a:lnTo>
                    <a:pt x="21440" y="42986"/>
                  </a:lnTo>
                  <a:lnTo>
                    <a:pt x="20053" y="41279"/>
                  </a:lnTo>
                  <a:lnTo>
                    <a:pt x="19520" y="40639"/>
                  </a:lnTo>
                  <a:lnTo>
                    <a:pt x="18880" y="39892"/>
                  </a:lnTo>
                  <a:lnTo>
                    <a:pt x="18773" y="39572"/>
                  </a:lnTo>
                  <a:lnTo>
                    <a:pt x="18773" y="39252"/>
                  </a:lnTo>
                  <a:lnTo>
                    <a:pt x="18880" y="39146"/>
                  </a:lnTo>
                  <a:lnTo>
                    <a:pt x="20373" y="39146"/>
                  </a:lnTo>
                  <a:lnTo>
                    <a:pt x="21333" y="39039"/>
                  </a:lnTo>
                  <a:lnTo>
                    <a:pt x="21973" y="38826"/>
                  </a:lnTo>
                  <a:lnTo>
                    <a:pt x="22293" y="38506"/>
                  </a:lnTo>
                  <a:lnTo>
                    <a:pt x="22400" y="38292"/>
                  </a:lnTo>
                  <a:lnTo>
                    <a:pt x="22293" y="38079"/>
                  </a:lnTo>
                  <a:lnTo>
                    <a:pt x="22080" y="37866"/>
                  </a:lnTo>
                  <a:lnTo>
                    <a:pt x="21760" y="37866"/>
                  </a:lnTo>
                  <a:lnTo>
                    <a:pt x="21013" y="37972"/>
                  </a:lnTo>
                  <a:lnTo>
                    <a:pt x="20266" y="37972"/>
                  </a:lnTo>
                  <a:lnTo>
                    <a:pt x="19626" y="37866"/>
                  </a:lnTo>
                  <a:lnTo>
                    <a:pt x="18986" y="37652"/>
                  </a:lnTo>
                  <a:lnTo>
                    <a:pt x="18560" y="37439"/>
                  </a:lnTo>
                  <a:lnTo>
                    <a:pt x="18026" y="37226"/>
                  </a:lnTo>
                  <a:lnTo>
                    <a:pt x="17493" y="36906"/>
                  </a:lnTo>
                  <a:lnTo>
                    <a:pt x="17066" y="36479"/>
                  </a:lnTo>
                  <a:lnTo>
                    <a:pt x="16746" y="35946"/>
                  </a:lnTo>
                  <a:lnTo>
                    <a:pt x="11840" y="28799"/>
                  </a:lnTo>
                  <a:lnTo>
                    <a:pt x="9387" y="24853"/>
                  </a:lnTo>
                  <a:lnTo>
                    <a:pt x="8427" y="23360"/>
                  </a:lnTo>
                  <a:lnTo>
                    <a:pt x="7893" y="22400"/>
                  </a:lnTo>
                  <a:lnTo>
                    <a:pt x="7787" y="21760"/>
                  </a:lnTo>
                  <a:lnTo>
                    <a:pt x="7787" y="20800"/>
                  </a:lnTo>
                  <a:lnTo>
                    <a:pt x="7893" y="18240"/>
                  </a:lnTo>
                  <a:lnTo>
                    <a:pt x="8320" y="15040"/>
                  </a:lnTo>
                  <a:lnTo>
                    <a:pt x="8960" y="11520"/>
                  </a:lnTo>
                  <a:lnTo>
                    <a:pt x="10133" y="5227"/>
                  </a:lnTo>
                  <a:lnTo>
                    <a:pt x="10667" y="2347"/>
                  </a:lnTo>
                  <a:lnTo>
                    <a:pt x="3307" y="1"/>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89"/>
            <p:cNvSpPr/>
            <p:nvPr/>
          </p:nvSpPr>
          <p:spPr>
            <a:xfrm>
              <a:off x="6644702" y="2676011"/>
              <a:ext cx="498620" cy="636862"/>
            </a:xfrm>
            <a:custGeom>
              <a:rect b="b" l="l" r="r" t="t"/>
              <a:pathLst>
                <a:path extrusionOk="0" h="43733" w="34240">
                  <a:moveTo>
                    <a:pt x="23040" y="0"/>
                  </a:moveTo>
                  <a:lnTo>
                    <a:pt x="22507" y="214"/>
                  </a:lnTo>
                  <a:lnTo>
                    <a:pt x="21654" y="640"/>
                  </a:lnTo>
                  <a:lnTo>
                    <a:pt x="20907" y="1280"/>
                  </a:lnTo>
                  <a:lnTo>
                    <a:pt x="20267" y="1920"/>
                  </a:lnTo>
                  <a:lnTo>
                    <a:pt x="19734" y="2560"/>
                  </a:lnTo>
                  <a:lnTo>
                    <a:pt x="19414" y="3200"/>
                  </a:lnTo>
                  <a:lnTo>
                    <a:pt x="19094" y="3734"/>
                  </a:lnTo>
                  <a:lnTo>
                    <a:pt x="18880" y="3200"/>
                  </a:lnTo>
                  <a:lnTo>
                    <a:pt x="18560" y="2667"/>
                  </a:lnTo>
                  <a:lnTo>
                    <a:pt x="18134" y="2347"/>
                  </a:lnTo>
                  <a:lnTo>
                    <a:pt x="17707" y="1920"/>
                  </a:lnTo>
                  <a:lnTo>
                    <a:pt x="16747" y="1387"/>
                  </a:lnTo>
                  <a:lnTo>
                    <a:pt x="15787" y="960"/>
                  </a:lnTo>
                  <a:lnTo>
                    <a:pt x="14827" y="640"/>
                  </a:lnTo>
                  <a:lnTo>
                    <a:pt x="14080" y="427"/>
                  </a:lnTo>
                  <a:lnTo>
                    <a:pt x="13334" y="320"/>
                  </a:lnTo>
                  <a:lnTo>
                    <a:pt x="13441" y="3414"/>
                  </a:lnTo>
                  <a:lnTo>
                    <a:pt x="12267" y="3520"/>
                  </a:lnTo>
                  <a:lnTo>
                    <a:pt x="10987" y="3627"/>
                  </a:lnTo>
                  <a:lnTo>
                    <a:pt x="9814" y="3947"/>
                  </a:lnTo>
                  <a:lnTo>
                    <a:pt x="8641" y="4267"/>
                  </a:lnTo>
                  <a:lnTo>
                    <a:pt x="6934" y="4907"/>
                  </a:lnTo>
                  <a:lnTo>
                    <a:pt x="5441" y="5654"/>
                  </a:lnTo>
                  <a:lnTo>
                    <a:pt x="4161" y="6507"/>
                  </a:lnTo>
                  <a:lnTo>
                    <a:pt x="2774" y="7680"/>
                  </a:lnTo>
                  <a:lnTo>
                    <a:pt x="2348" y="8320"/>
                  </a:lnTo>
                  <a:lnTo>
                    <a:pt x="1814" y="9280"/>
                  </a:lnTo>
                  <a:lnTo>
                    <a:pt x="1388" y="10347"/>
                  </a:lnTo>
                  <a:lnTo>
                    <a:pt x="1068" y="11520"/>
                  </a:lnTo>
                  <a:lnTo>
                    <a:pt x="428" y="13973"/>
                  </a:lnTo>
                  <a:lnTo>
                    <a:pt x="1" y="16000"/>
                  </a:lnTo>
                  <a:lnTo>
                    <a:pt x="9387" y="19840"/>
                  </a:lnTo>
                  <a:lnTo>
                    <a:pt x="9281" y="30719"/>
                  </a:lnTo>
                  <a:lnTo>
                    <a:pt x="8641" y="43092"/>
                  </a:lnTo>
                  <a:lnTo>
                    <a:pt x="34240" y="43732"/>
                  </a:lnTo>
                  <a:lnTo>
                    <a:pt x="32640" y="30399"/>
                  </a:lnTo>
                  <a:lnTo>
                    <a:pt x="32000" y="17813"/>
                  </a:lnTo>
                  <a:lnTo>
                    <a:pt x="32213" y="16533"/>
                  </a:lnTo>
                  <a:lnTo>
                    <a:pt x="32853" y="13547"/>
                  </a:lnTo>
                  <a:lnTo>
                    <a:pt x="33386" y="10240"/>
                  </a:lnTo>
                  <a:lnTo>
                    <a:pt x="33493" y="8960"/>
                  </a:lnTo>
                  <a:lnTo>
                    <a:pt x="33493" y="8533"/>
                  </a:lnTo>
                  <a:lnTo>
                    <a:pt x="33493" y="8213"/>
                  </a:lnTo>
                  <a:lnTo>
                    <a:pt x="33280" y="7680"/>
                  </a:lnTo>
                  <a:lnTo>
                    <a:pt x="32960" y="7147"/>
                  </a:lnTo>
                  <a:lnTo>
                    <a:pt x="32213" y="6294"/>
                  </a:lnTo>
                  <a:lnTo>
                    <a:pt x="31360" y="5547"/>
                  </a:lnTo>
                  <a:lnTo>
                    <a:pt x="30933" y="5227"/>
                  </a:lnTo>
                  <a:lnTo>
                    <a:pt x="30400" y="5014"/>
                  </a:lnTo>
                  <a:lnTo>
                    <a:pt x="29440" y="4694"/>
                  </a:lnTo>
                  <a:lnTo>
                    <a:pt x="27520" y="4054"/>
                  </a:lnTo>
                  <a:lnTo>
                    <a:pt x="25280" y="3520"/>
                  </a:lnTo>
                  <a:lnTo>
                    <a:pt x="24320" y="3307"/>
                  </a:lnTo>
                  <a:lnTo>
                    <a:pt x="23574" y="3200"/>
                  </a:lnTo>
                  <a:lnTo>
                    <a:pt x="23574" y="0"/>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89"/>
            <p:cNvSpPr/>
            <p:nvPr/>
          </p:nvSpPr>
          <p:spPr>
            <a:xfrm>
              <a:off x="6644702" y="2676011"/>
              <a:ext cx="498620" cy="636862"/>
            </a:xfrm>
            <a:custGeom>
              <a:rect b="b" l="l" r="r" t="t"/>
              <a:pathLst>
                <a:path extrusionOk="0" fill="none" h="43733" w="34240">
                  <a:moveTo>
                    <a:pt x="9387" y="19840"/>
                  </a:moveTo>
                  <a:lnTo>
                    <a:pt x="9281" y="30719"/>
                  </a:lnTo>
                  <a:lnTo>
                    <a:pt x="8641" y="43092"/>
                  </a:lnTo>
                  <a:lnTo>
                    <a:pt x="34240" y="43732"/>
                  </a:lnTo>
                  <a:lnTo>
                    <a:pt x="32640" y="30399"/>
                  </a:lnTo>
                  <a:lnTo>
                    <a:pt x="32000" y="17813"/>
                  </a:lnTo>
                  <a:lnTo>
                    <a:pt x="32000" y="17813"/>
                  </a:lnTo>
                  <a:lnTo>
                    <a:pt x="32213" y="16533"/>
                  </a:lnTo>
                  <a:lnTo>
                    <a:pt x="32853" y="13547"/>
                  </a:lnTo>
                  <a:lnTo>
                    <a:pt x="33386" y="10240"/>
                  </a:lnTo>
                  <a:lnTo>
                    <a:pt x="33493" y="8960"/>
                  </a:lnTo>
                  <a:lnTo>
                    <a:pt x="33493" y="8533"/>
                  </a:lnTo>
                  <a:lnTo>
                    <a:pt x="33493" y="8213"/>
                  </a:lnTo>
                  <a:lnTo>
                    <a:pt x="33493" y="8213"/>
                  </a:lnTo>
                  <a:lnTo>
                    <a:pt x="33280" y="7680"/>
                  </a:lnTo>
                  <a:lnTo>
                    <a:pt x="32960" y="7147"/>
                  </a:lnTo>
                  <a:lnTo>
                    <a:pt x="32213" y="6294"/>
                  </a:lnTo>
                  <a:lnTo>
                    <a:pt x="31360" y="5547"/>
                  </a:lnTo>
                  <a:lnTo>
                    <a:pt x="30933" y="5227"/>
                  </a:lnTo>
                  <a:lnTo>
                    <a:pt x="30400" y="5014"/>
                  </a:lnTo>
                  <a:lnTo>
                    <a:pt x="30400" y="5014"/>
                  </a:lnTo>
                  <a:lnTo>
                    <a:pt x="29440" y="4694"/>
                  </a:lnTo>
                  <a:lnTo>
                    <a:pt x="27520" y="4054"/>
                  </a:lnTo>
                  <a:lnTo>
                    <a:pt x="25280" y="3520"/>
                  </a:lnTo>
                  <a:lnTo>
                    <a:pt x="24320" y="3307"/>
                  </a:lnTo>
                  <a:lnTo>
                    <a:pt x="23574" y="3200"/>
                  </a:lnTo>
                  <a:lnTo>
                    <a:pt x="23574" y="0"/>
                  </a:lnTo>
                  <a:lnTo>
                    <a:pt x="23574" y="0"/>
                  </a:lnTo>
                  <a:lnTo>
                    <a:pt x="23040" y="0"/>
                  </a:lnTo>
                  <a:lnTo>
                    <a:pt x="22507" y="214"/>
                  </a:lnTo>
                  <a:lnTo>
                    <a:pt x="21654" y="640"/>
                  </a:lnTo>
                  <a:lnTo>
                    <a:pt x="20907" y="1280"/>
                  </a:lnTo>
                  <a:lnTo>
                    <a:pt x="20267" y="1920"/>
                  </a:lnTo>
                  <a:lnTo>
                    <a:pt x="19734" y="2560"/>
                  </a:lnTo>
                  <a:lnTo>
                    <a:pt x="19414" y="3200"/>
                  </a:lnTo>
                  <a:lnTo>
                    <a:pt x="19094" y="3734"/>
                  </a:lnTo>
                  <a:lnTo>
                    <a:pt x="19094" y="3734"/>
                  </a:lnTo>
                  <a:lnTo>
                    <a:pt x="18880" y="3200"/>
                  </a:lnTo>
                  <a:lnTo>
                    <a:pt x="18560" y="2667"/>
                  </a:lnTo>
                  <a:lnTo>
                    <a:pt x="18134" y="2347"/>
                  </a:lnTo>
                  <a:lnTo>
                    <a:pt x="17707" y="1920"/>
                  </a:lnTo>
                  <a:lnTo>
                    <a:pt x="16747" y="1387"/>
                  </a:lnTo>
                  <a:lnTo>
                    <a:pt x="15787" y="960"/>
                  </a:lnTo>
                  <a:lnTo>
                    <a:pt x="14827" y="640"/>
                  </a:lnTo>
                  <a:lnTo>
                    <a:pt x="14080" y="427"/>
                  </a:lnTo>
                  <a:lnTo>
                    <a:pt x="13334" y="320"/>
                  </a:lnTo>
                  <a:lnTo>
                    <a:pt x="13441" y="3414"/>
                  </a:lnTo>
                  <a:lnTo>
                    <a:pt x="13441" y="3414"/>
                  </a:lnTo>
                  <a:lnTo>
                    <a:pt x="12267" y="3520"/>
                  </a:lnTo>
                  <a:lnTo>
                    <a:pt x="10987" y="3627"/>
                  </a:lnTo>
                  <a:lnTo>
                    <a:pt x="9814" y="3947"/>
                  </a:lnTo>
                  <a:lnTo>
                    <a:pt x="8641" y="4267"/>
                  </a:lnTo>
                  <a:lnTo>
                    <a:pt x="8641" y="4267"/>
                  </a:lnTo>
                  <a:lnTo>
                    <a:pt x="6934" y="4907"/>
                  </a:lnTo>
                  <a:lnTo>
                    <a:pt x="5441" y="5654"/>
                  </a:lnTo>
                  <a:lnTo>
                    <a:pt x="4161" y="6507"/>
                  </a:lnTo>
                  <a:lnTo>
                    <a:pt x="2774" y="7680"/>
                  </a:lnTo>
                  <a:lnTo>
                    <a:pt x="2774" y="7680"/>
                  </a:lnTo>
                  <a:lnTo>
                    <a:pt x="2348" y="8320"/>
                  </a:lnTo>
                  <a:lnTo>
                    <a:pt x="1814" y="9280"/>
                  </a:lnTo>
                  <a:lnTo>
                    <a:pt x="1388" y="10347"/>
                  </a:lnTo>
                  <a:lnTo>
                    <a:pt x="1068" y="11520"/>
                  </a:lnTo>
                  <a:lnTo>
                    <a:pt x="428" y="13973"/>
                  </a:lnTo>
                  <a:lnTo>
                    <a:pt x="1" y="16000"/>
                  </a:lnTo>
                  <a:lnTo>
                    <a:pt x="9387" y="198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89"/>
            <p:cNvSpPr/>
            <p:nvPr/>
          </p:nvSpPr>
          <p:spPr>
            <a:xfrm>
              <a:off x="6840428" y="2711733"/>
              <a:ext cx="69915" cy="32635"/>
            </a:xfrm>
            <a:custGeom>
              <a:rect b="b" l="l" r="r" t="t"/>
              <a:pathLst>
                <a:path extrusionOk="0" h="2241" w="4801">
                  <a:moveTo>
                    <a:pt x="4267" y="1"/>
                  </a:moveTo>
                  <a:lnTo>
                    <a:pt x="3947" y="107"/>
                  </a:lnTo>
                  <a:lnTo>
                    <a:pt x="3414" y="427"/>
                  </a:lnTo>
                  <a:lnTo>
                    <a:pt x="3200" y="854"/>
                  </a:lnTo>
                  <a:lnTo>
                    <a:pt x="2987" y="1387"/>
                  </a:lnTo>
                  <a:lnTo>
                    <a:pt x="2774" y="1921"/>
                  </a:lnTo>
                  <a:lnTo>
                    <a:pt x="2560" y="1921"/>
                  </a:lnTo>
                  <a:lnTo>
                    <a:pt x="2347" y="1814"/>
                  </a:lnTo>
                  <a:lnTo>
                    <a:pt x="1814" y="1601"/>
                  </a:lnTo>
                  <a:lnTo>
                    <a:pt x="854" y="1174"/>
                  </a:lnTo>
                  <a:lnTo>
                    <a:pt x="1" y="854"/>
                  </a:lnTo>
                  <a:lnTo>
                    <a:pt x="321" y="1067"/>
                  </a:lnTo>
                  <a:lnTo>
                    <a:pt x="747" y="1281"/>
                  </a:lnTo>
                  <a:lnTo>
                    <a:pt x="1707" y="1814"/>
                  </a:lnTo>
                  <a:lnTo>
                    <a:pt x="2240" y="2027"/>
                  </a:lnTo>
                  <a:lnTo>
                    <a:pt x="2454" y="2134"/>
                  </a:lnTo>
                  <a:lnTo>
                    <a:pt x="2667" y="2241"/>
                  </a:lnTo>
                  <a:lnTo>
                    <a:pt x="2987" y="2134"/>
                  </a:lnTo>
                  <a:lnTo>
                    <a:pt x="3094" y="1814"/>
                  </a:lnTo>
                  <a:lnTo>
                    <a:pt x="3200" y="1494"/>
                  </a:lnTo>
                  <a:lnTo>
                    <a:pt x="3414" y="961"/>
                  </a:lnTo>
                  <a:lnTo>
                    <a:pt x="3627" y="534"/>
                  </a:lnTo>
                  <a:lnTo>
                    <a:pt x="3947" y="214"/>
                  </a:lnTo>
                  <a:lnTo>
                    <a:pt x="4374" y="107"/>
                  </a:lnTo>
                  <a:lnTo>
                    <a:pt x="4800" y="107"/>
                  </a:lnTo>
                  <a:lnTo>
                    <a:pt x="480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89"/>
            <p:cNvSpPr/>
            <p:nvPr/>
          </p:nvSpPr>
          <p:spPr>
            <a:xfrm>
              <a:off x="6935175" y="2708632"/>
              <a:ext cx="54391" cy="37295"/>
            </a:xfrm>
            <a:custGeom>
              <a:rect b="b" l="l" r="r" t="t"/>
              <a:pathLst>
                <a:path extrusionOk="0" h="2561" w="3735">
                  <a:moveTo>
                    <a:pt x="1" y="0"/>
                  </a:moveTo>
                  <a:lnTo>
                    <a:pt x="748" y="427"/>
                  </a:lnTo>
                  <a:lnTo>
                    <a:pt x="961" y="747"/>
                  </a:lnTo>
                  <a:lnTo>
                    <a:pt x="1281" y="1174"/>
                  </a:lnTo>
                  <a:lnTo>
                    <a:pt x="1388" y="1600"/>
                  </a:lnTo>
                  <a:lnTo>
                    <a:pt x="1494" y="2134"/>
                  </a:lnTo>
                  <a:lnTo>
                    <a:pt x="1494" y="2347"/>
                  </a:lnTo>
                  <a:lnTo>
                    <a:pt x="1494" y="2560"/>
                  </a:lnTo>
                  <a:lnTo>
                    <a:pt x="1708" y="2454"/>
                  </a:lnTo>
                  <a:lnTo>
                    <a:pt x="2774" y="1707"/>
                  </a:lnTo>
                  <a:lnTo>
                    <a:pt x="3734" y="854"/>
                  </a:lnTo>
                  <a:lnTo>
                    <a:pt x="2561" y="1494"/>
                  </a:lnTo>
                  <a:lnTo>
                    <a:pt x="1708" y="2157"/>
                  </a:lnTo>
                  <a:lnTo>
                    <a:pt x="1708" y="2134"/>
                  </a:lnTo>
                  <a:lnTo>
                    <a:pt x="1601" y="1494"/>
                  </a:lnTo>
                  <a:lnTo>
                    <a:pt x="1388" y="960"/>
                  </a:lnTo>
                  <a:lnTo>
                    <a:pt x="1174" y="640"/>
                  </a:lnTo>
                  <a:lnTo>
                    <a:pt x="854" y="214"/>
                  </a:lnTo>
                  <a:lnTo>
                    <a:pt x="534"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89"/>
            <p:cNvSpPr/>
            <p:nvPr/>
          </p:nvSpPr>
          <p:spPr>
            <a:xfrm>
              <a:off x="7079639" y="2753675"/>
              <a:ext cx="142916" cy="299798"/>
            </a:xfrm>
            <a:custGeom>
              <a:rect b="b" l="l" r="r" t="t"/>
              <a:pathLst>
                <a:path extrusionOk="0" h="20587" w="9814">
                  <a:moveTo>
                    <a:pt x="1067" y="1"/>
                  </a:moveTo>
                  <a:lnTo>
                    <a:pt x="1" y="4267"/>
                  </a:lnTo>
                  <a:lnTo>
                    <a:pt x="2667" y="20587"/>
                  </a:lnTo>
                  <a:lnTo>
                    <a:pt x="9814" y="18133"/>
                  </a:lnTo>
                  <a:lnTo>
                    <a:pt x="9280" y="15360"/>
                  </a:lnTo>
                  <a:lnTo>
                    <a:pt x="8640" y="12587"/>
                  </a:lnTo>
                  <a:lnTo>
                    <a:pt x="7894" y="9814"/>
                  </a:lnTo>
                  <a:lnTo>
                    <a:pt x="7147" y="7040"/>
                  </a:lnTo>
                  <a:lnTo>
                    <a:pt x="6720" y="6080"/>
                  </a:lnTo>
                  <a:lnTo>
                    <a:pt x="6294" y="5120"/>
                  </a:lnTo>
                  <a:lnTo>
                    <a:pt x="5867" y="4267"/>
                  </a:lnTo>
                  <a:lnTo>
                    <a:pt x="5334" y="3520"/>
                  </a:lnTo>
                  <a:lnTo>
                    <a:pt x="4374" y="2347"/>
                  </a:lnTo>
                  <a:lnTo>
                    <a:pt x="3414" y="1387"/>
                  </a:lnTo>
                  <a:lnTo>
                    <a:pt x="2454" y="747"/>
                  </a:lnTo>
                  <a:lnTo>
                    <a:pt x="1707" y="321"/>
                  </a:lnTo>
                  <a:lnTo>
                    <a:pt x="1067" y="1"/>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89"/>
            <p:cNvSpPr/>
            <p:nvPr/>
          </p:nvSpPr>
          <p:spPr>
            <a:xfrm>
              <a:off x="7079639" y="2753675"/>
              <a:ext cx="142916" cy="299798"/>
            </a:xfrm>
            <a:custGeom>
              <a:rect b="b" l="l" r="r" t="t"/>
              <a:pathLst>
                <a:path extrusionOk="0" fill="none" h="20587" w="9814">
                  <a:moveTo>
                    <a:pt x="1067" y="1"/>
                  </a:moveTo>
                  <a:lnTo>
                    <a:pt x="1067" y="1"/>
                  </a:lnTo>
                  <a:lnTo>
                    <a:pt x="1707" y="321"/>
                  </a:lnTo>
                  <a:lnTo>
                    <a:pt x="2454" y="747"/>
                  </a:lnTo>
                  <a:lnTo>
                    <a:pt x="3414" y="1387"/>
                  </a:lnTo>
                  <a:lnTo>
                    <a:pt x="4374" y="2347"/>
                  </a:lnTo>
                  <a:lnTo>
                    <a:pt x="5334" y="3520"/>
                  </a:lnTo>
                  <a:lnTo>
                    <a:pt x="5867" y="4267"/>
                  </a:lnTo>
                  <a:lnTo>
                    <a:pt x="6294" y="5120"/>
                  </a:lnTo>
                  <a:lnTo>
                    <a:pt x="6720" y="6080"/>
                  </a:lnTo>
                  <a:lnTo>
                    <a:pt x="7147" y="7040"/>
                  </a:lnTo>
                  <a:lnTo>
                    <a:pt x="7147" y="7040"/>
                  </a:lnTo>
                  <a:lnTo>
                    <a:pt x="7894" y="9814"/>
                  </a:lnTo>
                  <a:lnTo>
                    <a:pt x="8640" y="12587"/>
                  </a:lnTo>
                  <a:lnTo>
                    <a:pt x="9280" y="15360"/>
                  </a:lnTo>
                  <a:lnTo>
                    <a:pt x="9814" y="18133"/>
                  </a:lnTo>
                  <a:lnTo>
                    <a:pt x="2667" y="20587"/>
                  </a:lnTo>
                  <a:lnTo>
                    <a:pt x="1" y="4267"/>
                  </a:lnTo>
                  <a:lnTo>
                    <a:pt x="106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89"/>
            <p:cNvSpPr/>
            <p:nvPr/>
          </p:nvSpPr>
          <p:spPr>
            <a:xfrm>
              <a:off x="7113818" y="3017744"/>
              <a:ext cx="337078" cy="214360"/>
            </a:xfrm>
            <a:custGeom>
              <a:rect b="b" l="l" r="r" t="t"/>
              <a:pathLst>
                <a:path extrusionOk="0" h="14720" w="23147">
                  <a:moveTo>
                    <a:pt x="7467" y="0"/>
                  </a:moveTo>
                  <a:lnTo>
                    <a:pt x="0" y="1814"/>
                  </a:lnTo>
                  <a:lnTo>
                    <a:pt x="107" y="5120"/>
                  </a:lnTo>
                  <a:lnTo>
                    <a:pt x="320" y="7573"/>
                  </a:lnTo>
                  <a:lnTo>
                    <a:pt x="534" y="9387"/>
                  </a:lnTo>
                  <a:lnTo>
                    <a:pt x="747" y="9813"/>
                  </a:lnTo>
                  <a:lnTo>
                    <a:pt x="1173" y="10453"/>
                  </a:lnTo>
                  <a:lnTo>
                    <a:pt x="1920" y="10987"/>
                  </a:lnTo>
                  <a:lnTo>
                    <a:pt x="2773" y="11627"/>
                  </a:lnTo>
                  <a:lnTo>
                    <a:pt x="3947" y="12266"/>
                  </a:lnTo>
                  <a:lnTo>
                    <a:pt x="5333" y="12906"/>
                  </a:lnTo>
                  <a:lnTo>
                    <a:pt x="7040" y="13440"/>
                  </a:lnTo>
                  <a:lnTo>
                    <a:pt x="9067" y="14080"/>
                  </a:lnTo>
                  <a:lnTo>
                    <a:pt x="10133" y="14293"/>
                  </a:lnTo>
                  <a:lnTo>
                    <a:pt x="11306" y="14506"/>
                  </a:lnTo>
                  <a:lnTo>
                    <a:pt x="13653" y="14720"/>
                  </a:lnTo>
                  <a:lnTo>
                    <a:pt x="18240" y="14720"/>
                  </a:lnTo>
                  <a:lnTo>
                    <a:pt x="21759" y="14400"/>
                  </a:lnTo>
                  <a:lnTo>
                    <a:pt x="23146" y="14293"/>
                  </a:lnTo>
                  <a:lnTo>
                    <a:pt x="22506" y="6933"/>
                  </a:lnTo>
                  <a:lnTo>
                    <a:pt x="21439" y="6827"/>
                  </a:lnTo>
                  <a:lnTo>
                    <a:pt x="19840" y="6827"/>
                  </a:lnTo>
                  <a:lnTo>
                    <a:pt x="17600" y="6720"/>
                  </a:lnTo>
                  <a:lnTo>
                    <a:pt x="14933" y="6293"/>
                  </a:lnTo>
                  <a:lnTo>
                    <a:pt x="12373" y="5760"/>
                  </a:lnTo>
                  <a:lnTo>
                    <a:pt x="10347" y="5227"/>
                  </a:lnTo>
                  <a:lnTo>
                    <a:pt x="9813" y="5013"/>
                  </a:lnTo>
                  <a:lnTo>
                    <a:pt x="9387" y="4800"/>
                  </a:lnTo>
                  <a:lnTo>
                    <a:pt x="9173" y="4587"/>
                  </a:lnTo>
                  <a:lnTo>
                    <a:pt x="8960" y="4373"/>
                  </a:lnTo>
                  <a:lnTo>
                    <a:pt x="8640" y="3947"/>
                  </a:lnTo>
                  <a:lnTo>
                    <a:pt x="8320" y="3093"/>
                  </a:lnTo>
                  <a:lnTo>
                    <a:pt x="7893" y="1707"/>
                  </a:lnTo>
                  <a:lnTo>
                    <a:pt x="7467" y="0"/>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89"/>
            <p:cNvSpPr/>
            <p:nvPr/>
          </p:nvSpPr>
          <p:spPr>
            <a:xfrm>
              <a:off x="7113818" y="3017744"/>
              <a:ext cx="337078" cy="214360"/>
            </a:xfrm>
            <a:custGeom>
              <a:rect b="b" l="l" r="r" t="t"/>
              <a:pathLst>
                <a:path extrusionOk="0" fill="none" h="14720" w="23147">
                  <a:moveTo>
                    <a:pt x="7467" y="0"/>
                  </a:moveTo>
                  <a:lnTo>
                    <a:pt x="7467" y="0"/>
                  </a:lnTo>
                  <a:lnTo>
                    <a:pt x="7893" y="1707"/>
                  </a:lnTo>
                  <a:lnTo>
                    <a:pt x="8320" y="3093"/>
                  </a:lnTo>
                  <a:lnTo>
                    <a:pt x="8640" y="3947"/>
                  </a:lnTo>
                  <a:lnTo>
                    <a:pt x="8640" y="3947"/>
                  </a:lnTo>
                  <a:lnTo>
                    <a:pt x="8960" y="4373"/>
                  </a:lnTo>
                  <a:lnTo>
                    <a:pt x="9173" y="4587"/>
                  </a:lnTo>
                  <a:lnTo>
                    <a:pt x="9387" y="4800"/>
                  </a:lnTo>
                  <a:lnTo>
                    <a:pt x="9813" y="5013"/>
                  </a:lnTo>
                  <a:lnTo>
                    <a:pt x="10347" y="5227"/>
                  </a:lnTo>
                  <a:lnTo>
                    <a:pt x="12373" y="5760"/>
                  </a:lnTo>
                  <a:lnTo>
                    <a:pt x="12373" y="5760"/>
                  </a:lnTo>
                  <a:lnTo>
                    <a:pt x="14933" y="6293"/>
                  </a:lnTo>
                  <a:lnTo>
                    <a:pt x="17600" y="6720"/>
                  </a:lnTo>
                  <a:lnTo>
                    <a:pt x="19840" y="6827"/>
                  </a:lnTo>
                  <a:lnTo>
                    <a:pt x="21439" y="6827"/>
                  </a:lnTo>
                  <a:lnTo>
                    <a:pt x="22506" y="6933"/>
                  </a:lnTo>
                  <a:lnTo>
                    <a:pt x="23146" y="14293"/>
                  </a:lnTo>
                  <a:lnTo>
                    <a:pt x="23146" y="14293"/>
                  </a:lnTo>
                  <a:lnTo>
                    <a:pt x="21759" y="14400"/>
                  </a:lnTo>
                  <a:lnTo>
                    <a:pt x="18240" y="14720"/>
                  </a:lnTo>
                  <a:lnTo>
                    <a:pt x="16000" y="14720"/>
                  </a:lnTo>
                  <a:lnTo>
                    <a:pt x="13653" y="14720"/>
                  </a:lnTo>
                  <a:lnTo>
                    <a:pt x="11306" y="14506"/>
                  </a:lnTo>
                  <a:lnTo>
                    <a:pt x="10133" y="14293"/>
                  </a:lnTo>
                  <a:lnTo>
                    <a:pt x="9067" y="14080"/>
                  </a:lnTo>
                  <a:lnTo>
                    <a:pt x="9067" y="14080"/>
                  </a:lnTo>
                  <a:lnTo>
                    <a:pt x="7040" y="13440"/>
                  </a:lnTo>
                  <a:lnTo>
                    <a:pt x="5333" y="12906"/>
                  </a:lnTo>
                  <a:lnTo>
                    <a:pt x="3947" y="12266"/>
                  </a:lnTo>
                  <a:lnTo>
                    <a:pt x="2773" y="11627"/>
                  </a:lnTo>
                  <a:lnTo>
                    <a:pt x="1920" y="10987"/>
                  </a:lnTo>
                  <a:lnTo>
                    <a:pt x="1173" y="10453"/>
                  </a:lnTo>
                  <a:lnTo>
                    <a:pt x="747" y="9813"/>
                  </a:lnTo>
                  <a:lnTo>
                    <a:pt x="534" y="9387"/>
                  </a:lnTo>
                  <a:lnTo>
                    <a:pt x="534" y="9387"/>
                  </a:lnTo>
                  <a:lnTo>
                    <a:pt x="320" y="7573"/>
                  </a:lnTo>
                  <a:lnTo>
                    <a:pt x="107" y="5120"/>
                  </a:lnTo>
                  <a:lnTo>
                    <a:pt x="0" y="1814"/>
                  </a:lnTo>
                  <a:lnTo>
                    <a:pt x="746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89"/>
            <p:cNvSpPr/>
            <p:nvPr/>
          </p:nvSpPr>
          <p:spPr>
            <a:xfrm>
              <a:off x="6916549" y="2717952"/>
              <a:ext cx="1558" cy="3116"/>
            </a:xfrm>
            <a:custGeom>
              <a:rect b="b" l="l" r="r" t="t"/>
              <a:pathLst>
                <a:path extrusionOk="0" h="214" w="107">
                  <a:moveTo>
                    <a:pt x="0" y="0"/>
                  </a:moveTo>
                  <a:lnTo>
                    <a:pt x="0" y="0"/>
                  </a:lnTo>
                  <a:lnTo>
                    <a:pt x="107" y="214"/>
                  </a:lnTo>
                  <a:lnTo>
                    <a:pt x="107" y="214"/>
                  </a:lnTo>
                  <a:lnTo>
                    <a:pt x="107" y="214"/>
                  </a:lnTo>
                  <a:lnTo>
                    <a:pt x="107" y="214"/>
                  </a:lnTo>
                  <a:lnTo>
                    <a:pt x="0" y="0"/>
                  </a:lnTo>
                  <a:close/>
                </a:path>
              </a:pathLst>
            </a:custGeom>
            <a:solidFill>
              <a:srgbClr val="805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89"/>
            <p:cNvSpPr/>
            <p:nvPr/>
          </p:nvSpPr>
          <p:spPr>
            <a:xfrm>
              <a:off x="6916549" y="2717952"/>
              <a:ext cx="1558" cy="3116"/>
            </a:xfrm>
            <a:custGeom>
              <a:rect b="b" l="l" r="r" t="t"/>
              <a:pathLst>
                <a:path extrusionOk="0" fill="none" h="214" w="107">
                  <a:moveTo>
                    <a:pt x="0" y="0"/>
                  </a:moveTo>
                  <a:lnTo>
                    <a:pt x="0" y="0"/>
                  </a:lnTo>
                  <a:lnTo>
                    <a:pt x="107" y="214"/>
                  </a:lnTo>
                  <a:lnTo>
                    <a:pt x="107" y="214"/>
                  </a:lnTo>
                  <a:lnTo>
                    <a:pt x="107" y="214"/>
                  </a:lnTo>
                  <a:lnTo>
                    <a:pt x="107" y="214"/>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89"/>
            <p:cNvSpPr/>
            <p:nvPr/>
          </p:nvSpPr>
          <p:spPr>
            <a:xfrm>
              <a:off x="6840428" y="2724156"/>
              <a:ext cx="15" cy="15"/>
            </a:xfrm>
            <a:custGeom>
              <a:rect b="b" l="l" r="r" t="t"/>
              <a:pathLst>
                <a:path extrusionOk="0" h="1" w="1">
                  <a:moveTo>
                    <a:pt x="1" y="1"/>
                  </a:moveTo>
                  <a:lnTo>
                    <a:pt x="1" y="1"/>
                  </a:lnTo>
                  <a:lnTo>
                    <a:pt x="1" y="1"/>
                  </a:lnTo>
                  <a:lnTo>
                    <a:pt x="1" y="1"/>
                  </a:lnTo>
                  <a:lnTo>
                    <a:pt x="1" y="1"/>
                  </a:lnTo>
                  <a:lnTo>
                    <a:pt x="1"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89"/>
            <p:cNvSpPr/>
            <p:nvPr/>
          </p:nvSpPr>
          <p:spPr>
            <a:xfrm>
              <a:off x="6840428" y="2724156"/>
              <a:ext cx="15" cy="15"/>
            </a:xfrm>
            <a:custGeom>
              <a:rect b="b" l="l" r="r" t="t"/>
              <a:pathLst>
                <a:path extrusionOk="0" fill="none" h="1" w="1">
                  <a:moveTo>
                    <a:pt x="1" y="1"/>
                  </a:moveTo>
                  <a:lnTo>
                    <a:pt x="1" y="1"/>
                  </a:ln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89"/>
            <p:cNvSpPr/>
            <p:nvPr/>
          </p:nvSpPr>
          <p:spPr>
            <a:xfrm>
              <a:off x="6840428" y="2713292"/>
              <a:ext cx="77676" cy="51275"/>
            </a:xfrm>
            <a:custGeom>
              <a:rect b="b" l="l" r="r" t="t"/>
              <a:pathLst>
                <a:path extrusionOk="0" h="3521" w="5334">
                  <a:moveTo>
                    <a:pt x="4267" y="0"/>
                  </a:moveTo>
                  <a:lnTo>
                    <a:pt x="3947" y="107"/>
                  </a:lnTo>
                  <a:lnTo>
                    <a:pt x="3627" y="427"/>
                  </a:lnTo>
                  <a:lnTo>
                    <a:pt x="3414" y="854"/>
                  </a:lnTo>
                  <a:lnTo>
                    <a:pt x="3200" y="1387"/>
                  </a:lnTo>
                  <a:lnTo>
                    <a:pt x="3094" y="1707"/>
                  </a:lnTo>
                  <a:lnTo>
                    <a:pt x="2987" y="2027"/>
                  </a:lnTo>
                  <a:lnTo>
                    <a:pt x="2667" y="2134"/>
                  </a:lnTo>
                  <a:lnTo>
                    <a:pt x="2454" y="2027"/>
                  </a:lnTo>
                  <a:lnTo>
                    <a:pt x="2240" y="1920"/>
                  </a:lnTo>
                  <a:lnTo>
                    <a:pt x="1707" y="1707"/>
                  </a:lnTo>
                  <a:lnTo>
                    <a:pt x="747" y="1174"/>
                  </a:lnTo>
                  <a:lnTo>
                    <a:pt x="1" y="747"/>
                  </a:lnTo>
                  <a:lnTo>
                    <a:pt x="1494" y="2240"/>
                  </a:lnTo>
                  <a:lnTo>
                    <a:pt x="2560" y="3094"/>
                  </a:lnTo>
                  <a:lnTo>
                    <a:pt x="2987" y="3414"/>
                  </a:lnTo>
                  <a:lnTo>
                    <a:pt x="3414" y="3520"/>
                  </a:lnTo>
                  <a:lnTo>
                    <a:pt x="3520" y="3414"/>
                  </a:lnTo>
                  <a:lnTo>
                    <a:pt x="3627" y="3200"/>
                  </a:lnTo>
                  <a:lnTo>
                    <a:pt x="3734" y="2774"/>
                  </a:lnTo>
                  <a:lnTo>
                    <a:pt x="4054" y="1814"/>
                  </a:lnTo>
                  <a:lnTo>
                    <a:pt x="4267" y="1280"/>
                  </a:lnTo>
                  <a:lnTo>
                    <a:pt x="4480" y="854"/>
                  </a:lnTo>
                  <a:lnTo>
                    <a:pt x="4694" y="534"/>
                  </a:lnTo>
                  <a:lnTo>
                    <a:pt x="5014" y="427"/>
                  </a:lnTo>
                  <a:lnTo>
                    <a:pt x="5334" y="534"/>
                  </a:lnTo>
                  <a:lnTo>
                    <a:pt x="5227" y="320"/>
                  </a:lnTo>
                  <a:lnTo>
                    <a:pt x="4907" y="107"/>
                  </a:lnTo>
                  <a:lnTo>
                    <a:pt x="4587"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89"/>
            <p:cNvSpPr/>
            <p:nvPr/>
          </p:nvSpPr>
          <p:spPr>
            <a:xfrm>
              <a:off x="6840428" y="2724156"/>
              <a:ext cx="15" cy="15"/>
            </a:xfrm>
            <a:custGeom>
              <a:rect b="b" l="l" r="r" t="t"/>
              <a:pathLst>
                <a:path extrusionOk="0" h="1" w="1">
                  <a:moveTo>
                    <a:pt x="1" y="1"/>
                  </a:moveTo>
                  <a:lnTo>
                    <a:pt x="1" y="1"/>
                  </a:lnTo>
                  <a:lnTo>
                    <a:pt x="1" y="1"/>
                  </a:lnTo>
                  <a:lnTo>
                    <a:pt x="1"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89"/>
            <p:cNvSpPr/>
            <p:nvPr/>
          </p:nvSpPr>
          <p:spPr>
            <a:xfrm>
              <a:off x="6840428" y="2724156"/>
              <a:ext cx="15" cy="15"/>
            </a:xfrm>
            <a:custGeom>
              <a:rect b="b" l="l" r="r" t="t"/>
              <a:pathLst>
                <a:path extrusionOk="0" fill="none" h="1" w="1">
                  <a:moveTo>
                    <a:pt x="1" y="1"/>
                  </a:move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89"/>
            <p:cNvSpPr/>
            <p:nvPr/>
          </p:nvSpPr>
          <p:spPr>
            <a:xfrm>
              <a:off x="6932073" y="2708632"/>
              <a:ext cx="4675" cy="4675"/>
            </a:xfrm>
            <a:custGeom>
              <a:rect b="b" l="l" r="r" t="t"/>
              <a:pathLst>
                <a:path extrusionOk="0" h="321" w="321">
                  <a:moveTo>
                    <a:pt x="214" y="0"/>
                  </a:moveTo>
                  <a:lnTo>
                    <a:pt x="1" y="320"/>
                  </a:lnTo>
                  <a:lnTo>
                    <a:pt x="321" y="0"/>
                  </a:lnTo>
                  <a:close/>
                </a:path>
              </a:pathLst>
            </a:custGeom>
            <a:solidFill>
              <a:srgbClr val="805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89"/>
            <p:cNvSpPr/>
            <p:nvPr/>
          </p:nvSpPr>
          <p:spPr>
            <a:xfrm>
              <a:off x="6932073" y="2708632"/>
              <a:ext cx="4675" cy="4675"/>
            </a:xfrm>
            <a:custGeom>
              <a:rect b="b" l="l" r="r" t="t"/>
              <a:pathLst>
                <a:path extrusionOk="0" fill="none" h="321" w="321">
                  <a:moveTo>
                    <a:pt x="214" y="0"/>
                  </a:moveTo>
                  <a:lnTo>
                    <a:pt x="1" y="320"/>
                  </a:lnTo>
                  <a:lnTo>
                    <a:pt x="1" y="320"/>
                  </a:lnTo>
                  <a:lnTo>
                    <a:pt x="321" y="0"/>
                  </a:lnTo>
                  <a:lnTo>
                    <a:pt x="321" y="0"/>
                  </a:lnTo>
                  <a:lnTo>
                    <a:pt x="214" y="0"/>
                  </a:lnTo>
                  <a:lnTo>
                    <a:pt x="214" y="0"/>
                  </a:lnTo>
                  <a:lnTo>
                    <a:pt x="21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89"/>
            <p:cNvSpPr/>
            <p:nvPr/>
          </p:nvSpPr>
          <p:spPr>
            <a:xfrm>
              <a:off x="6930514" y="2708632"/>
              <a:ext cx="53634" cy="55935"/>
            </a:xfrm>
            <a:custGeom>
              <a:rect b="b" l="l" r="r" t="t"/>
              <a:pathLst>
                <a:path extrusionOk="0" h="3841" w="3683">
                  <a:moveTo>
                    <a:pt x="428" y="0"/>
                  </a:moveTo>
                  <a:lnTo>
                    <a:pt x="108" y="320"/>
                  </a:lnTo>
                  <a:lnTo>
                    <a:pt x="1" y="640"/>
                  </a:lnTo>
                  <a:lnTo>
                    <a:pt x="214" y="640"/>
                  </a:lnTo>
                  <a:lnTo>
                    <a:pt x="534" y="854"/>
                  </a:lnTo>
                  <a:lnTo>
                    <a:pt x="641" y="1067"/>
                  </a:lnTo>
                  <a:lnTo>
                    <a:pt x="748" y="1280"/>
                  </a:lnTo>
                  <a:lnTo>
                    <a:pt x="961" y="2560"/>
                  </a:lnTo>
                  <a:lnTo>
                    <a:pt x="961" y="3840"/>
                  </a:lnTo>
                  <a:lnTo>
                    <a:pt x="3683" y="1118"/>
                  </a:lnTo>
                  <a:lnTo>
                    <a:pt x="3628" y="1174"/>
                  </a:lnTo>
                  <a:lnTo>
                    <a:pt x="2881" y="1814"/>
                  </a:lnTo>
                  <a:lnTo>
                    <a:pt x="2028" y="2454"/>
                  </a:lnTo>
                  <a:lnTo>
                    <a:pt x="1814" y="2560"/>
                  </a:lnTo>
                  <a:lnTo>
                    <a:pt x="1814" y="2347"/>
                  </a:lnTo>
                  <a:lnTo>
                    <a:pt x="1814" y="2134"/>
                  </a:lnTo>
                  <a:lnTo>
                    <a:pt x="1708" y="1600"/>
                  </a:lnTo>
                  <a:lnTo>
                    <a:pt x="1601" y="1174"/>
                  </a:lnTo>
                  <a:lnTo>
                    <a:pt x="1281" y="747"/>
                  </a:lnTo>
                  <a:lnTo>
                    <a:pt x="1068" y="427"/>
                  </a:lnTo>
                  <a:lnTo>
                    <a:pt x="428"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89"/>
            <p:cNvSpPr/>
            <p:nvPr/>
          </p:nvSpPr>
          <p:spPr>
            <a:xfrm>
              <a:off x="6594999" y="2898139"/>
              <a:ext cx="273396" cy="610445"/>
            </a:xfrm>
            <a:custGeom>
              <a:rect b="b" l="l" r="r" t="t"/>
              <a:pathLst>
                <a:path extrusionOk="0" h="41919" w="18774">
                  <a:moveTo>
                    <a:pt x="3521" y="0"/>
                  </a:moveTo>
                  <a:lnTo>
                    <a:pt x="2987" y="2773"/>
                  </a:lnTo>
                  <a:lnTo>
                    <a:pt x="1814" y="9493"/>
                  </a:lnTo>
                  <a:lnTo>
                    <a:pt x="1067" y="13546"/>
                  </a:lnTo>
                  <a:lnTo>
                    <a:pt x="534" y="17600"/>
                  </a:lnTo>
                  <a:lnTo>
                    <a:pt x="107" y="21333"/>
                  </a:lnTo>
                  <a:lnTo>
                    <a:pt x="1" y="23039"/>
                  </a:lnTo>
                  <a:lnTo>
                    <a:pt x="1" y="24533"/>
                  </a:lnTo>
                  <a:lnTo>
                    <a:pt x="107" y="25279"/>
                  </a:lnTo>
                  <a:lnTo>
                    <a:pt x="534" y="26239"/>
                  </a:lnTo>
                  <a:lnTo>
                    <a:pt x="1174" y="27413"/>
                  </a:lnTo>
                  <a:lnTo>
                    <a:pt x="2027" y="28693"/>
                  </a:lnTo>
                  <a:lnTo>
                    <a:pt x="4054" y="31572"/>
                  </a:lnTo>
                  <a:lnTo>
                    <a:pt x="6507" y="34559"/>
                  </a:lnTo>
                  <a:lnTo>
                    <a:pt x="8854" y="37332"/>
                  </a:lnTo>
                  <a:lnTo>
                    <a:pt x="10987" y="39679"/>
                  </a:lnTo>
                  <a:lnTo>
                    <a:pt x="13014" y="41919"/>
                  </a:lnTo>
                  <a:lnTo>
                    <a:pt x="18773" y="36479"/>
                  </a:lnTo>
                  <a:lnTo>
                    <a:pt x="17387" y="34666"/>
                  </a:lnTo>
                  <a:lnTo>
                    <a:pt x="14400" y="30506"/>
                  </a:lnTo>
                  <a:lnTo>
                    <a:pt x="12800" y="28159"/>
                  </a:lnTo>
                  <a:lnTo>
                    <a:pt x="11307" y="25919"/>
                  </a:lnTo>
                  <a:lnTo>
                    <a:pt x="10347" y="24106"/>
                  </a:lnTo>
                  <a:lnTo>
                    <a:pt x="10027" y="23466"/>
                  </a:lnTo>
                  <a:lnTo>
                    <a:pt x="9814" y="22933"/>
                  </a:lnTo>
                  <a:lnTo>
                    <a:pt x="9814" y="22399"/>
                  </a:lnTo>
                  <a:lnTo>
                    <a:pt x="9920" y="21546"/>
                  </a:lnTo>
                  <a:lnTo>
                    <a:pt x="10134" y="19093"/>
                  </a:lnTo>
                  <a:lnTo>
                    <a:pt x="11200" y="12480"/>
                  </a:lnTo>
                  <a:lnTo>
                    <a:pt x="12907" y="3520"/>
                  </a:lnTo>
                  <a:lnTo>
                    <a:pt x="3521" y="0"/>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89"/>
            <p:cNvSpPr/>
            <p:nvPr/>
          </p:nvSpPr>
          <p:spPr>
            <a:xfrm>
              <a:off x="6594999" y="2898139"/>
              <a:ext cx="273396" cy="610445"/>
            </a:xfrm>
            <a:custGeom>
              <a:rect b="b" l="l" r="r" t="t"/>
              <a:pathLst>
                <a:path extrusionOk="0" fill="none" h="41919" w="18774">
                  <a:moveTo>
                    <a:pt x="13014" y="41919"/>
                  </a:moveTo>
                  <a:lnTo>
                    <a:pt x="18773" y="36479"/>
                  </a:lnTo>
                  <a:lnTo>
                    <a:pt x="18773" y="36479"/>
                  </a:lnTo>
                  <a:lnTo>
                    <a:pt x="17387" y="34666"/>
                  </a:lnTo>
                  <a:lnTo>
                    <a:pt x="14400" y="30506"/>
                  </a:lnTo>
                  <a:lnTo>
                    <a:pt x="12800" y="28159"/>
                  </a:lnTo>
                  <a:lnTo>
                    <a:pt x="11307" y="25919"/>
                  </a:lnTo>
                  <a:lnTo>
                    <a:pt x="10347" y="24106"/>
                  </a:lnTo>
                  <a:lnTo>
                    <a:pt x="10027" y="23466"/>
                  </a:lnTo>
                  <a:lnTo>
                    <a:pt x="9814" y="22933"/>
                  </a:lnTo>
                  <a:lnTo>
                    <a:pt x="9814" y="22933"/>
                  </a:lnTo>
                  <a:lnTo>
                    <a:pt x="9814" y="22399"/>
                  </a:lnTo>
                  <a:lnTo>
                    <a:pt x="9920" y="21546"/>
                  </a:lnTo>
                  <a:lnTo>
                    <a:pt x="10134" y="19093"/>
                  </a:lnTo>
                  <a:lnTo>
                    <a:pt x="11200" y="12480"/>
                  </a:lnTo>
                  <a:lnTo>
                    <a:pt x="12907" y="3520"/>
                  </a:lnTo>
                  <a:lnTo>
                    <a:pt x="3521" y="0"/>
                  </a:lnTo>
                  <a:lnTo>
                    <a:pt x="3521" y="0"/>
                  </a:lnTo>
                  <a:lnTo>
                    <a:pt x="2987" y="2773"/>
                  </a:lnTo>
                  <a:lnTo>
                    <a:pt x="1814" y="9493"/>
                  </a:lnTo>
                  <a:lnTo>
                    <a:pt x="1067" y="13546"/>
                  </a:lnTo>
                  <a:lnTo>
                    <a:pt x="534" y="17600"/>
                  </a:lnTo>
                  <a:lnTo>
                    <a:pt x="107" y="21333"/>
                  </a:lnTo>
                  <a:lnTo>
                    <a:pt x="1" y="23039"/>
                  </a:lnTo>
                  <a:lnTo>
                    <a:pt x="1" y="24533"/>
                  </a:lnTo>
                  <a:lnTo>
                    <a:pt x="1" y="24533"/>
                  </a:lnTo>
                  <a:lnTo>
                    <a:pt x="107" y="25279"/>
                  </a:lnTo>
                  <a:lnTo>
                    <a:pt x="534" y="26239"/>
                  </a:lnTo>
                  <a:lnTo>
                    <a:pt x="1174" y="27413"/>
                  </a:lnTo>
                  <a:lnTo>
                    <a:pt x="2027" y="28693"/>
                  </a:lnTo>
                  <a:lnTo>
                    <a:pt x="4054" y="31572"/>
                  </a:lnTo>
                  <a:lnTo>
                    <a:pt x="6507" y="34559"/>
                  </a:lnTo>
                  <a:lnTo>
                    <a:pt x="8854" y="37332"/>
                  </a:lnTo>
                  <a:lnTo>
                    <a:pt x="10987" y="39679"/>
                  </a:lnTo>
                  <a:lnTo>
                    <a:pt x="13014" y="4191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89"/>
            <p:cNvSpPr/>
            <p:nvPr/>
          </p:nvSpPr>
          <p:spPr>
            <a:xfrm>
              <a:off x="6660241" y="2828237"/>
              <a:ext cx="525022" cy="48158"/>
            </a:xfrm>
            <a:custGeom>
              <a:rect b="b" l="l" r="r" t="t"/>
              <a:pathLst>
                <a:path extrusionOk="0" h="3307" w="36053">
                  <a:moveTo>
                    <a:pt x="34773" y="1920"/>
                  </a:moveTo>
                  <a:lnTo>
                    <a:pt x="35306" y="2134"/>
                  </a:lnTo>
                  <a:lnTo>
                    <a:pt x="35733" y="2347"/>
                  </a:lnTo>
                  <a:lnTo>
                    <a:pt x="35413" y="2134"/>
                  </a:lnTo>
                  <a:lnTo>
                    <a:pt x="34773" y="1920"/>
                  </a:lnTo>
                  <a:close/>
                  <a:moveTo>
                    <a:pt x="35733" y="2347"/>
                  </a:moveTo>
                  <a:lnTo>
                    <a:pt x="35893" y="2454"/>
                  </a:lnTo>
                  <a:lnTo>
                    <a:pt x="35733" y="2347"/>
                  </a:lnTo>
                  <a:lnTo>
                    <a:pt x="35733" y="2347"/>
                  </a:lnTo>
                  <a:close/>
                  <a:moveTo>
                    <a:pt x="35893" y="2454"/>
                  </a:moveTo>
                  <a:lnTo>
                    <a:pt x="36053" y="2560"/>
                  </a:lnTo>
                  <a:lnTo>
                    <a:pt x="35893" y="2454"/>
                  </a:lnTo>
                  <a:close/>
                  <a:moveTo>
                    <a:pt x="3307" y="0"/>
                  </a:moveTo>
                  <a:lnTo>
                    <a:pt x="2241" y="214"/>
                  </a:lnTo>
                  <a:lnTo>
                    <a:pt x="1281" y="427"/>
                  </a:lnTo>
                  <a:lnTo>
                    <a:pt x="641" y="640"/>
                  </a:lnTo>
                  <a:lnTo>
                    <a:pt x="1" y="960"/>
                  </a:lnTo>
                  <a:lnTo>
                    <a:pt x="321" y="854"/>
                  </a:lnTo>
                  <a:lnTo>
                    <a:pt x="747" y="640"/>
                  </a:lnTo>
                  <a:lnTo>
                    <a:pt x="1387" y="534"/>
                  </a:lnTo>
                  <a:lnTo>
                    <a:pt x="2347" y="320"/>
                  </a:lnTo>
                  <a:lnTo>
                    <a:pt x="3307" y="214"/>
                  </a:lnTo>
                  <a:lnTo>
                    <a:pt x="5227" y="214"/>
                  </a:lnTo>
                  <a:lnTo>
                    <a:pt x="6720" y="427"/>
                  </a:lnTo>
                  <a:lnTo>
                    <a:pt x="8107" y="747"/>
                  </a:lnTo>
                  <a:lnTo>
                    <a:pt x="9494" y="1174"/>
                  </a:lnTo>
                  <a:lnTo>
                    <a:pt x="10987" y="1600"/>
                  </a:lnTo>
                  <a:lnTo>
                    <a:pt x="14293" y="2667"/>
                  </a:lnTo>
                  <a:lnTo>
                    <a:pt x="16000" y="3094"/>
                  </a:lnTo>
                  <a:lnTo>
                    <a:pt x="17920" y="3307"/>
                  </a:lnTo>
                  <a:lnTo>
                    <a:pt x="19840" y="3307"/>
                  </a:lnTo>
                  <a:lnTo>
                    <a:pt x="21653" y="3094"/>
                  </a:lnTo>
                  <a:lnTo>
                    <a:pt x="23466" y="2774"/>
                  </a:lnTo>
                  <a:lnTo>
                    <a:pt x="25066" y="2454"/>
                  </a:lnTo>
                  <a:lnTo>
                    <a:pt x="26560" y="2027"/>
                  </a:lnTo>
                  <a:lnTo>
                    <a:pt x="27946" y="1814"/>
                  </a:lnTo>
                  <a:lnTo>
                    <a:pt x="29440" y="1600"/>
                  </a:lnTo>
                  <a:lnTo>
                    <a:pt x="30826" y="1494"/>
                  </a:lnTo>
                  <a:lnTo>
                    <a:pt x="31893" y="1494"/>
                  </a:lnTo>
                  <a:lnTo>
                    <a:pt x="32853" y="1600"/>
                  </a:lnTo>
                  <a:lnTo>
                    <a:pt x="33813" y="1707"/>
                  </a:lnTo>
                  <a:lnTo>
                    <a:pt x="34773" y="1920"/>
                  </a:lnTo>
                  <a:lnTo>
                    <a:pt x="33813" y="1600"/>
                  </a:lnTo>
                  <a:lnTo>
                    <a:pt x="32853" y="1387"/>
                  </a:lnTo>
                  <a:lnTo>
                    <a:pt x="31893" y="1280"/>
                  </a:lnTo>
                  <a:lnTo>
                    <a:pt x="30826" y="1280"/>
                  </a:lnTo>
                  <a:lnTo>
                    <a:pt x="29333" y="1387"/>
                  </a:lnTo>
                  <a:lnTo>
                    <a:pt x="27946" y="1600"/>
                  </a:lnTo>
                  <a:lnTo>
                    <a:pt x="26453" y="1920"/>
                  </a:lnTo>
                  <a:lnTo>
                    <a:pt x="25066" y="2240"/>
                  </a:lnTo>
                  <a:lnTo>
                    <a:pt x="23360" y="2560"/>
                  </a:lnTo>
                  <a:lnTo>
                    <a:pt x="21653" y="2880"/>
                  </a:lnTo>
                  <a:lnTo>
                    <a:pt x="19840" y="3094"/>
                  </a:lnTo>
                  <a:lnTo>
                    <a:pt x="17920" y="3094"/>
                  </a:lnTo>
                  <a:lnTo>
                    <a:pt x="16107" y="2880"/>
                  </a:lnTo>
                  <a:lnTo>
                    <a:pt x="14293" y="2454"/>
                  </a:lnTo>
                  <a:lnTo>
                    <a:pt x="10987" y="1387"/>
                  </a:lnTo>
                  <a:lnTo>
                    <a:pt x="9600" y="960"/>
                  </a:lnTo>
                  <a:lnTo>
                    <a:pt x="8214" y="534"/>
                  </a:lnTo>
                  <a:lnTo>
                    <a:pt x="6720" y="320"/>
                  </a:lnTo>
                  <a:lnTo>
                    <a:pt x="5227" y="107"/>
                  </a:lnTo>
                  <a:lnTo>
                    <a:pt x="4267"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89"/>
            <p:cNvSpPr/>
            <p:nvPr/>
          </p:nvSpPr>
          <p:spPr>
            <a:xfrm>
              <a:off x="6630736" y="3003764"/>
              <a:ext cx="130480" cy="24858"/>
            </a:xfrm>
            <a:custGeom>
              <a:rect b="b" l="l" r="r" t="t"/>
              <a:pathLst>
                <a:path extrusionOk="0" h="1707" w="8960">
                  <a:moveTo>
                    <a:pt x="0" y="0"/>
                  </a:moveTo>
                  <a:lnTo>
                    <a:pt x="533" y="320"/>
                  </a:lnTo>
                  <a:lnTo>
                    <a:pt x="1173" y="427"/>
                  </a:lnTo>
                  <a:lnTo>
                    <a:pt x="2773" y="960"/>
                  </a:lnTo>
                  <a:lnTo>
                    <a:pt x="4373" y="1280"/>
                  </a:lnTo>
                  <a:lnTo>
                    <a:pt x="5973" y="1494"/>
                  </a:lnTo>
                  <a:lnTo>
                    <a:pt x="7573" y="1707"/>
                  </a:lnTo>
                  <a:lnTo>
                    <a:pt x="8960" y="1707"/>
                  </a:lnTo>
                  <a:lnTo>
                    <a:pt x="7573" y="1494"/>
                  </a:lnTo>
                  <a:lnTo>
                    <a:pt x="6186" y="1280"/>
                  </a:lnTo>
                  <a:lnTo>
                    <a:pt x="4373" y="1067"/>
                  </a:lnTo>
                  <a:lnTo>
                    <a:pt x="2667" y="640"/>
                  </a:lnTo>
                  <a:lnTo>
                    <a:pt x="1280" y="320"/>
                  </a:lnTo>
                  <a:lnTo>
                    <a:pt x="0"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89"/>
            <p:cNvSpPr/>
            <p:nvPr/>
          </p:nvSpPr>
          <p:spPr>
            <a:xfrm>
              <a:off x="6786065" y="3014628"/>
              <a:ext cx="433380" cy="37295"/>
            </a:xfrm>
            <a:custGeom>
              <a:rect b="b" l="l" r="r" t="t"/>
              <a:pathLst>
                <a:path extrusionOk="0" h="2561" w="29760">
                  <a:moveTo>
                    <a:pt x="15253" y="1"/>
                  </a:moveTo>
                  <a:lnTo>
                    <a:pt x="13653" y="108"/>
                  </a:lnTo>
                  <a:lnTo>
                    <a:pt x="12160" y="214"/>
                  </a:lnTo>
                  <a:lnTo>
                    <a:pt x="9280" y="534"/>
                  </a:lnTo>
                  <a:lnTo>
                    <a:pt x="6720" y="961"/>
                  </a:lnTo>
                  <a:lnTo>
                    <a:pt x="4480" y="1174"/>
                  </a:lnTo>
                  <a:lnTo>
                    <a:pt x="2880" y="1281"/>
                  </a:lnTo>
                  <a:lnTo>
                    <a:pt x="1174" y="1281"/>
                  </a:lnTo>
                  <a:lnTo>
                    <a:pt x="320" y="1174"/>
                  </a:lnTo>
                  <a:lnTo>
                    <a:pt x="0" y="1174"/>
                  </a:lnTo>
                  <a:lnTo>
                    <a:pt x="320" y="1281"/>
                  </a:lnTo>
                  <a:lnTo>
                    <a:pt x="1174" y="1388"/>
                  </a:lnTo>
                  <a:lnTo>
                    <a:pt x="2880" y="1494"/>
                  </a:lnTo>
                  <a:lnTo>
                    <a:pt x="4480" y="1388"/>
                  </a:lnTo>
                  <a:lnTo>
                    <a:pt x="6720" y="1174"/>
                  </a:lnTo>
                  <a:lnTo>
                    <a:pt x="9280" y="748"/>
                  </a:lnTo>
                  <a:lnTo>
                    <a:pt x="12160" y="428"/>
                  </a:lnTo>
                  <a:lnTo>
                    <a:pt x="13653" y="321"/>
                  </a:lnTo>
                  <a:lnTo>
                    <a:pt x="15253" y="321"/>
                  </a:lnTo>
                  <a:lnTo>
                    <a:pt x="16746" y="428"/>
                  </a:lnTo>
                  <a:lnTo>
                    <a:pt x="18240" y="641"/>
                  </a:lnTo>
                  <a:lnTo>
                    <a:pt x="19626" y="1068"/>
                  </a:lnTo>
                  <a:lnTo>
                    <a:pt x="21013" y="1494"/>
                  </a:lnTo>
                  <a:lnTo>
                    <a:pt x="22186" y="1921"/>
                  </a:lnTo>
                  <a:lnTo>
                    <a:pt x="23466" y="2241"/>
                  </a:lnTo>
                  <a:lnTo>
                    <a:pt x="24639" y="2454"/>
                  </a:lnTo>
                  <a:lnTo>
                    <a:pt x="25706" y="2561"/>
                  </a:lnTo>
                  <a:lnTo>
                    <a:pt x="26559" y="2454"/>
                  </a:lnTo>
                  <a:lnTo>
                    <a:pt x="27306" y="2348"/>
                  </a:lnTo>
                  <a:lnTo>
                    <a:pt x="28159" y="2028"/>
                  </a:lnTo>
                  <a:lnTo>
                    <a:pt x="28906" y="1708"/>
                  </a:lnTo>
                  <a:lnTo>
                    <a:pt x="29546" y="1068"/>
                  </a:lnTo>
                  <a:lnTo>
                    <a:pt x="29759" y="854"/>
                  </a:lnTo>
                  <a:lnTo>
                    <a:pt x="28799" y="1601"/>
                  </a:lnTo>
                  <a:lnTo>
                    <a:pt x="28053" y="1921"/>
                  </a:lnTo>
                  <a:lnTo>
                    <a:pt x="27306" y="2134"/>
                  </a:lnTo>
                  <a:lnTo>
                    <a:pt x="26559" y="2241"/>
                  </a:lnTo>
                  <a:lnTo>
                    <a:pt x="25706" y="2348"/>
                  </a:lnTo>
                  <a:lnTo>
                    <a:pt x="24639" y="2241"/>
                  </a:lnTo>
                  <a:lnTo>
                    <a:pt x="23466" y="2028"/>
                  </a:lnTo>
                  <a:lnTo>
                    <a:pt x="22293" y="1708"/>
                  </a:lnTo>
                  <a:lnTo>
                    <a:pt x="21013" y="1281"/>
                  </a:lnTo>
                  <a:lnTo>
                    <a:pt x="19626" y="748"/>
                  </a:lnTo>
                  <a:lnTo>
                    <a:pt x="18240" y="428"/>
                  </a:lnTo>
                  <a:lnTo>
                    <a:pt x="16746" y="108"/>
                  </a:lnTo>
                  <a:lnTo>
                    <a:pt x="15253" y="1"/>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89"/>
            <p:cNvSpPr/>
            <p:nvPr/>
          </p:nvSpPr>
          <p:spPr>
            <a:xfrm>
              <a:off x="6599659" y="3211912"/>
              <a:ext cx="141373" cy="13995"/>
            </a:xfrm>
            <a:custGeom>
              <a:rect b="b" l="l" r="r" t="t"/>
              <a:pathLst>
                <a:path extrusionOk="0" h="961" w="9708">
                  <a:moveTo>
                    <a:pt x="4907" y="0"/>
                  </a:moveTo>
                  <a:lnTo>
                    <a:pt x="3094" y="107"/>
                  </a:lnTo>
                  <a:lnTo>
                    <a:pt x="1387" y="320"/>
                  </a:lnTo>
                  <a:lnTo>
                    <a:pt x="427" y="640"/>
                  </a:lnTo>
                  <a:lnTo>
                    <a:pt x="1" y="747"/>
                  </a:lnTo>
                  <a:lnTo>
                    <a:pt x="1" y="747"/>
                  </a:lnTo>
                  <a:lnTo>
                    <a:pt x="1494" y="533"/>
                  </a:lnTo>
                  <a:lnTo>
                    <a:pt x="3201" y="320"/>
                  </a:lnTo>
                  <a:lnTo>
                    <a:pt x="4907" y="213"/>
                  </a:lnTo>
                  <a:lnTo>
                    <a:pt x="6614" y="320"/>
                  </a:lnTo>
                  <a:lnTo>
                    <a:pt x="8320" y="640"/>
                  </a:lnTo>
                  <a:lnTo>
                    <a:pt x="9707" y="960"/>
                  </a:lnTo>
                  <a:lnTo>
                    <a:pt x="9280" y="747"/>
                  </a:lnTo>
                  <a:lnTo>
                    <a:pt x="8320" y="533"/>
                  </a:lnTo>
                  <a:lnTo>
                    <a:pt x="6614" y="213"/>
                  </a:lnTo>
                  <a:lnTo>
                    <a:pt x="4907"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89"/>
            <p:cNvSpPr/>
            <p:nvPr/>
          </p:nvSpPr>
          <p:spPr>
            <a:xfrm>
              <a:off x="6776744" y="3190155"/>
              <a:ext cx="349500" cy="35751"/>
            </a:xfrm>
            <a:custGeom>
              <a:rect b="b" l="l" r="r" t="t"/>
              <a:pathLst>
                <a:path extrusionOk="0" h="2455" w="24000">
                  <a:moveTo>
                    <a:pt x="23253" y="1814"/>
                  </a:moveTo>
                  <a:lnTo>
                    <a:pt x="24000" y="2454"/>
                  </a:lnTo>
                  <a:lnTo>
                    <a:pt x="24000" y="2454"/>
                  </a:lnTo>
                  <a:lnTo>
                    <a:pt x="23786" y="2241"/>
                  </a:lnTo>
                  <a:lnTo>
                    <a:pt x="23253" y="1814"/>
                  </a:lnTo>
                  <a:close/>
                  <a:moveTo>
                    <a:pt x="16960" y="1"/>
                  </a:moveTo>
                  <a:lnTo>
                    <a:pt x="14613" y="214"/>
                  </a:lnTo>
                  <a:lnTo>
                    <a:pt x="12160" y="641"/>
                  </a:lnTo>
                  <a:lnTo>
                    <a:pt x="7467" y="1707"/>
                  </a:lnTo>
                  <a:lnTo>
                    <a:pt x="5547" y="2027"/>
                  </a:lnTo>
                  <a:lnTo>
                    <a:pt x="3627" y="2241"/>
                  </a:lnTo>
                  <a:lnTo>
                    <a:pt x="2347" y="2347"/>
                  </a:lnTo>
                  <a:lnTo>
                    <a:pt x="960" y="2241"/>
                  </a:lnTo>
                  <a:lnTo>
                    <a:pt x="0" y="2134"/>
                  </a:lnTo>
                  <a:lnTo>
                    <a:pt x="320" y="2241"/>
                  </a:lnTo>
                  <a:lnTo>
                    <a:pt x="960" y="2347"/>
                  </a:lnTo>
                  <a:lnTo>
                    <a:pt x="2347" y="2454"/>
                  </a:lnTo>
                  <a:lnTo>
                    <a:pt x="3627" y="2454"/>
                  </a:lnTo>
                  <a:lnTo>
                    <a:pt x="5547" y="2241"/>
                  </a:lnTo>
                  <a:lnTo>
                    <a:pt x="7573" y="1814"/>
                  </a:lnTo>
                  <a:lnTo>
                    <a:pt x="12267" y="854"/>
                  </a:lnTo>
                  <a:lnTo>
                    <a:pt x="14613" y="427"/>
                  </a:lnTo>
                  <a:lnTo>
                    <a:pt x="16960" y="214"/>
                  </a:lnTo>
                  <a:lnTo>
                    <a:pt x="17920" y="214"/>
                  </a:lnTo>
                  <a:lnTo>
                    <a:pt x="18880" y="321"/>
                  </a:lnTo>
                  <a:lnTo>
                    <a:pt x="19840" y="534"/>
                  </a:lnTo>
                  <a:lnTo>
                    <a:pt x="20800" y="747"/>
                  </a:lnTo>
                  <a:lnTo>
                    <a:pt x="22080" y="1281"/>
                  </a:lnTo>
                  <a:lnTo>
                    <a:pt x="23253" y="1814"/>
                  </a:lnTo>
                  <a:lnTo>
                    <a:pt x="22080" y="1067"/>
                  </a:lnTo>
                  <a:lnTo>
                    <a:pt x="20906" y="641"/>
                  </a:lnTo>
                  <a:lnTo>
                    <a:pt x="19946" y="321"/>
                  </a:lnTo>
                  <a:lnTo>
                    <a:pt x="18986" y="214"/>
                  </a:lnTo>
                  <a:lnTo>
                    <a:pt x="18026" y="107"/>
                  </a:lnTo>
                  <a:lnTo>
                    <a:pt x="16960" y="1"/>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89"/>
            <p:cNvSpPr/>
            <p:nvPr/>
          </p:nvSpPr>
          <p:spPr>
            <a:xfrm>
              <a:off x="7275365" y="3114049"/>
              <a:ext cx="45056" cy="113398"/>
            </a:xfrm>
            <a:custGeom>
              <a:rect b="b" l="l" r="r" t="t"/>
              <a:pathLst>
                <a:path extrusionOk="0" h="7787" w="3094">
                  <a:moveTo>
                    <a:pt x="2987" y="0"/>
                  </a:moveTo>
                  <a:lnTo>
                    <a:pt x="2987" y="1280"/>
                  </a:lnTo>
                  <a:lnTo>
                    <a:pt x="2773" y="2774"/>
                  </a:lnTo>
                  <a:lnTo>
                    <a:pt x="2347" y="4267"/>
                  </a:lnTo>
                  <a:lnTo>
                    <a:pt x="1707" y="5547"/>
                  </a:lnTo>
                  <a:lnTo>
                    <a:pt x="853" y="6827"/>
                  </a:lnTo>
                  <a:lnTo>
                    <a:pt x="0" y="7787"/>
                  </a:lnTo>
                  <a:lnTo>
                    <a:pt x="320" y="7573"/>
                  </a:lnTo>
                  <a:lnTo>
                    <a:pt x="960" y="6933"/>
                  </a:lnTo>
                  <a:lnTo>
                    <a:pt x="1387" y="6293"/>
                  </a:lnTo>
                  <a:lnTo>
                    <a:pt x="1813" y="5653"/>
                  </a:lnTo>
                  <a:lnTo>
                    <a:pt x="2240" y="5014"/>
                  </a:lnTo>
                  <a:lnTo>
                    <a:pt x="2560" y="4267"/>
                  </a:lnTo>
                  <a:lnTo>
                    <a:pt x="2773" y="3627"/>
                  </a:lnTo>
                  <a:lnTo>
                    <a:pt x="2987" y="2880"/>
                  </a:lnTo>
                  <a:lnTo>
                    <a:pt x="3093" y="2134"/>
                  </a:lnTo>
                  <a:lnTo>
                    <a:pt x="3093" y="1280"/>
                  </a:lnTo>
                  <a:lnTo>
                    <a:pt x="3093" y="427"/>
                  </a:lnTo>
                  <a:lnTo>
                    <a:pt x="2987"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89"/>
            <p:cNvSpPr/>
            <p:nvPr/>
          </p:nvSpPr>
          <p:spPr>
            <a:xfrm>
              <a:off x="6711502" y="3364138"/>
              <a:ext cx="104078" cy="60580"/>
            </a:xfrm>
            <a:custGeom>
              <a:rect b="b" l="l" r="r" t="t"/>
              <a:pathLst>
                <a:path extrusionOk="0" h="4160" w="7147">
                  <a:moveTo>
                    <a:pt x="6827" y="0"/>
                  </a:moveTo>
                  <a:lnTo>
                    <a:pt x="5974" y="213"/>
                  </a:lnTo>
                  <a:lnTo>
                    <a:pt x="4480" y="747"/>
                  </a:lnTo>
                  <a:lnTo>
                    <a:pt x="3200" y="1387"/>
                  </a:lnTo>
                  <a:lnTo>
                    <a:pt x="1920" y="2240"/>
                  </a:lnTo>
                  <a:lnTo>
                    <a:pt x="854" y="3200"/>
                  </a:lnTo>
                  <a:lnTo>
                    <a:pt x="214" y="3840"/>
                  </a:lnTo>
                  <a:lnTo>
                    <a:pt x="0" y="4160"/>
                  </a:lnTo>
                  <a:lnTo>
                    <a:pt x="960" y="3307"/>
                  </a:lnTo>
                  <a:lnTo>
                    <a:pt x="2027" y="2347"/>
                  </a:lnTo>
                  <a:lnTo>
                    <a:pt x="3307" y="1600"/>
                  </a:lnTo>
                  <a:lnTo>
                    <a:pt x="4587" y="853"/>
                  </a:lnTo>
                  <a:lnTo>
                    <a:pt x="5974" y="320"/>
                  </a:lnTo>
                  <a:lnTo>
                    <a:pt x="7147"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89"/>
            <p:cNvSpPr/>
            <p:nvPr/>
          </p:nvSpPr>
          <p:spPr>
            <a:xfrm>
              <a:off x="7424475" y="3120267"/>
              <a:ext cx="9335" cy="108738"/>
            </a:xfrm>
            <a:custGeom>
              <a:rect b="b" l="l" r="r" t="t"/>
              <a:pathLst>
                <a:path extrusionOk="0" h="7467" w="641">
                  <a:moveTo>
                    <a:pt x="1" y="0"/>
                  </a:moveTo>
                  <a:lnTo>
                    <a:pt x="107" y="1067"/>
                  </a:lnTo>
                  <a:lnTo>
                    <a:pt x="321" y="2453"/>
                  </a:lnTo>
                  <a:lnTo>
                    <a:pt x="321" y="3733"/>
                  </a:lnTo>
                  <a:lnTo>
                    <a:pt x="321" y="5013"/>
                  </a:lnTo>
                  <a:lnTo>
                    <a:pt x="321" y="6400"/>
                  </a:lnTo>
                  <a:lnTo>
                    <a:pt x="214" y="7466"/>
                  </a:lnTo>
                  <a:lnTo>
                    <a:pt x="321" y="6933"/>
                  </a:lnTo>
                  <a:lnTo>
                    <a:pt x="427" y="6400"/>
                  </a:lnTo>
                  <a:lnTo>
                    <a:pt x="534" y="5013"/>
                  </a:lnTo>
                  <a:lnTo>
                    <a:pt x="641" y="3733"/>
                  </a:lnTo>
                  <a:lnTo>
                    <a:pt x="534" y="2347"/>
                  </a:lnTo>
                  <a:lnTo>
                    <a:pt x="321" y="1067"/>
                  </a:lnTo>
                  <a:lnTo>
                    <a:pt x="214" y="533"/>
                  </a:lnTo>
                  <a:lnTo>
                    <a:pt x="1" y="0"/>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89"/>
            <p:cNvSpPr/>
            <p:nvPr/>
          </p:nvSpPr>
          <p:spPr>
            <a:xfrm>
              <a:off x="6947611" y="2820475"/>
              <a:ext cx="17096" cy="15538"/>
            </a:xfrm>
            <a:custGeom>
              <a:rect b="b" l="l" r="r" t="t"/>
              <a:pathLst>
                <a:path extrusionOk="0" h="1067" w="1174">
                  <a:moveTo>
                    <a:pt x="320" y="0"/>
                  </a:moveTo>
                  <a:lnTo>
                    <a:pt x="214" y="107"/>
                  </a:lnTo>
                  <a:lnTo>
                    <a:pt x="107" y="320"/>
                  </a:lnTo>
                  <a:lnTo>
                    <a:pt x="0" y="427"/>
                  </a:lnTo>
                  <a:lnTo>
                    <a:pt x="0" y="640"/>
                  </a:lnTo>
                  <a:lnTo>
                    <a:pt x="107" y="853"/>
                  </a:lnTo>
                  <a:lnTo>
                    <a:pt x="320" y="960"/>
                  </a:lnTo>
                  <a:lnTo>
                    <a:pt x="534" y="1067"/>
                  </a:lnTo>
                  <a:lnTo>
                    <a:pt x="747" y="1067"/>
                  </a:lnTo>
                  <a:lnTo>
                    <a:pt x="960" y="960"/>
                  </a:lnTo>
                  <a:lnTo>
                    <a:pt x="1067" y="747"/>
                  </a:lnTo>
                  <a:lnTo>
                    <a:pt x="1174" y="533"/>
                  </a:lnTo>
                  <a:lnTo>
                    <a:pt x="1067" y="320"/>
                  </a:lnTo>
                  <a:lnTo>
                    <a:pt x="960" y="107"/>
                  </a:lnTo>
                  <a:lnTo>
                    <a:pt x="747" y="0"/>
                  </a:lnTo>
                  <a:lnTo>
                    <a:pt x="640" y="0"/>
                  </a:lnTo>
                  <a:lnTo>
                    <a:pt x="854" y="213"/>
                  </a:lnTo>
                  <a:lnTo>
                    <a:pt x="854" y="320"/>
                  </a:lnTo>
                  <a:lnTo>
                    <a:pt x="960" y="533"/>
                  </a:lnTo>
                  <a:lnTo>
                    <a:pt x="854" y="747"/>
                  </a:lnTo>
                  <a:lnTo>
                    <a:pt x="427" y="747"/>
                  </a:lnTo>
                  <a:lnTo>
                    <a:pt x="320" y="640"/>
                  </a:lnTo>
                  <a:lnTo>
                    <a:pt x="214" y="533"/>
                  </a:lnTo>
                  <a:lnTo>
                    <a:pt x="214" y="320"/>
                  </a:lnTo>
                  <a:lnTo>
                    <a:pt x="320" y="107"/>
                  </a:lnTo>
                  <a:lnTo>
                    <a:pt x="42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89"/>
            <p:cNvSpPr/>
            <p:nvPr/>
          </p:nvSpPr>
          <p:spPr>
            <a:xfrm>
              <a:off x="6961592" y="2950944"/>
              <a:ext cx="15538" cy="15553"/>
            </a:xfrm>
            <a:custGeom>
              <a:rect b="b" l="l" r="r" t="t"/>
              <a:pathLst>
                <a:path extrusionOk="0" h="1068" w="1067">
                  <a:moveTo>
                    <a:pt x="640" y="1"/>
                  </a:moveTo>
                  <a:lnTo>
                    <a:pt x="534" y="107"/>
                  </a:lnTo>
                  <a:lnTo>
                    <a:pt x="640" y="107"/>
                  </a:lnTo>
                  <a:lnTo>
                    <a:pt x="747" y="321"/>
                  </a:lnTo>
                  <a:lnTo>
                    <a:pt x="854" y="427"/>
                  </a:lnTo>
                  <a:lnTo>
                    <a:pt x="854" y="641"/>
                  </a:lnTo>
                  <a:lnTo>
                    <a:pt x="747" y="747"/>
                  </a:lnTo>
                  <a:lnTo>
                    <a:pt x="534" y="854"/>
                  </a:lnTo>
                  <a:lnTo>
                    <a:pt x="214" y="747"/>
                  </a:lnTo>
                  <a:lnTo>
                    <a:pt x="214" y="534"/>
                  </a:lnTo>
                  <a:lnTo>
                    <a:pt x="214" y="427"/>
                  </a:lnTo>
                  <a:lnTo>
                    <a:pt x="320" y="214"/>
                  </a:lnTo>
                  <a:lnTo>
                    <a:pt x="427" y="107"/>
                  </a:lnTo>
                  <a:lnTo>
                    <a:pt x="214" y="107"/>
                  </a:lnTo>
                  <a:lnTo>
                    <a:pt x="107" y="214"/>
                  </a:lnTo>
                  <a:lnTo>
                    <a:pt x="0" y="321"/>
                  </a:lnTo>
                  <a:lnTo>
                    <a:pt x="0" y="641"/>
                  </a:lnTo>
                  <a:lnTo>
                    <a:pt x="107" y="854"/>
                  </a:lnTo>
                  <a:lnTo>
                    <a:pt x="214" y="1067"/>
                  </a:lnTo>
                  <a:lnTo>
                    <a:pt x="640" y="1067"/>
                  </a:lnTo>
                  <a:lnTo>
                    <a:pt x="854" y="961"/>
                  </a:lnTo>
                  <a:lnTo>
                    <a:pt x="1067" y="854"/>
                  </a:lnTo>
                  <a:lnTo>
                    <a:pt x="1067" y="641"/>
                  </a:lnTo>
                  <a:lnTo>
                    <a:pt x="1067" y="321"/>
                  </a:lnTo>
                  <a:lnTo>
                    <a:pt x="960" y="107"/>
                  </a:lnTo>
                  <a:lnTo>
                    <a:pt x="74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89"/>
            <p:cNvSpPr/>
            <p:nvPr/>
          </p:nvSpPr>
          <p:spPr>
            <a:xfrm>
              <a:off x="6969354" y="3079870"/>
              <a:ext cx="17096" cy="15553"/>
            </a:xfrm>
            <a:custGeom>
              <a:rect b="b" l="l" r="r" t="t"/>
              <a:pathLst>
                <a:path extrusionOk="0" h="1068" w="1174">
                  <a:moveTo>
                    <a:pt x="534" y="1"/>
                  </a:moveTo>
                  <a:lnTo>
                    <a:pt x="641" y="107"/>
                  </a:lnTo>
                  <a:lnTo>
                    <a:pt x="854" y="214"/>
                  </a:lnTo>
                  <a:lnTo>
                    <a:pt x="961" y="427"/>
                  </a:lnTo>
                  <a:lnTo>
                    <a:pt x="961" y="534"/>
                  </a:lnTo>
                  <a:lnTo>
                    <a:pt x="854" y="747"/>
                  </a:lnTo>
                  <a:lnTo>
                    <a:pt x="641" y="854"/>
                  </a:lnTo>
                  <a:lnTo>
                    <a:pt x="427" y="854"/>
                  </a:lnTo>
                  <a:lnTo>
                    <a:pt x="321" y="747"/>
                  </a:lnTo>
                  <a:lnTo>
                    <a:pt x="214" y="534"/>
                  </a:lnTo>
                  <a:lnTo>
                    <a:pt x="214" y="427"/>
                  </a:lnTo>
                  <a:lnTo>
                    <a:pt x="321" y="107"/>
                  </a:lnTo>
                  <a:lnTo>
                    <a:pt x="214" y="107"/>
                  </a:lnTo>
                  <a:lnTo>
                    <a:pt x="107" y="321"/>
                  </a:lnTo>
                  <a:lnTo>
                    <a:pt x="1" y="641"/>
                  </a:lnTo>
                  <a:lnTo>
                    <a:pt x="107" y="854"/>
                  </a:lnTo>
                  <a:lnTo>
                    <a:pt x="214" y="961"/>
                  </a:lnTo>
                  <a:lnTo>
                    <a:pt x="427" y="1067"/>
                  </a:lnTo>
                  <a:lnTo>
                    <a:pt x="747" y="1067"/>
                  </a:lnTo>
                  <a:lnTo>
                    <a:pt x="961" y="961"/>
                  </a:lnTo>
                  <a:lnTo>
                    <a:pt x="1067" y="854"/>
                  </a:lnTo>
                  <a:lnTo>
                    <a:pt x="1174" y="641"/>
                  </a:lnTo>
                  <a:lnTo>
                    <a:pt x="1067" y="321"/>
                  </a:lnTo>
                  <a:lnTo>
                    <a:pt x="961" y="107"/>
                  </a:lnTo>
                  <a:lnTo>
                    <a:pt x="74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89"/>
            <p:cNvSpPr/>
            <p:nvPr/>
          </p:nvSpPr>
          <p:spPr>
            <a:xfrm>
              <a:off x="6978674" y="3219674"/>
              <a:ext cx="15553" cy="15553"/>
            </a:xfrm>
            <a:custGeom>
              <a:rect b="b" l="l" r="r" t="t"/>
              <a:pathLst>
                <a:path extrusionOk="0" h="1068" w="1068">
                  <a:moveTo>
                    <a:pt x="534" y="0"/>
                  </a:moveTo>
                  <a:lnTo>
                    <a:pt x="534" y="107"/>
                  </a:lnTo>
                  <a:lnTo>
                    <a:pt x="854" y="214"/>
                  </a:lnTo>
                  <a:lnTo>
                    <a:pt x="854" y="427"/>
                  </a:lnTo>
                  <a:lnTo>
                    <a:pt x="854" y="534"/>
                  </a:lnTo>
                  <a:lnTo>
                    <a:pt x="747" y="747"/>
                  </a:lnTo>
                  <a:lnTo>
                    <a:pt x="534" y="854"/>
                  </a:lnTo>
                  <a:lnTo>
                    <a:pt x="321" y="747"/>
                  </a:lnTo>
                  <a:lnTo>
                    <a:pt x="214" y="534"/>
                  </a:lnTo>
                  <a:lnTo>
                    <a:pt x="214" y="427"/>
                  </a:lnTo>
                  <a:lnTo>
                    <a:pt x="321" y="214"/>
                  </a:lnTo>
                  <a:lnTo>
                    <a:pt x="427" y="107"/>
                  </a:lnTo>
                  <a:lnTo>
                    <a:pt x="214" y="107"/>
                  </a:lnTo>
                  <a:lnTo>
                    <a:pt x="107" y="214"/>
                  </a:lnTo>
                  <a:lnTo>
                    <a:pt x="1" y="320"/>
                  </a:lnTo>
                  <a:lnTo>
                    <a:pt x="1" y="640"/>
                  </a:lnTo>
                  <a:lnTo>
                    <a:pt x="107" y="854"/>
                  </a:lnTo>
                  <a:lnTo>
                    <a:pt x="321" y="1067"/>
                  </a:lnTo>
                  <a:lnTo>
                    <a:pt x="641" y="1067"/>
                  </a:lnTo>
                  <a:lnTo>
                    <a:pt x="960" y="854"/>
                  </a:lnTo>
                  <a:lnTo>
                    <a:pt x="1067" y="640"/>
                  </a:lnTo>
                  <a:lnTo>
                    <a:pt x="1067" y="320"/>
                  </a:lnTo>
                  <a:lnTo>
                    <a:pt x="960" y="107"/>
                  </a:lnTo>
                  <a:lnTo>
                    <a:pt x="74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89"/>
            <p:cNvSpPr/>
            <p:nvPr/>
          </p:nvSpPr>
          <p:spPr>
            <a:xfrm>
              <a:off x="6924311" y="2735034"/>
              <a:ext cx="40396" cy="554540"/>
            </a:xfrm>
            <a:custGeom>
              <a:rect b="b" l="l" r="r" t="t"/>
              <a:pathLst>
                <a:path extrusionOk="0" h="38080" w="2774">
                  <a:moveTo>
                    <a:pt x="0" y="1"/>
                  </a:moveTo>
                  <a:lnTo>
                    <a:pt x="0" y="1174"/>
                  </a:lnTo>
                  <a:lnTo>
                    <a:pt x="427" y="5334"/>
                  </a:lnTo>
                  <a:lnTo>
                    <a:pt x="1494" y="18880"/>
                  </a:lnTo>
                  <a:lnTo>
                    <a:pt x="2027" y="26346"/>
                  </a:lnTo>
                  <a:lnTo>
                    <a:pt x="2454" y="32426"/>
                  </a:lnTo>
                  <a:lnTo>
                    <a:pt x="2667" y="36586"/>
                  </a:lnTo>
                  <a:lnTo>
                    <a:pt x="2667" y="37759"/>
                  </a:lnTo>
                  <a:lnTo>
                    <a:pt x="2774" y="38079"/>
                  </a:lnTo>
                  <a:lnTo>
                    <a:pt x="2774" y="37759"/>
                  </a:lnTo>
                  <a:lnTo>
                    <a:pt x="2774" y="36586"/>
                  </a:lnTo>
                  <a:lnTo>
                    <a:pt x="2560" y="32426"/>
                  </a:lnTo>
                  <a:lnTo>
                    <a:pt x="2347" y="26346"/>
                  </a:lnTo>
                  <a:lnTo>
                    <a:pt x="1814" y="18880"/>
                  </a:lnTo>
                  <a:lnTo>
                    <a:pt x="1174" y="11414"/>
                  </a:lnTo>
                  <a:lnTo>
                    <a:pt x="534" y="5227"/>
                  </a:lnTo>
                  <a:lnTo>
                    <a:pt x="107" y="1174"/>
                  </a:lnTo>
                  <a:lnTo>
                    <a:pt x="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89"/>
            <p:cNvSpPr/>
            <p:nvPr/>
          </p:nvSpPr>
          <p:spPr>
            <a:xfrm>
              <a:off x="7088959" y="2901241"/>
              <a:ext cx="49716" cy="360378"/>
            </a:xfrm>
            <a:custGeom>
              <a:rect b="b" l="l" r="r" t="t"/>
              <a:pathLst>
                <a:path extrusionOk="0" h="24747" w="3414">
                  <a:moveTo>
                    <a:pt x="1" y="1"/>
                  </a:moveTo>
                  <a:lnTo>
                    <a:pt x="1" y="214"/>
                  </a:lnTo>
                  <a:lnTo>
                    <a:pt x="107" y="961"/>
                  </a:lnTo>
                  <a:lnTo>
                    <a:pt x="534" y="3627"/>
                  </a:lnTo>
                  <a:lnTo>
                    <a:pt x="1601" y="12373"/>
                  </a:lnTo>
                  <a:lnTo>
                    <a:pt x="2774" y="21120"/>
                  </a:lnTo>
                  <a:lnTo>
                    <a:pt x="3200" y="23786"/>
                  </a:lnTo>
                  <a:lnTo>
                    <a:pt x="3307" y="24533"/>
                  </a:lnTo>
                  <a:lnTo>
                    <a:pt x="3414" y="24746"/>
                  </a:lnTo>
                  <a:lnTo>
                    <a:pt x="3414" y="24533"/>
                  </a:lnTo>
                  <a:lnTo>
                    <a:pt x="3307" y="23786"/>
                  </a:lnTo>
                  <a:lnTo>
                    <a:pt x="2987" y="21120"/>
                  </a:lnTo>
                  <a:lnTo>
                    <a:pt x="1921" y="12373"/>
                  </a:lnTo>
                  <a:lnTo>
                    <a:pt x="1281" y="7467"/>
                  </a:lnTo>
                  <a:lnTo>
                    <a:pt x="641" y="3520"/>
                  </a:lnTo>
                  <a:lnTo>
                    <a:pt x="214" y="961"/>
                  </a:lnTo>
                  <a:lnTo>
                    <a:pt x="107" y="214"/>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89"/>
            <p:cNvSpPr/>
            <p:nvPr/>
          </p:nvSpPr>
          <p:spPr>
            <a:xfrm>
              <a:off x="7088959" y="2901241"/>
              <a:ext cx="49716" cy="360378"/>
            </a:xfrm>
            <a:custGeom>
              <a:rect b="b" l="l" r="r" t="t"/>
              <a:pathLst>
                <a:path extrusionOk="0" fill="none" h="24747" w="3414">
                  <a:moveTo>
                    <a:pt x="3414" y="24746"/>
                  </a:moveTo>
                  <a:lnTo>
                    <a:pt x="3414" y="24746"/>
                  </a:lnTo>
                  <a:lnTo>
                    <a:pt x="3307" y="24533"/>
                  </a:lnTo>
                  <a:lnTo>
                    <a:pt x="3307" y="24533"/>
                  </a:lnTo>
                  <a:lnTo>
                    <a:pt x="3200" y="23786"/>
                  </a:lnTo>
                  <a:lnTo>
                    <a:pt x="3200" y="23786"/>
                  </a:lnTo>
                  <a:lnTo>
                    <a:pt x="2774" y="21120"/>
                  </a:lnTo>
                  <a:lnTo>
                    <a:pt x="2774" y="21120"/>
                  </a:lnTo>
                  <a:lnTo>
                    <a:pt x="1601" y="12373"/>
                  </a:lnTo>
                  <a:lnTo>
                    <a:pt x="1601" y="12373"/>
                  </a:lnTo>
                  <a:lnTo>
                    <a:pt x="534" y="3627"/>
                  </a:lnTo>
                  <a:lnTo>
                    <a:pt x="107" y="961"/>
                  </a:lnTo>
                  <a:lnTo>
                    <a:pt x="107" y="961"/>
                  </a:lnTo>
                  <a:lnTo>
                    <a:pt x="1" y="214"/>
                  </a:lnTo>
                  <a:lnTo>
                    <a:pt x="1" y="214"/>
                  </a:lnTo>
                  <a:lnTo>
                    <a:pt x="1" y="1"/>
                  </a:lnTo>
                  <a:lnTo>
                    <a:pt x="1" y="1"/>
                  </a:lnTo>
                  <a:lnTo>
                    <a:pt x="107" y="214"/>
                  </a:lnTo>
                  <a:lnTo>
                    <a:pt x="107" y="214"/>
                  </a:lnTo>
                  <a:lnTo>
                    <a:pt x="214" y="961"/>
                  </a:lnTo>
                  <a:lnTo>
                    <a:pt x="214" y="961"/>
                  </a:lnTo>
                  <a:lnTo>
                    <a:pt x="641" y="3520"/>
                  </a:lnTo>
                  <a:lnTo>
                    <a:pt x="641" y="3520"/>
                  </a:lnTo>
                  <a:lnTo>
                    <a:pt x="1281" y="7467"/>
                  </a:lnTo>
                  <a:lnTo>
                    <a:pt x="1921" y="12373"/>
                  </a:lnTo>
                  <a:lnTo>
                    <a:pt x="1921" y="12373"/>
                  </a:lnTo>
                  <a:lnTo>
                    <a:pt x="2987" y="21120"/>
                  </a:lnTo>
                  <a:lnTo>
                    <a:pt x="2987" y="21120"/>
                  </a:lnTo>
                  <a:lnTo>
                    <a:pt x="3307" y="23786"/>
                  </a:lnTo>
                  <a:lnTo>
                    <a:pt x="3307" y="23786"/>
                  </a:lnTo>
                  <a:lnTo>
                    <a:pt x="3414" y="24533"/>
                  </a:lnTo>
                  <a:lnTo>
                    <a:pt x="3414" y="24533"/>
                  </a:lnTo>
                  <a:lnTo>
                    <a:pt x="3414" y="2474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89"/>
            <p:cNvSpPr/>
            <p:nvPr/>
          </p:nvSpPr>
          <p:spPr>
            <a:xfrm>
              <a:off x="7115362" y="3031725"/>
              <a:ext cx="1573" cy="9335"/>
            </a:xfrm>
            <a:custGeom>
              <a:rect b="b" l="l" r="r" t="t"/>
              <a:pathLst>
                <a:path extrusionOk="0" h="641" w="108">
                  <a:moveTo>
                    <a:pt x="1" y="0"/>
                  </a:moveTo>
                  <a:lnTo>
                    <a:pt x="1" y="640"/>
                  </a:lnTo>
                  <a:lnTo>
                    <a:pt x="108" y="640"/>
                  </a:lnTo>
                  <a:lnTo>
                    <a:pt x="1"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89"/>
            <p:cNvSpPr/>
            <p:nvPr/>
          </p:nvSpPr>
          <p:spPr>
            <a:xfrm>
              <a:off x="7096721" y="2936964"/>
              <a:ext cx="18655" cy="104093"/>
            </a:xfrm>
            <a:custGeom>
              <a:rect b="b" l="l" r="r" t="t"/>
              <a:pathLst>
                <a:path extrusionOk="0" h="7148" w="1281">
                  <a:moveTo>
                    <a:pt x="1" y="1"/>
                  </a:moveTo>
                  <a:lnTo>
                    <a:pt x="214" y="1387"/>
                  </a:lnTo>
                  <a:lnTo>
                    <a:pt x="961" y="7041"/>
                  </a:lnTo>
                  <a:lnTo>
                    <a:pt x="1281" y="7147"/>
                  </a:lnTo>
                  <a:lnTo>
                    <a:pt x="1281" y="6507"/>
                  </a:lnTo>
                  <a:lnTo>
                    <a:pt x="428" y="1494"/>
                  </a:lnTo>
                  <a:lnTo>
                    <a:pt x="1"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89"/>
            <p:cNvSpPr/>
            <p:nvPr/>
          </p:nvSpPr>
          <p:spPr>
            <a:xfrm>
              <a:off x="7102940" y="2958721"/>
              <a:ext cx="21756" cy="83880"/>
            </a:xfrm>
            <a:custGeom>
              <a:rect b="b" l="l" r="r" t="t"/>
              <a:pathLst>
                <a:path extrusionOk="0" h="5760" w="1494">
                  <a:moveTo>
                    <a:pt x="1" y="0"/>
                  </a:moveTo>
                  <a:lnTo>
                    <a:pt x="854" y="5013"/>
                  </a:lnTo>
                  <a:lnTo>
                    <a:pt x="961" y="5653"/>
                  </a:lnTo>
                  <a:lnTo>
                    <a:pt x="1281" y="5760"/>
                  </a:lnTo>
                  <a:lnTo>
                    <a:pt x="1494" y="5653"/>
                  </a:lnTo>
                  <a:lnTo>
                    <a:pt x="747" y="2880"/>
                  </a:lnTo>
                  <a:lnTo>
                    <a:pt x="1"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89"/>
            <p:cNvSpPr/>
            <p:nvPr/>
          </p:nvSpPr>
          <p:spPr>
            <a:xfrm>
              <a:off x="7121580" y="3041045"/>
              <a:ext cx="3116" cy="1558"/>
            </a:xfrm>
            <a:custGeom>
              <a:rect b="b" l="l" r="r" t="t"/>
              <a:pathLst>
                <a:path extrusionOk="0" h="107" w="214">
                  <a:moveTo>
                    <a:pt x="214" y="0"/>
                  </a:moveTo>
                  <a:lnTo>
                    <a:pt x="1" y="107"/>
                  </a:lnTo>
                  <a:lnTo>
                    <a:pt x="214" y="107"/>
                  </a:lnTo>
                  <a:lnTo>
                    <a:pt x="214"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89"/>
            <p:cNvSpPr/>
            <p:nvPr/>
          </p:nvSpPr>
          <p:spPr>
            <a:xfrm>
              <a:off x="7182162" y="3201033"/>
              <a:ext cx="219020" cy="31076"/>
            </a:xfrm>
            <a:custGeom>
              <a:rect b="b" l="l" r="r" t="t"/>
              <a:pathLst>
                <a:path extrusionOk="0" h="2134" w="15040">
                  <a:moveTo>
                    <a:pt x="0" y="0"/>
                  </a:moveTo>
                  <a:lnTo>
                    <a:pt x="1174" y="534"/>
                  </a:lnTo>
                  <a:lnTo>
                    <a:pt x="3307" y="1174"/>
                  </a:lnTo>
                  <a:lnTo>
                    <a:pt x="3805" y="1316"/>
                  </a:lnTo>
                  <a:lnTo>
                    <a:pt x="3805" y="1316"/>
                  </a:lnTo>
                  <a:lnTo>
                    <a:pt x="2667" y="960"/>
                  </a:lnTo>
                  <a:lnTo>
                    <a:pt x="1280" y="534"/>
                  </a:lnTo>
                  <a:lnTo>
                    <a:pt x="0" y="0"/>
                  </a:lnTo>
                  <a:close/>
                  <a:moveTo>
                    <a:pt x="3805" y="1316"/>
                  </a:moveTo>
                  <a:lnTo>
                    <a:pt x="4374" y="1494"/>
                  </a:lnTo>
                  <a:lnTo>
                    <a:pt x="4502" y="1515"/>
                  </a:lnTo>
                  <a:lnTo>
                    <a:pt x="4502" y="1515"/>
                  </a:lnTo>
                  <a:lnTo>
                    <a:pt x="3805" y="1316"/>
                  </a:lnTo>
                  <a:close/>
                  <a:moveTo>
                    <a:pt x="4502" y="1515"/>
                  </a:moveTo>
                  <a:lnTo>
                    <a:pt x="4800" y="1600"/>
                  </a:lnTo>
                  <a:lnTo>
                    <a:pt x="5440" y="1707"/>
                  </a:lnTo>
                  <a:lnTo>
                    <a:pt x="7040" y="1920"/>
                  </a:lnTo>
                  <a:lnTo>
                    <a:pt x="7040" y="1920"/>
                  </a:lnTo>
                  <a:lnTo>
                    <a:pt x="5654" y="1707"/>
                  </a:lnTo>
                  <a:lnTo>
                    <a:pt x="4502" y="1515"/>
                  </a:lnTo>
                  <a:close/>
                  <a:moveTo>
                    <a:pt x="14933" y="2027"/>
                  </a:moveTo>
                  <a:lnTo>
                    <a:pt x="13227" y="2134"/>
                  </a:lnTo>
                  <a:lnTo>
                    <a:pt x="13973" y="2134"/>
                  </a:lnTo>
                  <a:lnTo>
                    <a:pt x="15040" y="2027"/>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89"/>
            <p:cNvSpPr/>
            <p:nvPr/>
          </p:nvSpPr>
          <p:spPr>
            <a:xfrm>
              <a:off x="7345252" y="3230552"/>
              <a:ext cx="55935" cy="1558"/>
            </a:xfrm>
            <a:custGeom>
              <a:rect b="b" l="l" r="r" t="t"/>
              <a:pathLst>
                <a:path extrusionOk="0" fill="none" h="107" w="3841">
                  <a:moveTo>
                    <a:pt x="3841" y="0"/>
                  </a:moveTo>
                  <a:lnTo>
                    <a:pt x="3734" y="0"/>
                  </a:lnTo>
                  <a:lnTo>
                    <a:pt x="3734" y="0"/>
                  </a:lnTo>
                  <a:lnTo>
                    <a:pt x="2028" y="107"/>
                  </a:lnTo>
                  <a:lnTo>
                    <a:pt x="108" y="107"/>
                  </a:lnTo>
                  <a:lnTo>
                    <a:pt x="108" y="107"/>
                  </a:lnTo>
                  <a:lnTo>
                    <a:pt x="1" y="107"/>
                  </a:lnTo>
                  <a:lnTo>
                    <a:pt x="1" y="107"/>
                  </a:lnTo>
                  <a:lnTo>
                    <a:pt x="321" y="107"/>
                  </a:lnTo>
                  <a:lnTo>
                    <a:pt x="321" y="107"/>
                  </a:lnTo>
                  <a:lnTo>
                    <a:pt x="2774" y="107"/>
                  </a:lnTo>
                  <a:lnTo>
                    <a:pt x="384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89"/>
            <p:cNvSpPr/>
            <p:nvPr/>
          </p:nvSpPr>
          <p:spPr>
            <a:xfrm>
              <a:off x="7166623" y="3193271"/>
              <a:ext cx="118073" cy="35736"/>
            </a:xfrm>
            <a:custGeom>
              <a:rect b="b" l="l" r="r" t="t"/>
              <a:pathLst>
                <a:path extrusionOk="0" fill="none" h="2454" w="8108">
                  <a:moveTo>
                    <a:pt x="1" y="0"/>
                  </a:moveTo>
                  <a:lnTo>
                    <a:pt x="1" y="0"/>
                  </a:lnTo>
                  <a:lnTo>
                    <a:pt x="1067" y="533"/>
                  </a:lnTo>
                  <a:lnTo>
                    <a:pt x="2241" y="1067"/>
                  </a:lnTo>
                  <a:lnTo>
                    <a:pt x="4374" y="1707"/>
                  </a:lnTo>
                  <a:lnTo>
                    <a:pt x="5867" y="2133"/>
                  </a:lnTo>
                  <a:lnTo>
                    <a:pt x="6507" y="2240"/>
                  </a:lnTo>
                  <a:lnTo>
                    <a:pt x="6507" y="2240"/>
                  </a:lnTo>
                  <a:lnTo>
                    <a:pt x="8107" y="2453"/>
                  </a:lnTo>
                  <a:lnTo>
                    <a:pt x="8107" y="2453"/>
                  </a:lnTo>
                  <a:lnTo>
                    <a:pt x="6721" y="2240"/>
                  </a:lnTo>
                  <a:lnTo>
                    <a:pt x="5441" y="2027"/>
                  </a:lnTo>
                  <a:lnTo>
                    <a:pt x="5441" y="2027"/>
                  </a:lnTo>
                  <a:lnTo>
                    <a:pt x="3734" y="1493"/>
                  </a:lnTo>
                  <a:lnTo>
                    <a:pt x="2347" y="1067"/>
                  </a:lnTo>
                  <a:lnTo>
                    <a:pt x="1067" y="533"/>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89"/>
            <p:cNvSpPr/>
            <p:nvPr/>
          </p:nvSpPr>
          <p:spPr>
            <a:xfrm>
              <a:off x="7197368" y="3042589"/>
              <a:ext cx="3116" cy="15553"/>
            </a:xfrm>
            <a:custGeom>
              <a:rect b="b" l="l" r="r" t="t"/>
              <a:pathLst>
                <a:path extrusionOk="0" fill="none" h="1068" w="214">
                  <a:moveTo>
                    <a:pt x="1" y="1"/>
                  </a:moveTo>
                  <a:lnTo>
                    <a:pt x="1" y="1"/>
                  </a:lnTo>
                  <a:lnTo>
                    <a:pt x="107" y="1067"/>
                  </a:lnTo>
                  <a:lnTo>
                    <a:pt x="107" y="1067"/>
                  </a:lnTo>
                  <a:lnTo>
                    <a:pt x="107" y="108"/>
                  </a:lnTo>
                  <a:lnTo>
                    <a:pt x="214" y="108"/>
                  </a:lnTo>
                  <a:lnTo>
                    <a:pt x="214" y="108"/>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89"/>
            <p:cNvSpPr/>
            <p:nvPr/>
          </p:nvSpPr>
          <p:spPr>
            <a:xfrm>
              <a:off x="7113818" y="3044147"/>
              <a:ext cx="285818" cy="187958"/>
            </a:xfrm>
            <a:custGeom>
              <a:rect b="b" l="l" r="r" t="t"/>
              <a:pathLst>
                <a:path extrusionOk="0" h="12907" w="19627">
                  <a:moveTo>
                    <a:pt x="0" y="1"/>
                  </a:moveTo>
                  <a:lnTo>
                    <a:pt x="0" y="960"/>
                  </a:lnTo>
                  <a:lnTo>
                    <a:pt x="214" y="2560"/>
                  </a:lnTo>
                  <a:lnTo>
                    <a:pt x="534" y="5440"/>
                  </a:lnTo>
                  <a:lnTo>
                    <a:pt x="960" y="8214"/>
                  </a:lnTo>
                  <a:lnTo>
                    <a:pt x="1493" y="8854"/>
                  </a:lnTo>
                  <a:lnTo>
                    <a:pt x="2133" y="9387"/>
                  </a:lnTo>
                  <a:lnTo>
                    <a:pt x="2773" y="9814"/>
                  </a:lnTo>
                  <a:lnTo>
                    <a:pt x="3627" y="10240"/>
                  </a:lnTo>
                  <a:lnTo>
                    <a:pt x="4693" y="10773"/>
                  </a:lnTo>
                  <a:lnTo>
                    <a:pt x="5973" y="11307"/>
                  </a:lnTo>
                  <a:lnTo>
                    <a:pt x="7360" y="11733"/>
                  </a:lnTo>
                  <a:lnTo>
                    <a:pt x="9067" y="12267"/>
                  </a:lnTo>
                  <a:lnTo>
                    <a:pt x="10347" y="12480"/>
                  </a:lnTo>
                  <a:lnTo>
                    <a:pt x="11733" y="12693"/>
                  </a:lnTo>
                  <a:lnTo>
                    <a:pt x="13866" y="12907"/>
                  </a:lnTo>
                  <a:lnTo>
                    <a:pt x="17920" y="12907"/>
                  </a:lnTo>
                  <a:lnTo>
                    <a:pt x="19626" y="12800"/>
                  </a:lnTo>
                  <a:lnTo>
                    <a:pt x="17386" y="12800"/>
                  </a:lnTo>
                  <a:lnTo>
                    <a:pt x="14613" y="12480"/>
                  </a:lnTo>
                  <a:lnTo>
                    <a:pt x="13226" y="12267"/>
                  </a:lnTo>
                  <a:lnTo>
                    <a:pt x="11840" y="11947"/>
                  </a:lnTo>
                  <a:lnTo>
                    <a:pt x="11413" y="12373"/>
                  </a:lnTo>
                  <a:lnTo>
                    <a:pt x="11093" y="12587"/>
                  </a:lnTo>
                  <a:lnTo>
                    <a:pt x="11093" y="12587"/>
                  </a:lnTo>
                  <a:lnTo>
                    <a:pt x="11733" y="11840"/>
                  </a:lnTo>
                  <a:lnTo>
                    <a:pt x="10560" y="11520"/>
                  </a:lnTo>
                  <a:lnTo>
                    <a:pt x="9493" y="11093"/>
                  </a:lnTo>
                  <a:lnTo>
                    <a:pt x="8427" y="10560"/>
                  </a:lnTo>
                  <a:lnTo>
                    <a:pt x="7360" y="9920"/>
                  </a:lnTo>
                  <a:lnTo>
                    <a:pt x="6293" y="9174"/>
                  </a:lnTo>
                  <a:lnTo>
                    <a:pt x="5227" y="8320"/>
                  </a:lnTo>
                  <a:lnTo>
                    <a:pt x="4373" y="7360"/>
                  </a:lnTo>
                  <a:lnTo>
                    <a:pt x="3520" y="6187"/>
                  </a:lnTo>
                  <a:lnTo>
                    <a:pt x="2667" y="4800"/>
                  </a:lnTo>
                  <a:lnTo>
                    <a:pt x="1920" y="3307"/>
                  </a:lnTo>
                  <a:lnTo>
                    <a:pt x="1280" y="1707"/>
                  </a:lnTo>
                  <a:lnTo>
                    <a:pt x="854" y="214"/>
                  </a:lnTo>
                  <a:lnTo>
                    <a:pt x="107"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89"/>
            <p:cNvSpPr/>
            <p:nvPr/>
          </p:nvSpPr>
          <p:spPr>
            <a:xfrm>
              <a:off x="7275365" y="3216572"/>
              <a:ext cx="10878" cy="10878"/>
            </a:xfrm>
            <a:custGeom>
              <a:rect b="b" l="l" r="r" t="t"/>
              <a:pathLst>
                <a:path extrusionOk="0" h="747" w="747">
                  <a:moveTo>
                    <a:pt x="640" y="0"/>
                  </a:moveTo>
                  <a:lnTo>
                    <a:pt x="0" y="747"/>
                  </a:lnTo>
                  <a:lnTo>
                    <a:pt x="0" y="747"/>
                  </a:lnTo>
                  <a:lnTo>
                    <a:pt x="320" y="533"/>
                  </a:lnTo>
                  <a:lnTo>
                    <a:pt x="747" y="107"/>
                  </a:lnTo>
                  <a:lnTo>
                    <a:pt x="640" y="0"/>
                  </a:lnTo>
                  <a:close/>
                </a:path>
              </a:pathLst>
            </a:custGeom>
            <a:solidFill>
              <a:srgbClr val="AF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89"/>
            <p:cNvSpPr/>
            <p:nvPr/>
          </p:nvSpPr>
          <p:spPr>
            <a:xfrm>
              <a:off x="7275365" y="3216572"/>
              <a:ext cx="10878" cy="10878"/>
            </a:xfrm>
            <a:custGeom>
              <a:rect b="b" l="l" r="r" t="t"/>
              <a:pathLst>
                <a:path extrusionOk="0" fill="none" h="747" w="747">
                  <a:moveTo>
                    <a:pt x="640" y="0"/>
                  </a:moveTo>
                  <a:lnTo>
                    <a:pt x="640" y="0"/>
                  </a:lnTo>
                  <a:lnTo>
                    <a:pt x="0" y="747"/>
                  </a:lnTo>
                  <a:lnTo>
                    <a:pt x="0" y="747"/>
                  </a:lnTo>
                  <a:lnTo>
                    <a:pt x="320" y="533"/>
                  </a:lnTo>
                  <a:lnTo>
                    <a:pt x="320" y="533"/>
                  </a:lnTo>
                  <a:lnTo>
                    <a:pt x="747" y="107"/>
                  </a:lnTo>
                  <a:lnTo>
                    <a:pt x="747" y="107"/>
                  </a:lnTo>
                  <a:lnTo>
                    <a:pt x="64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89"/>
            <p:cNvSpPr/>
            <p:nvPr/>
          </p:nvSpPr>
          <p:spPr>
            <a:xfrm>
              <a:off x="6772084" y="3019288"/>
              <a:ext cx="7776" cy="274955"/>
            </a:xfrm>
            <a:custGeom>
              <a:rect b="b" l="l" r="r" t="t"/>
              <a:pathLst>
                <a:path extrusionOk="0" h="18881" w="534">
                  <a:moveTo>
                    <a:pt x="534" y="1"/>
                  </a:moveTo>
                  <a:lnTo>
                    <a:pt x="427" y="8214"/>
                  </a:lnTo>
                  <a:lnTo>
                    <a:pt x="0" y="18880"/>
                  </a:lnTo>
                  <a:lnTo>
                    <a:pt x="534" y="7147"/>
                  </a:lnTo>
                  <a:lnTo>
                    <a:pt x="534"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89"/>
            <p:cNvSpPr/>
            <p:nvPr/>
          </p:nvSpPr>
          <p:spPr>
            <a:xfrm>
              <a:off x="6772084" y="3019288"/>
              <a:ext cx="7776" cy="274955"/>
            </a:xfrm>
            <a:custGeom>
              <a:rect b="b" l="l" r="r" t="t"/>
              <a:pathLst>
                <a:path extrusionOk="0" fill="none" h="18881" w="534">
                  <a:moveTo>
                    <a:pt x="534" y="1"/>
                  </a:moveTo>
                  <a:lnTo>
                    <a:pt x="427" y="8214"/>
                  </a:lnTo>
                  <a:lnTo>
                    <a:pt x="0" y="18880"/>
                  </a:lnTo>
                  <a:lnTo>
                    <a:pt x="0" y="18880"/>
                  </a:lnTo>
                  <a:lnTo>
                    <a:pt x="0" y="18880"/>
                  </a:lnTo>
                  <a:lnTo>
                    <a:pt x="534" y="7147"/>
                  </a:lnTo>
                  <a:lnTo>
                    <a:pt x="534" y="1"/>
                  </a:lnTo>
                  <a:lnTo>
                    <a:pt x="53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89"/>
            <p:cNvSpPr/>
            <p:nvPr/>
          </p:nvSpPr>
          <p:spPr>
            <a:xfrm>
              <a:off x="6779846" y="2971143"/>
              <a:ext cx="1573" cy="20198"/>
            </a:xfrm>
            <a:custGeom>
              <a:rect b="b" l="l" r="r" t="t"/>
              <a:pathLst>
                <a:path extrusionOk="0" fill="none" h="1387" w="108">
                  <a:moveTo>
                    <a:pt x="107" y="0"/>
                  </a:moveTo>
                  <a:lnTo>
                    <a:pt x="1" y="1387"/>
                  </a:lnTo>
                  <a:lnTo>
                    <a:pt x="1" y="1387"/>
                  </a:lnTo>
                  <a:lnTo>
                    <a:pt x="10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89"/>
            <p:cNvSpPr/>
            <p:nvPr/>
          </p:nvSpPr>
          <p:spPr>
            <a:xfrm>
              <a:off x="6779846" y="2991327"/>
              <a:ext cx="15" cy="27975"/>
            </a:xfrm>
            <a:custGeom>
              <a:rect b="b" l="l" r="r" t="t"/>
              <a:pathLst>
                <a:path extrusionOk="0" h="1921" w="1">
                  <a:moveTo>
                    <a:pt x="1" y="1"/>
                  </a:moveTo>
                  <a:lnTo>
                    <a:pt x="1" y="1921"/>
                  </a:lnTo>
                  <a:lnTo>
                    <a:pt x="1" y="1921"/>
                  </a:lnTo>
                  <a:lnTo>
                    <a:pt x="1" y="1"/>
                  </a:lnTo>
                  <a:lnTo>
                    <a:pt x="1" y="1"/>
                  </a:ln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89"/>
            <p:cNvSpPr/>
            <p:nvPr/>
          </p:nvSpPr>
          <p:spPr>
            <a:xfrm>
              <a:off x="6779846" y="2991327"/>
              <a:ext cx="15" cy="27975"/>
            </a:xfrm>
            <a:custGeom>
              <a:rect b="b" l="l" r="r" t="t"/>
              <a:pathLst>
                <a:path extrusionOk="0" fill="none" h="1921" w="1">
                  <a:moveTo>
                    <a:pt x="1" y="1"/>
                  </a:moveTo>
                  <a:lnTo>
                    <a:pt x="1" y="1921"/>
                  </a:lnTo>
                  <a:lnTo>
                    <a:pt x="1" y="192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89"/>
            <p:cNvSpPr/>
            <p:nvPr/>
          </p:nvSpPr>
          <p:spPr>
            <a:xfrm>
              <a:off x="6772084" y="2904343"/>
              <a:ext cx="49716" cy="399216"/>
            </a:xfrm>
            <a:custGeom>
              <a:rect b="b" l="l" r="r" t="t"/>
              <a:pathLst>
                <a:path extrusionOk="0" h="27414" w="3414">
                  <a:moveTo>
                    <a:pt x="1174" y="1"/>
                  </a:moveTo>
                  <a:lnTo>
                    <a:pt x="640" y="3947"/>
                  </a:lnTo>
                  <a:lnTo>
                    <a:pt x="640" y="4587"/>
                  </a:lnTo>
                  <a:lnTo>
                    <a:pt x="534" y="5974"/>
                  </a:lnTo>
                  <a:lnTo>
                    <a:pt x="534" y="7894"/>
                  </a:lnTo>
                  <a:lnTo>
                    <a:pt x="534" y="15040"/>
                  </a:lnTo>
                  <a:lnTo>
                    <a:pt x="0" y="26773"/>
                  </a:lnTo>
                  <a:lnTo>
                    <a:pt x="427" y="27413"/>
                  </a:lnTo>
                  <a:lnTo>
                    <a:pt x="3414" y="27413"/>
                  </a:lnTo>
                  <a:lnTo>
                    <a:pt x="2987" y="22080"/>
                  </a:lnTo>
                  <a:lnTo>
                    <a:pt x="1280" y="21973"/>
                  </a:lnTo>
                  <a:lnTo>
                    <a:pt x="640" y="21867"/>
                  </a:lnTo>
                  <a:lnTo>
                    <a:pt x="320" y="21760"/>
                  </a:lnTo>
                  <a:lnTo>
                    <a:pt x="1280" y="21867"/>
                  </a:lnTo>
                  <a:lnTo>
                    <a:pt x="2667" y="21973"/>
                  </a:lnTo>
                  <a:lnTo>
                    <a:pt x="2987" y="21973"/>
                  </a:lnTo>
                  <a:lnTo>
                    <a:pt x="1920" y="8854"/>
                  </a:lnTo>
                  <a:lnTo>
                    <a:pt x="1280" y="8854"/>
                  </a:lnTo>
                  <a:lnTo>
                    <a:pt x="960" y="8747"/>
                  </a:lnTo>
                  <a:lnTo>
                    <a:pt x="1814" y="8747"/>
                  </a:lnTo>
                  <a:lnTo>
                    <a:pt x="1174"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89"/>
            <p:cNvSpPr/>
            <p:nvPr/>
          </p:nvSpPr>
          <p:spPr>
            <a:xfrm>
              <a:off x="6786065" y="3031725"/>
              <a:ext cx="13995" cy="1558"/>
            </a:xfrm>
            <a:custGeom>
              <a:rect b="b" l="l" r="r" t="t"/>
              <a:pathLst>
                <a:path extrusionOk="0" h="107" w="961">
                  <a:moveTo>
                    <a:pt x="0" y="0"/>
                  </a:moveTo>
                  <a:lnTo>
                    <a:pt x="320" y="107"/>
                  </a:lnTo>
                  <a:lnTo>
                    <a:pt x="960" y="107"/>
                  </a:lnTo>
                  <a:lnTo>
                    <a:pt x="854" y="0"/>
                  </a:lnTo>
                  <a:close/>
                </a:path>
              </a:pathLst>
            </a:custGeom>
            <a:solidFill>
              <a:srgbClr val="AF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89"/>
            <p:cNvSpPr/>
            <p:nvPr/>
          </p:nvSpPr>
          <p:spPr>
            <a:xfrm>
              <a:off x="6786065" y="3031725"/>
              <a:ext cx="13995" cy="1558"/>
            </a:xfrm>
            <a:custGeom>
              <a:rect b="b" l="l" r="r" t="t"/>
              <a:pathLst>
                <a:path extrusionOk="0" fill="none" h="107" w="961">
                  <a:moveTo>
                    <a:pt x="214" y="0"/>
                  </a:moveTo>
                  <a:lnTo>
                    <a:pt x="214" y="0"/>
                  </a:lnTo>
                  <a:lnTo>
                    <a:pt x="0" y="0"/>
                  </a:lnTo>
                  <a:lnTo>
                    <a:pt x="0" y="0"/>
                  </a:lnTo>
                  <a:lnTo>
                    <a:pt x="320" y="107"/>
                  </a:lnTo>
                  <a:lnTo>
                    <a:pt x="320" y="107"/>
                  </a:lnTo>
                  <a:lnTo>
                    <a:pt x="960" y="107"/>
                  </a:lnTo>
                  <a:lnTo>
                    <a:pt x="854" y="0"/>
                  </a:lnTo>
                  <a:lnTo>
                    <a:pt x="320" y="0"/>
                  </a:lnTo>
                  <a:lnTo>
                    <a:pt x="320" y="0"/>
                  </a:lnTo>
                  <a:lnTo>
                    <a:pt x="21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89"/>
            <p:cNvSpPr/>
            <p:nvPr/>
          </p:nvSpPr>
          <p:spPr>
            <a:xfrm>
              <a:off x="6697522" y="2789398"/>
              <a:ext cx="96316" cy="172435"/>
            </a:xfrm>
            <a:custGeom>
              <a:rect b="b" l="l" r="r" t="t"/>
              <a:pathLst>
                <a:path extrusionOk="0" h="11841" w="6614">
                  <a:moveTo>
                    <a:pt x="1494" y="1"/>
                  </a:moveTo>
                  <a:lnTo>
                    <a:pt x="641" y="107"/>
                  </a:lnTo>
                  <a:lnTo>
                    <a:pt x="1" y="214"/>
                  </a:lnTo>
                  <a:lnTo>
                    <a:pt x="2347" y="214"/>
                  </a:lnTo>
                  <a:lnTo>
                    <a:pt x="2987" y="321"/>
                  </a:lnTo>
                  <a:lnTo>
                    <a:pt x="3627" y="427"/>
                  </a:lnTo>
                  <a:lnTo>
                    <a:pt x="4267" y="641"/>
                  </a:lnTo>
                  <a:lnTo>
                    <a:pt x="4800" y="961"/>
                  </a:lnTo>
                  <a:lnTo>
                    <a:pt x="5440" y="1494"/>
                  </a:lnTo>
                  <a:lnTo>
                    <a:pt x="5867" y="2027"/>
                  </a:lnTo>
                  <a:lnTo>
                    <a:pt x="6187" y="2774"/>
                  </a:lnTo>
                  <a:lnTo>
                    <a:pt x="6400" y="3627"/>
                  </a:lnTo>
                  <a:lnTo>
                    <a:pt x="6400" y="4374"/>
                  </a:lnTo>
                  <a:lnTo>
                    <a:pt x="6400" y="5227"/>
                  </a:lnTo>
                  <a:lnTo>
                    <a:pt x="6187" y="6827"/>
                  </a:lnTo>
                  <a:lnTo>
                    <a:pt x="5974" y="9387"/>
                  </a:lnTo>
                  <a:lnTo>
                    <a:pt x="5760" y="11200"/>
                  </a:lnTo>
                  <a:lnTo>
                    <a:pt x="5760" y="11840"/>
                  </a:lnTo>
                  <a:lnTo>
                    <a:pt x="5867" y="11200"/>
                  </a:lnTo>
                  <a:lnTo>
                    <a:pt x="6187" y="9494"/>
                  </a:lnTo>
                  <a:lnTo>
                    <a:pt x="6507" y="6827"/>
                  </a:lnTo>
                  <a:lnTo>
                    <a:pt x="6614" y="5227"/>
                  </a:lnTo>
                  <a:lnTo>
                    <a:pt x="6614" y="4374"/>
                  </a:lnTo>
                  <a:lnTo>
                    <a:pt x="6614" y="3521"/>
                  </a:lnTo>
                  <a:lnTo>
                    <a:pt x="6400" y="2667"/>
                  </a:lnTo>
                  <a:lnTo>
                    <a:pt x="6080" y="1921"/>
                  </a:lnTo>
                  <a:lnTo>
                    <a:pt x="5547" y="1281"/>
                  </a:lnTo>
                  <a:lnTo>
                    <a:pt x="4907" y="747"/>
                  </a:lnTo>
                  <a:lnTo>
                    <a:pt x="4374" y="427"/>
                  </a:lnTo>
                  <a:lnTo>
                    <a:pt x="3734" y="214"/>
                  </a:lnTo>
                  <a:lnTo>
                    <a:pt x="3094" y="107"/>
                  </a:lnTo>
                  <a:lnTo>
                    <a:pt x="234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3" name="Google Shape;2713;p189"/>
          <p:cNvGrpSpPr/>
          <p:nvPr/>
        </p:nvGrpSpPr>
        <p:grpSpPr>
          <a:xfrm>
            <a:off x="4247537" y="2529493"/>
            <a:ext cx="830609" cy="3613591"/>
            <a:chOff x="8005609" y="2411976"/>
            <a:chExt cx="546777" cy="2218152"/>
          </a:xfrm>
        </p:grpSpPr>
        <p:sp>
          <p:nvSpPr>
            <p:cNvPr id="2714" name="Google Shape;2714;p189"/>
            <p:cNvSpPr/>
            <p:nvPr/>
          </p:nvSpPr>
          <p:spPr>
            <a:xfrm>
              <a:off x="8028910" y="2638764"/>
              <a:ext cx="156896" cy="285818"/>
            </a:xfrm>
            <a:custGeom>
              <a:rect b="b" l="l" r="r" t="t"/>
              <a:pathLst>
                <a:path extrusionOk="0" h="19627" w="10774">
                  <a:moveTo>
                    <a:pt x="5013" y="0"/>
                  </a:moveTo>
                  <a:lnTo>
                    <a:pt x="5013" y="1280"/>
                  </a:lnTo>
                  <a:lnTo>
                    <a:pt x="4907" y="2560"/>
                  </a:lnTo>
                  <a:lnTo>
                    <a:pt x="4800" y="3093"/>
                  </a:lnTo>
                  <a:lnTo>
                    <a:pt x="4693" y="3733"/>
                  </a:lnTo>
                  <a:lnTo>
                    <a:pt x="4373" y="4267"/>
                  </a:lnTo>
                  <a:lnTo>
                    <a:pt x="4053" y="4800"/>
                  </a:lnTo>
                  <a:lnTo>
                    <a:pt x="3627" y="5333"/>
                  </a:lnTo>
                  <a:lnTo>
                    <a:pt x="3093" y="5760"/>
                  </a:lnTo>
                  <a:lnTo>
                    <a:pt x="2667" y="6293"/>
                  </a:lnTo>
                  <a:lnTo>
                    <a:pt x="2240" y="6827"/>
                  </a:lnTo>
                  <a:lnTo>
                    <a:pt x="2133" y="7253"/>
                  </a:lnTo>
                  <a:lnTo>
                    <a:pt x="2027" y="7680"/>
                  </a:lnTo>
                  <a:lnTo>
                    <a:pt x="1920" y="8533"/>
                  </a:lnTo>
                  <a:lnTo>
                    <a:pt x="1920" y="9386"/>
                  </a:lnTo>
                  <a:lnTo>
                    <a:pt x="1707" y="10240"/>
                  </a:lnTo>
                  <a:lnTo>
                    <a:pt x="1493" y="10986"/>
                  </a:lnTo>
                  <a:lnTo>
                    <a:pt x="1173" y="11733"/>
                  </a:lnTo>
                  <a:lnTo>
                    <a:pt x="427" y="13120"/>
                  </a:lnTo>
                  <a:lnTo>
                    <a:pt x="213" y="13653"/>
                  </a:lnTo>
                  <a:lnTo>
                    <a:pt x="107" y="14186"/>
                  </a:lnTo>
                  <a:lnTo>
                    <a:pt x="0" y="14826"/>
                  </a:lnTo>
                  <a:lnTo>
                    <a:pt x="0" y="15360"/>
                  </a:lnTo>
                  <a:lnTo>
                    <a:pt x="107" y="15893"/>
                  </a:lnTo>
                  <a:lnTo>
                    <a:pt x="213" y="16533"/>
                  </a:lnTo>
                  <a:lnTo>
                    <a:pt x="427" y="17066"/>
                  </a:lnTo>
                  <a:lnTo>
                    <a:pt x="640" y="17599"/>
                  </a:lnTo>
                  <a:lnTo>
                    <a:pt x="960" y="18026"/>
                  </a:lnTo>
                  <a:lnTo>
                    <a:pt x="1387" y="18453"/>
                  </a:lnTo>
                  <a:lnTo>
                    <a:pt x="1813" y="18879"/>
                  </a:lnTo>
                  <a:lnTo>
                    <a:pt x="2347" y="19199"/>
                  </a:lnTo>
                  <a:lnTo>
                    <a:pt x="2880" y="19413"/>
                  </a:lnTo>
                  <a:lnTo>
                    <a:pt x="3413" y="19519"/>
                  </a:lnTo>
                  <a:lnTo>
                    <a:pt x="4053" y="19626"/>
                  </a:lnTo>
                  <a:lnTo>
                    <a:pt x="4587" y="19626"/>
                  </a:lnTo>
                  <a:lnTo>
                    <a:pt x="5547" y="19306"/>
                  </a:lnTo>
                  <a:lnTo>
                    <a:pt x="6400" y="18879"/>
                  </a:lnTo>
                  <a:lnTo>
                    <a:pt x="7253" y="18346"/>
                  </a:lnTo>
                  <a:lnTo>
                    <a:pt x="7893" y="17599"/>
                  </a:lnTo>
                  <a:lnTo>
                    <a:pt x="8640" y="16746"/>
                  </a:lnTo>
                  <a:lnTo>
                    <a:pt x="9280" y="15786"/>
                  </a:lnTo>
                  <a:lnTo>
                    <a:pt x="9813" y="14826"/>
                  </a:lnTo>
                  <a:lnTo>
                    <a:pt x="10240" y="13866"/>
                  </a:lnTo>
                  <a:lnTo>
                    <a:pt x="10453" y="12800"/>
                  </a:lnTo>
                  <a:lnTo>
                    <a:pt x="10666" y="11840"/>
                  </a:lnTo>
                  <a:lnTo>
                    <a:pt x="10773" y="10773"/>
                  </a:lnTo>
                  <a:lnTo>
                    <a:pt x="10773" y="9706"/>
                  </a:lnTo>
                  <a:lnTo>
                    <a:pt x="10773" y="8640"/>
                  </a:lnTo>
                  <a:lnTo>
                    <a:pt x="10560" y="7573"/>
                  </a:lnTo>
                  <a:lnTo>
                    <a:pt x="10240" y="6507"/>
                  </a:lnTo>
                  <a:lnTo>
                    <a:pt x="9813" y="5547"/>
                  </a:lnTo>
                  <a:lnTo>
                    <a:pt x="9386" y="4587"/>
                  </a:lnTo>
                  <a:lnTo>
                    <a:pt x="8746" y="3627"/>
                  </a:lnTo>
                  <a:lnTo>
                    <a:pt x="8000" y="2773"/>
                  </a:lnTo>
                  <a:lnTo>
                    <a:pt x="7253" y="2027"/>
                  </a:lnTo>
                  <a:lnTo>
                    <a:pt x="7040" y="1707"/>
                  </a:lnTo>
                  <a:lnTo>
                    <a:pt x="5013"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89"/>
            <p:cNvSpPr/>
            <p:nvPr/>
          </p:nvSpPr>
          <p:spPr>
            <a:xfrm>
              <a:off x="8028910" y="2638764"/>
              <a:ext cx="156896" cy="285818"/>
            </a:xfrm>
            <a:custGeom>
              <a:rect b="b" l="l" r="r" t="t"/>
              <a:pathLst>
                <a:path extrusionOk="0" fill="none" h="19627" w="10774">
                  <a:moveTo>
                    <a:pt x="5013" y="0"/>
                  </a:moveTo>
                  <a:lnTo>
                    <a:pt x="5013" y="0"/>
                  </a:lnTo>
                  <a:lnTo>
                    <a:pt x="5013" y="1280"/>
                  </a:lnTo>
                  <a:lnTo>
                    <a:pt x="4907" y="2560"/>
                  </a:lnTo>
                  <a:lnTo>
                    <a:pt x="4800" y="3093"/>
                  </a:lnTo>
                  <a:lnTo>
                    <a:pt x="4693" y="3733"/>
                  </a:lnTo>
                  <a:lnTo>
                    <a:pt x="4373" y="4267"/>
                  </a:lnTo>
                  <a:lnTo>
                    <a:pt x="4053" y="4800"/>
                  </a:lnTo>
                  <a:lnTo>
                    <a:pt x="4053" y="4800"/>
                  </a:lnTo>
                  <a:lnTo>
                    <a:pt x="3627" y="5333"/>
                  </a:lnTo>
                  <a:lnTo>
                    <a:pt x="3093" y="5760"/>
                  </a:lnTo>
                  <a:lnTo>
                    <a:pt x="2667" y="6293"/>
                  </a:lnTo>
                  <a:lnTo>
                    <a:pt x="2240" y="6827"/>
                  </a:lnTo>
                  <a:lnTo>
                    <a:pt x="2240" y="6827"/>
                  </a:lnTo>
                  <a:lnTo>
                    <a:pt x="2133" y="7253"/>
                  </a:lnTo>
                  <a:lnTo>
                    <a:pt x="2027" y="7680"/>
                  </a:lnTo>
                  <a:lnTo>
                    <a:pt x="1920" y="8533"/>
                  </a:lnTo>
                  <a:lnTo>
                    <a:pt x="1920" y="9386"/>
                  </a:lnTo>
                  <a:lnTo>
                    <a:pt x="1707" y="10240"/>
                  </a:lnTo>
                  <a:lnTo>
                    <a:pt x="1707" y="10240"/>
                  </a:lnTo>
                  <a:lnTo>
                    <a:pt x="1493" y="10986"/>
                  </a:lnTo>
                  <a:lnTo>
                    <a:pt x="1173" y="11733"/>
                  </a:lnTo>
                  <a:lnTo>
                    <a:pt x="427" y="13120"/>
                  </a:lnTo>
                  <a:lnTo>
                    <a:pt x="427" y="13120"/>
                  </a:lnTo>
                  <a:lnTo>
                    <a:pt x="213" y="13653"/>
                  </a:lnTo>
                  <a:lnTo>
                    <a:pt x="107" y="14186"/>
                  </a:lnTo>
                  <a:lnTo>
                    <a:pt x="0" y="14826"/>
                  </a:lnTo>
                  <a:lnTo>
                    <a:pt x="0" y="15360"/>
                  </a:lnTo>
                  <a:lnTo>
                    <a:pt x="107" y="15893"/>
                  </a:lnTo>
                  <a:lnTo>
                    <a:pt x="213" y="16533"/>
                  </a:lnTo>
                  <a:lnTo>
                    <a:pt x="427" y="17066"/>
                  </a:lnTo>
                  <a:lnTo>
                    <a:pt x="640" y="17599"/>
                  </a:lnTo>
                  <a:lnTo>
                    <a:pt x="640" y="17599"/>
                  </a:lnTo>
                  <a:lnTo>
                    <a:pt x="960" y="18026"/>
                  </a:lnTo>
                  <a:lnTo>
                    <a:pt x="1387" y="18453"/>
                  </a:lnTo>
                  <a:lnTo>
                    <a:pt x="1813" y="18879"/>
                  </a:lnTo>
                  <a:lnTo>
                    <a:pt x="2347" y="19199"/>
                  </a:lnTo>
                  <a:lnTo>
                    <a:pt x="2880" y="19413"/>
                  </a:lnTo>
                  <a:lnTo>
                    <a:pt x="3413" y="19519"/>
                  </a:lnTo>
                  <a:lnTo>
                    <a:pt x="4053" y="19626"/>
                  </a:lnTo>
                  <a:lnTo>
                    <a:pt x="4587" y="19626"/>
                  </a:lnTo>
                  <a:lnTo>
                    <a:pt x="4587" y="19626"/>
                  </a:lnTo>
                  <a:lnTo>
                    <a:pt x="5547" y="19306"/>
                  </a:lnTo>
                  <a:lnTo>
                    <a:pt x="6400" y="18879"/>
                  </a:lnTo>
                  <a:lnTo>
                    <a:pt x="7253" y="18346"/>
                  </a:lnTo>
                  <a:lnTo>
                    <a:pt x="7893" y="17599"/>
                  </a:lnTo>
                  <a:lnTo>
                    <a:pt x="7893" y="17599"/>
                  </a:lnTo>
                  <a:lnTo>
                    <a:pt x="8640" y="16746"/>
                  </a:lnTo>
                  <a:lnTo>
                    <a:pt x="9280" y="15786"/>
                  </a:lnTo>
                  <a:lnTo>
                    <a:pt x="9813" y="14826"/>
                  </a:lnTo>
                  <a:lnTo>
                    <a:pt x="10240" y="13866"/>
                  </a:lnTo>
                  <a:lnTo>
                    <a:pt x="10453" y="12800"/>
                  </a:lnTo>
                  <a:lnTo>
                    <a:pt x="10666" y="11840"/>
                  </a:lnTo>
                  <a:lnTo>
                    <a:pt x="10773" y="10773"/>
                  </a:lnTo>
                  <a:lnTo>
                    <a:pt x="10773" y="9706"/>
                  </a:lnTo>
                  <a:lnTo>
                    <a:pt x="10773" y="8640"/>
                  </a:lnTo>
                  <a:lnTo>
                    <a:pt x="10560" y="7573"/>
                  </a:lnTo>
                  <a:lnTo>
                    <a:pt x="10240" y="6507"/>
                  </a:lnTo>
                  <a:lnTo>
                    <a:pt x="9813" y="5547"/>
                  </a:lnTo>
                  <a:lnTo>
                    <a:pt x="9386" y="4587"/>
                  </a:lnTo>
                  <a:lnTo>
                    <a:pt x="8746" y="3627"/>
                  </a:lnTo>
                  <a:lnTo>
                    <a:pt x="8000" y="2773"/>
                  </a:lnTo>
                  <a:lnTo>
                    <a:pt x="7253" y="2027"/>
                  </a:lnTo>
                  <a:lnTo>
                    <a:pt x="7253" y="2027"/>
                  </a:lnTo>
                  <a:lnTo>
                    <a:pt x="7040" y="170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89"/>
            <p:cNvSpPr/>
            <p:nvPr/>
          </p:nvSpPr>
          <p:spPr>
            <a:xfrm>
              <a:off x="8375289" y="2505179"/>
              <a:ext cx="127393" cy="357262"/>
            </a:xfrm>
            <a:custGeom>
              <a:rect b="b" l="l" r="r" t="t"/>
              <a:pathLst>
                <a:path extrusionOk="0" h="24533" w="8748">
                  <a:moveTo>
                    <a:pt x="1494" y="0"/>
                  </a:moveTo>
                  <a:lnTo>
                    <a:pt x="1068" y="1067"/>
                  </a:lnTo>
                  <a:lnTo>
                    <a:pt x="1494" y="3840"/>
                  </a:lnTo>
                  <a:lnTo>
                    <a:pt x="1814" y="6613"/>
                  </a:lnTo>
                  <a:lnTo>
                    <a:pt x="1814" y="8000"/>
                  </a:lnTo>
                  <a:lnTo>
                    <a:pt x="1708" y="9386"/>
                  </a:lnTo>
                  <a:lnTo>
                    <a:pt x="1601" y="10773"/>
                  </a:lnTo>
                  <a:lnTo>
                    <a:pt x="1281" y="12160"/>
                  </a:lnTo>
                  <a:lnTo>
                    <a:pt x="428" y="15360"/>
                  </a:lnTo>
                  <a:lnTo>
                    <a:pt x="108" y="17066"/>
                  </a:lnTo>
                  <a:lnTo>
                    <a:pt x="1" y="18666"/>
                  </a:lnTo>
                  <a:lnTo>
                    <a:pt x="108" y="19519"/>
                  </a:lnTo>
                  <a:lnTo>
                    <a:pt x="214" y="20373"/>
                  </a:lnTo>
                  <a:lnTo>
                    <a:pt x="428" y="21119"/>
                  </a:lnTo>
                  <a:lnTo>
                    <a:pt x="748" y="21973"/>
                  </a:lnTo>
                  <a:lnTo>
                    <a:pt x="1174" y="22613"/>
                  </a:lnTo>
                  <a:lnTo>
                    <a:pt x="1708" y="23253"/>
                  </a:lnTo>
                  <a:lnTo>
                    <a:pt x="2348" y="23786"/>
                  </a:lnTo>
                  <a:lnTo>
                    <a:pt x="3094" y="24213"/>
                  </a:lnTo>
                  <a:lnTo>
                    <a:pt x="3627" y="24426"/>
                  </a:lnTo>
                  <a:lnTo>
                    <a:pt x="4267" y="24533"/>
                  </a:lnTo>
                  <a:lnTo>
                    <a:pt x="4907" y="24533"/>
                  </a:lnTo>
                  <a:lnTo>
                    <a:pt x="5547" y="24426"/>
                  </a:lnTo>
                  <a:lnTo>
                    <a:pt x="6294" y="24213"/>
                  </a:lnTo>
                  <a:lnTo>
                    <a:pt x="7041" y="23786"/>
                  </a:lnTo>
                  <a:lnTo>
                    <a:pt x="7574" y="23253"/>
                  </a:lnTo>
                  <a:lnTo>
                    <a:pt x="8107" y="22613"/>
                  </a:lnTo>
                  <a:lnTo>
                    <a:pt x="8427" y="21973"/>
                  </a:lnTo>
                  <a:lnTo>
                    <a:pt x="8641" y="21226"/>
                  </a:lnTo>
                  <a:lnTo>
                    <a:pt x="8747" y="20373"/>
                  </a:lnTo>
                  <a:lnTo>
                    <a:pt x="8641" y="19626"/>
                  </a:lnTo>
                  <a:lnTo>
                    <a:pt x="8321" y="18559"/>
                  </a:lnTo>
                  <a:lnTo>
                    <a:pt x="7787" y="17599"/>
                  </a:lnTo>
                  <a:lnTo>
                    <a:pt x="7147" y="16746"/>
                  </a:lnTo>
                  <a:lnTo>
                    <a:pt x="6507" y="15893"/>
                  </a:lnTo>
                  <a:lnTo>
                    <a:pt x="5761" y="15040"/>
                  </a:lnTo>
                  <a:lnTo>
                    <a:pt x="5227" y="14186"/>
                  </a:lnTo>
                  <a:lnTo>
                    <a:pt x="4801" y="13226"/>
                  </a:lnTo>
                  <a:lnTo>
                    <a:pt x="4694" y="12693"/>
                  </a:lnTo>
                  <a:lnTo>
                    <a:pt x="4587" y="12160"/>
                  </a:lnTo>
                  <a:lnTo>
                    <a:pt x="4694" y="11306"/>
                  </a:lnTo>
                  <a:lnTo>
                    <a:pt x="4907" y="10453"/>
                  </a:lnTo>
                  <a:lnTo>
                    <a:pt x="5014" y="9493"/>
                  </a:lnTo>
                  <a:lnTo>
                    <a:pt x="5014" y="8640"/>
                  </a:lnTo>
                  <a:lnTo>
                    <a:pt x="5014" y="8106"/>
                  </a:lnTo>
                  <a:lnTo>
                    <a:pt x="4801" y="7467"/>
                  </a:lnTo>
                  <a:lnTo>
                    <a:pt x="4587" y="6933"/>
                  </a:lnTo>
                  <a:lnTo>
                    <a:pt x="4267" y="6507"/>
                  </a:lnTo>
                  <a:lnTo>
                    <a:pt x="3521" y="5440"/>
                  </a:lnTo>
                  <a:lnTo>
                    <a:pt x="2774" y="4480"/>
                  </a:lnTo>
                  <a:lnTo>
                    <a:pt x="2134" y="3520"/>
                  </a:lnTo>
                  <a:lnTo>
                    <a:pt x="1708" y="2347"/>
                  </a:lnTo>
                  <a:lnTo>
                    <a:pt x="1494" y="1173"/>
                  </a:lnTo>
                  <a:lnTo>
                    <a:pt x="1494"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89"/>
            <p:cNvSpPr/>
            <p:nvPr/>
          </p:nvSpPr>
          <p:spPr>
            <a:xfrm>
              <a:off x="8375289" y="2505179"/>
              <a:ext cx="127393" cy="357262"/>
            </a:xfrm>
            <a:custGeom>
              <a:rect b="b" l="l" r="r" t="t"/>
              <a:pathLst>
                <a:path extrusionOk="0" fill="none" h="24533" w="8748">
                  <a:moveTo>
                    <a:pt x="1494" y="0"/>
                  </a:moveTo>
                  <a:lnTo>
                    <a:pt x="1494" y="0"/>
                  </a:lnTo>
                  <a:lnTo>
                    <a:pt x="1494" y="1173"/>
                  </a:lnTo>
                  <a:lnTo>
                    <a:pt x="1708" y="2347"/>
                  </a:lnTo>
                  <a:lnTo>
                    <a:pt x="2134" y="3520"/>
                  </a:lnTo>
                  <a:lnTo>
                    <a:pt x="2774" y="4480"/>
                  </a:lnTo>
                  <a:lnTo>
                    <a:pt x="2774" y="4480"/>
                  </a:lnTo>
                  <a:lnTo>
                    <a:pt x="3521" y="5440"/>
                  </a:lnTo>
                  <a:lnTo>
                    <a:pt x="4267" y="6507"/>
                  </a:lnTo>
                  <a:lnTo>
                    <a:pt x="4587" y="6933"/>
                  </a:lnTo>
                  <a:lnTo>
                    <a:pt x="4801" y="7467"/>
                  </a:lnTo>
                  <a:lnTo>
                    <a:pt x="5014" y="8106"/>
                  </a:lnTo>
                  <a:lnTo>
                    <a:pt x="5014" y="8640"/>
                  </a:lnTo>
                  <a:lnTo>
                    <a:pt x="5014" y="8640"/>
                  </a:lnTo>
                  <a:lnTo>
                    <a:pt x="5014" y="9493"/>
                  </a:lnTo>
                  <a:lnTo>
                    <a:pt x="4907" y="10453"/>
                  </a:lnTo>
                  <a:lnTo>
                    <a:pt x="4694" y="11306"/>
                  </a:lnTo>
                  <a:lnTo>
                    <a:pt x="4587" y="12160"/>
                  </a:lnTo>
                  <a:lnTo>
                    <a:pt x="4587" y="12160"/>
                  </a:lnTo>
                  <a:lnTo>
                    <a:pt x="4694" y="12693"/>
                  </a:lnTo>
                  <a:lnTo>
                    <a:pt x="4801" y="13226"/>
                  </a:lnTo>
                  <a:lnTo>
                    <a:pt x="5227" y="14186"/>
                  </a:lnTo>
                  <a:lnTo>
                    <a:pt x="5761" y="15040"/>
                  </a:lnTo>
                  <a:lnTo>
                    <a:pt x="6507" y="15893"/>
                  </a:lnTo>
                  <a:lnTo>
                    <a:pt x="7147" y="16746"/>
                  </a:lnTo>
                  <a:lnTo>
                    <a:pt x="7787" y="17599"/>
                  </a:lnTo>
                  <a:lnTo>
                    <a:pt x="8321" y="18559"/>
                  </a:lnTo>
                  <a:lnTo>
                    <a:pt x="8641" y="19626"/>
                  </a:lnTo>
                  <a:lnTo>
                    <a:pt x="8641" y="19626"/>
                  </a:lnTo>
                  <a:lnTo>
                    <a:pt x="8747" y="20373"/>
                  </a:lnTo>
                  <a:lnTo>
                    <a:pt x="8641" y="21226"/>
                  </a:lnTo>
                  <a:lnTo>
                    <a:pt x="8427" y="21973"/>
                  </a:lnTo>
                  <a:lnTo>
                    <a:pt x="8107" y="22613"/>
                  </a:lnTo>
                  <a:lnTo>
                    <a:pt x="7574" y="23253"/>
                  </a:lnTo>
                  <a:lnTo>
                    <a:pt x="7041" y="23786"/>
                  </a:lnTo>
                  <a:lnTo>
                    <a:pt x="6294" y="24213"/>
                  </a:lnTo>
                  <a:lnTo>
                    <a:pt x="5547" y="24426"/>
                  </a:lnTo>
                  <a:lnTo>
                    <a:pt x="5547" y="24426"/>
                  </a:lnTo>
                  <a:lnTo>
                    <a:pt x="4907" y="24533"/>
                  </a:lnTo>
                  <a:lnTo>
                    <a:pt x="4267" y="24533"/>
                  </a:lnTo>
                  <a:lnTo>
                    <a:pt x="3627" y="24426"/>
                  </a:lnTo>
                  <a:lnTo>
                    <a:pt x="3094" y="24213"/>
                  </a:lnTo>
                  <a:lnTo>
                    <a:pt x="3094" y="24213"/>
                  </a:lnTo>
                  <a:lnTo>
                    <a:pt x="2348" y="23786"/>
                  </a:lnTo>
                  <a:lnTo>
                    <a:pt x="1708" y="23253"/>
                  </a:lnTo>
                  <a:lnTo>
                    <a:pt x="1174" y="22613"/>
                  </a:lnTo>
                  <a:lnTo>
                    <a:pt x="748" y="21973"/>
                  </a:lnTo>
                  <a:lnTo>
                    <a:pt x="428" y="21119"/>
                  </a:lnTo>
                  <a:lnTo>
                    <a:pt x="214" y="20373"/>
                  </a:lnTo>
                  <a:lnTo>
                    <a:pt x="108" y="19519"/>
                  </a:lnTo>
                  <a:lnTo>
                    <a:pt x="1" y="18666"/>
                  </a:lnTo>
                  <a:lnTo>
                    <a:pt x="1" y="18666"/>
                  </a:lnTo>
                  <a:lnTo>
                    <a:pt x="108" y="17066"/>
                  </a:lnTo>
                  <a:lnTo>
                    <a:pt x="428" y="15360"/>
                  </a:lnTo>
                  <a:lnTo>
                    <a:pt x="1281" y="12160"/>
                  </a:lnTo>
                  <a:lnTo>
                    <a:pt x="1281" y="12160"/>
                  </a:lnTo>
                  <a:lnTo>
                    <a:pt x="1601" y="10773"/>
                  </a:lnTo>
                  <a:lnTo>
                    <a:pt x="1708" y="9386"/>
                  </a:lnTo>
                  <a:lnTo>
                    <a:pt x="1814" y="8000"/>
                  </a:lnTo>
                  <a:lnTo>
                    <a:pt x="1814" y="6613"/>
                  </a:lnTo>
                  <a:lnTo>
                    <a:pt x="1494" y="3840"/>
                  </a:lnTo>
                  <a:lnTo>
                    <a:pt x="1068" y="106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89"/>
            <p:cNvSpPr/>
            <p:nvPr/>
          </p:nvSpPr>
          <p:spPr>
            <a:xfrm>
              <a:off x="8098798" y="2411976"/>
              <a:ext cx="340195" cy="453564"/>
            </a:xfrm>
            <a:custGeom>
              <a:rect b="b" l="l" r="r" t="t"/>
              <a:pathLst>
                <a:path extrusionOk="0" h="31146" w="23361">
                  <a:moveTo>
                    <a:pt x="9921" y="0"/>
                  </a:moveTo>
                  <a:lnTo>
                    <a:pt x="9387" y="107"/>
                  </a:lnTo>
                  <a:lnTo>
                    <a:pt x="8854" y="320"/>
                  </a:lnTo>
                  <a:lnTo>
                    <a:pt x="8107" y="640"/>
                  </a:lnTo>
                  <a:lnTo>
                    <a:pt x="7467" y="1067"/>
                  </a:lnTo>
                  <a:lnTo>
                    <a:pt x="6827" y="1494"/>
                  </a:lnTo>
                  <a:lnTo>
                    <a:pt x="6187" y="2027"/>
                  </a:lnTo>
                  <a:lnTo>
                    <a:pt x="5867" y="2454"/>
                  </a:lnTo>
                  <a:lnTo>
                    <a:pt x="5547" y="2880"/>
                  </a:lnTo>
                  <a:lnTo>
                    <a:pt x="5227" y="3414"/>
                  </a:lnTo>
                  <a:lnTo>
                    <a:pt x="5014" y="3947"/>
                  </a:lnTo>
                  <a:lnTo>
                    <a:pt x="4694" y="5120"/>
                  </a:lnTo>
                  <a:lnTo>
                    <a:pt x="4481" y="6293"/>
                  </a:lnTo>
                  <a:lnTo>
                    <a:pt x="4054" y="8853"/>
                  </a:lnTo>
                  <a:lnTo>
                    <a:pt x="3734" y="10027"/>
                  </a:lnTo>
                  <a:lnTo>
                    <a:pt x="3521" y="10667"/>
                  </a:lnTo>
                  <a:lnTo>
                    <a:pt x="3201" y="11200"/>
                  </a:lnTo>
                  <a:lnTo>
                    <a:pt x="2774" y="11840"/>
                  </a:lnTo>
                  <a:lnTo>
                    <a:pt x="2348" y="12480"/>
                  </a:lnTo>
                  <a:lnTo>
                    <a:pt x="1281" y="13653"/>
                  </a:lnTo>
                  <a:lnTo>
                    <a:pt x="748" y="14293"/>
                  </a:lnTo>
                  <a:lnTo>
                    <a:pt x="428" y="14933"/>
                  </a:lnTo>
                  <a:lnTo>
                    <a:pt x="108" y="15680"/>
                  </a:lnTo>
                  <a:lnTo>
                    <a:pt x="108" y="16426"/>
                  </a:lnTo>
                  <a:lnTo>
                    <a:pt x="214" y="17280"/>
                  </a:lnTo>
                  <a:lnTo>
                    <a:pt x="534" y="18240"/>
                  </a:lnTo>
                  <a:lnTo>
                    <a:pt x="748" y="19093"/>
                  </a:lnTo>
                  <a:lnTo>
                    <a:pt x="854" y="19520"/>
                  </a:lnTo>
                  <a:lnTo>
                    <a:pt x="748" y="19946"/>
                  </a:lnTo>
                  <a:lnTo>
                    <a:pt x="641" y="20373"/>
                  </a:lnTo>
                  <a:lnTo>
                    <a:pt x="428" y="20906"/>
                  </a:lnTo>
                  <a:lnTo>
                    <a:pt x="108" y="21866"/>
                  </a:lnTo>
                  <a:lnTo>
                    <a:pt x="1" y="22293"/>
                  </a:lnTo>
                  <a:lnTo>
                    <a:pt x="1" y="22720"/>
                  </a:lnTo>
                  <a:lnTo>
                    <a:pt x="108" y="23253"/>
                  </a:lnTo>
                  <a:lnTo>
                    <a:pt x="214" y="23679"/>
                  </a:lnTo>
                  <a:lnTo>
                    <a:pt x="641" y="24533"/>
                  </a:lnTo>
                  <a:lnTo>
                    <a:pt x="1281" y="25173"/>
                  </a:lnTo>
                  <a:lnTo>
                    <a:pt x="2028" y="25813"/>
                  </a:lnTo>
                  <a:lnTo>
                    <a:pt x="2881" y="26239"/>
                  </a:lnTo>
                  <a:lnTo>
                    <a:pt x="3734" y="26666"/>
                  </a:lnTo>
                  <a:lnTo>
                    <a:pt x="4694" y="26986"/>
                  </a:lnTo>
                  <a:lnTo>
                    <a:pt x="6401" y="27626"/>
                  </a:lnTo>
                  <a:lnTo>
                    <a:pt x="7254" y="28053"/>
                  </a:lnTo>
                  <a:lnTo>
                    <a:pt x="8001" y="28586"/>
                  </a:lnTo>
                  <a:lnTo>
                    <a:pt x="8747" y="29333"/>
                  </a:lnTo>
                  <a:lnTo>
                    <a:pt x="9494" y="29973"/>
                  </a:lnTo>
                  <a:lnTo>
                    <a:pt x="10241" y="30613"/>
                  </a:lnTo>
                  <a:lnTo>
                    <a:pt x="10667" y="30826"/>
                  </a:lnTo>
                  <a:lnTo>
                    <a:pt x="11201" y="31039"/>
                  </a:lnTo>
                  <a:lnTo>
                    <a:pt x="11947" y="31146"/>
                  </a:lnTo>
                  <a:lnTo>
                    <a:pt x="12800" y="31039"/>
                  </a:lnTo>
                  <a:lnTo>
                    <a:pt x="13654" y="30826"/>
                  </a:lnTo>
                  <a:lnTo>
                    <a:pt x="14507" y="30506"/>
                  </a:lnTo>
                  <a:lnTo>
                    <a:pt x="15894" y="29866"/>
                  </a:lnTo>
                  <a:lnTo>
                    <a:pt x="17280" y="29226"/>
                  </a:lnTo>
                  <a:lnTo>
                    <a:pt x="17920" y="28799"/>
                  </a:lnTo>
                  <a:lnTo>
                    <a:pt x="18560" y="28373"/>
                  </a:lnTo>
                  <a:lnTo>
                    <a:pt x="19094" y="27839"/>
                  </a:lnTo>
                  <a:lnTo>
                    <a:pt x="19627" y="27199"/>
                  </a:lnTo>
                  <a:lnTo>
                    <a:pt x="20480" y="26026"/>
                  </a:lnTo>
                  <a:lnTo>
                    <a:pt x="20800" y="25493"/>
                  </a:lnTo>
                  <a:lnTo>
                    <a:pt x="21227" y="24959"/>
                  </a:lnTo>
                  <a:lnTo>
                    <a:pt x="22400" y="23999"/>
                  </a:lnTo>
                  <a:lnTo>
                    <a:pt x="22827" y="23466"/>
                  </a:lnTo>
                  <a:lnTo>
                    <a:pt x="23253" y="22826"/>
                  </a:lnTo>
                  <a:lnTo>
                    <a:pt x="23360" y="22400"/>
                  </a:lnTo>
                  <a:lnTo>
                    <a:pt x="23360" y="21973"/>
                  </a:lnTo>
                  <a:lnTo>
                    <a:pt x="23253" y="21226"/>
                  </a:lnTo>
                  <a:lnTo>
                    <a:pt x="22933" y="20373"/>
                  </a:lnTo>
                  <a:lnTo>
                    <a:pt x="22507" y="19626"/>
                  </a:lnTo>
                  <a:lnTo>
                    <a:pt x="22080" y="18880"/>
                  </a:lnTo>
                  <a:lnTo>
                    <a:pt x="21760" y="18133"/>
                  </a:lnTo>
                  <a:lnTo>
                    <a:pt x="21440" y="17280"/>
                  </a:lnTo>
                  <a:lnTo>
                    <a:pt x="21440" y="16960"/>
                  </a:lnTo>
                  <a:lnTo>
                    <a:pt x="21440" y="16533"/>
                  </a:lnTo>
                  <a:lnTo>
                    <a:pt x="21440" y="16000"/>
                  </a:lnTo>
                  <a:lnTo>
                    <a:pt x="21653" y="15573"/>
                  </a:lnTo>
                  <a:lnTo>
                    <a:pt x="21973" y="14613"/>
                  </a:lnTo>
                  <a:lnTo>
                    <a:pt x="22293" y="13760"/>
                  </a:lnTo>
                  <a:lnTo>
                    <a:pt x="22293" y="13227"/>
                  </a:lnTo>
                  <a:lnTo>
                    <a:pt x="22293" y="12800"/>
                  </a:lnTo>
                  <a:lnTo>
                    <a:pt x="22080" y="12267"/>
                  </a:lnTo>
                  <a:lnTo>
                    <a:pt x="21760" y="11733"/>
                  </a:lnTo>
                  <a:lnTo>
                    <a:pt x="21120" y="10773"/>
                  </a:lnTo>
                  <a:lnTo>
                    <a:pt x="20907" y="10240"/>
                  </a:lnTo>
                  <a:lnTo>
                    <a:pt x="20694" y="9813"/>
                  </a:lnTo>
                  <a:lnTo>
                    <a:pt x="20480" y="8747"/>
                  </a:lnTo>
                  <a:lnTo>
                    <a:pt x="20480" y="7680"/>
                  </a:lnTo>
                  <a:lnTo>
                    <a:pt x="20480" y="6507"/>
                  </a:lnTo>
                  <a:lnTo>
                    <a:pt x="20374" y="5440"/>
                  </a:lnTo>
                  <a:lnTo>
                    <a:pt x="20160" y="4374"/>
                  </a:lnTo>
                  <a:lnTo>
                    <a:pt x="19947" y="3840"/>
                  </a:lnTo>
                  <a:lnTo>
                    <a:pt x="19734" y="3414"/>
                  </a:lnTo>
                  <a:lnTo>
                    <a:pt x="19414" y="2987"/>
                  </a:lnTo>
                  <a:lnTo>
                    <a:pt x="19094" y="2560"/>
                  </a:lnTo>
                  <a:lnTo>
                    <a:pt x="18667" y="2347"/>
                  </a:lnTo>
                  <a:lnTo>
                    <a:pt x="18134" y="2134"/>
                  </a:lnTo>
                  <a:lnTo>
                    <a:pt x="17174" y="1814"/>
                  </a:lnTo>
                  <a:lnTo>
                    <a:pt x="16214" y="1600"/>
                  </a:lnTo>
                  <a:lnTo>
                    <a:pt x="15254" y="1280"/>
                  </a:lnTo>
                  <a:lnTo>
                    <a:pt x="14294" y="854"/>
                  </a:lnTo>
                  <a:lnTo>
                    <a:pt x="13334" y="427"/>
                  </a:lnTo>
                  <a:lnTo>
                    <a:pt x="12160" y="107"/>
                  </a:lnTo>
                  <a:lnTo>
                    <a:pt x="11094"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89"/>
            <p:cNvSpPr/>
            <p:nvPr/>
          </p:nvSpPr>
          <p:spPr>
            <a:xfrm>
              <a:off x="8007153" y="2930780"/>
              <a:ext cx="156896" cy="702102"/>
            </a:xfrm>
            <a:custGeom>
              <a:rect b="b" l="l" r="r" t="t"/>
              <a:pathLst>
                <a:path extrusionOk="0" h="48213" w="10774">
                  <a:moveTo>
                    <a:pt x="3734" y="1"/>
                  </a:moveTo>
                  <a:lnTo>
                    <a:pt x="3521" y="39039"/>
                  </a:lnTo>
                  <a:lnTo>
                    <a:pt x="3627" y="39039"/>
                  </a:lnTo>
                  <a:lnTo>
                    <a:pt x="2134" y="40853"/>
                  </a:lnTo>
                  <a:lnTo>
                    <a:pt x="854" y="42773"/>
                  </a:lnTo>
                  <a:lnTo>
                    <a:pt x="214" y="43839"/>
                  </a:lnTo>
                  <a:lnTo>
                    <a:pt x="1" y="44479"/>
                  </a:lnTo>
                  <a:lnTo>
                    <a:pt x="1" y="44799"/>
                  </a:lnTo>
                  <a:lnTo>
                    <a:pt x="107" y="44906"/>
                  </a:lnTo>
                  <a:lnTo>
                    <a:pt x="214" y="44906"/>
                  </a:lnTo>
                  <a:lnTo>
                    <a:pt x="427" y="44799"/>
                  </a:lnTo>
                  <a:lnTo>
                    <a:pt x="747" y="44479"/>
                  </a:lnTo>
                  <a:lnTo>
                    <a:pt x="1494" y="43412"/>
                  </a:lnTo>
                  <a:lnTo>
                    <a:pt x="2134" y="42559"/>
                  </a:lnTo>
                  <a:lnTo>
                    <a:pt x="2347" y="42346"/>
                  </a:lnTo>
                  <a:lnTo>
                    <a:pt x="2347" y="42453"/>
                  </a:lnTo>
                  <a:lnTo>
                    <a:pt x="2454" y="42559"/>
                  </a:lnTo>
                  <a:lnTo>
                    <a:pt x="2347" y="42986"/>
                  </a:lnTo>
                  <a:lnTo>
                    <a:pt x="2134" y="43626"/>
                  </a:lnTo>
                  <a:lnTo>
                    <a:pt x="1387" y="45012"/>
                  </a:lnTo>
                  <a:lnTo>
                    <a:pt x="747" y="46292"/>
                  </a:lnTo>
                  <a:lnTo>
                    <a:pt x="641" y="46719"/>
                  </a:lnTo>
                  <a:lnTo>
                    <a:pt x="641" y="46826"/>
                  </a:lnTo>
                  <a:lnTo>
                    <a:pt x="747" y="46932"/>
                  </a:lnTo>
                  <a:lnTo>
                    <a:pt x="961" y="46932"/>
                  </a:lnTo>
                  <a:lnTo>
                    <a:pt x="1067" y="46826"/>
                  </a:lnTo>
                  <a:lnTo>
                    <a:pt x="1494" y="46506"/>
                  </a:lnTo>
                  <a:lnTo>
                    <a:pt x="1921" y="45972"/>
                  </a:lnTo>
                  <a:lnTo>
                    <a:pt x="2347" y="45332"/>
                  </a:lnTo>
                  <a:lnTo>
                    <a:pt x="2987" y="43946"/>
                  </a:lnTo>
                  <a:lnTo>
                    <a:pt x="3307" y="43199"/>
                  </a:lnTo>
                  <a:lnTo>
                    <a:pt x="3521" y="42986"/>
                  </a:lnTo>
                  <a:lnTo>
                    <a:pt x="3734" y="43092"/>
                  </a:lnTo>
                  <a:lnTo>
                    <a:pt x="3841" y="43199"/>
                  </a:lnTo>
                  <a:lnTo>
                    <a:pt x="3841" y="43306"/>
                  </a:lnTo>
                  <a:lnTo>
                    <a:pt x="3307" y="44266"/>
                  </a:lnTo>
                  <a:lnTo>
                    <a:pt x="2561" y="45759"/>
                  </a:lnTo>
                  <a:lnTo>
                    <a:pt x="2347" y="46612"/>
                  </a:lnTo>
                  <a:lnTo>
                    <a:pt x="2134" y="47359"/>
                  </a:lnTo>
                  <a:lnTo>
                    <a:pt x="2027" y="47892"/>
                  </a:lnTo>
                  <a:lnTo>
                    <a:pt x="2134" y="48106"/>
                  </a:lnTo>
                  <a:lnTo>
                    <a:pt x="2241" y="48212"/>
                  </a:lnTo>
                  <a:lnTo>
                    <a:pt x="2561" y="48212"/>
                  </a:lnTo>
                  <a:lnTo>
                    <a:pt x="2774" y="47892"/>
                  </a:lnTo>
                  <a:lnTo>
                    <a:pt x="2987" y="47466"/>
                  </a:lnTo>
                  <a:lnTo>
                    <a:pt x="3947" y="45439"/>
                  </a:lnTo>
                  <a:lnTo>
                    <a:pt x="4694" y="44159"/>
                  </a:lnTo>
                  <a:lnTo>
                    <a:pt x="5014" y="43732"/>
                  </a:lnTo>
                  <a:lnTo>
                    <a:pt x="5121" y="43626"/>
                  </a:lnTo>
                  <a:lnTo>
                    <a:pt x="5227" y="43626"/>
                  </a:lnTo>
                  <a:lnTo>
                    <a:pt x="5334" y="43732"/>
                  </a:lnTo>
                  <a:lnTo>
                    <a:pt x="5334" y="44052"/>
                  </a:lnTo>
                  <a:lnTo>
                    <a:pt x="5014" y="45012"/>
                  </a:lnTo>
                  <a:lnTo>
                    <a:pt x="4694" y="46079"/>
                  </a:lnTo>
                  <a:lnTo>
                    <a:pt x="4267" y="46932"/>
                  </a:lnTo>
                  <a:lnTo>
                    <a:pt x="4054" y="47466"/>
                  </a:lnTo>
                  <a:lnTo>
                    <a:pt x="4161" y="47892"/>
                  </a:lnTo>
                  <a:lnTo>
                    <a:pt x="4267" y="48106"/>
                  </a:lnTo>
                  <a:lnTo>
                    <a:pt x="4587" y="48106"/>
                  </a:lnTo>
                  <a:lnTo>
                    <a:pt x="4801" y="47999"/>
                  </a:lnTo>
                  <a:lnTo>
                    <a:pt x="5014" y="47679"/>
                  </a:lnTo>
                  <a:lnTo>
                    <a:pt x="5547" y="46719"/>
                  </a:lnTo>
                  <a:lnTo>
                    <a:pt x="6507" y="44906"/>
                  </a:lnTo>
                  <a:lnTo>
                    <a:pt x="6934" y="44052"/>
                  </a:lnTo>
                  <a:lnTo>
                    <a:pt x="7361" y="43306"/>
                  </a:lnTo>
                  <a:lnTo>
                    <a:pt x="7574" y="42986"/>
                  </a:lnTo>
                  <a:lnTo>
                    <a:pt x="7894" y="42879"/>
                  </a:lnTo>
                  <a:lnTo>
                    <a:pt x="8107" y="42986"/>
                  </a:lnTo>
                  <a:lnTo>
                    <a:pt x="8214" y="43306"/>
                  </a:lnTo>
                  <a:lnTo>
                    <a:pt x="8641" y="44372"/>
                  </a:lnTo>
                  <a:lnTo>
                    <a:pt x="9067" y="45119"/>
                  </a:lnTo>
                  <a:lnTo>
                    <a:pt x="9494" y="45652"/>
                  </a:lnTo>
                  <a:lnTo>
                    <a:pt x="9920" y="45866"/>
                  </a:lnTo>
                  <a:lnTo>
                    <a:pt x="10134" y="45866"/>
                  </a:lnTo>
                  <a:lnTo>
                    <a:pt x="10240" y="45759"/>
                  </a:lnTo>
                  <a:lnTo>
                    <a:pt x="10347" y="45652"/>
                  </a:lnTo>
                  <a:lnTo>
                    <a:pt x="10454" y="45439"/>
                  </a:lnTo>
                  <a:lnTo>
                    <a:pt x="10454" y="45226"/>
                  </a:lnTo>
                  <a:lnTo>
                    <a:pt x="10347" y="45119"/>
                  </a:lnTo>
                  <a:lnTo>
                    <a:pt x="9920" y="44372"/>
                  </a:lnTo>
                  <a:lnTo>
                    <a:pt x="9600" y="43732"/>
                  </a:lnTo>
                  <a:lnTo>
                    <a:pt x="9494" y="43092"/>
                  </a:lnTo>
                  <a:lnTo>
                    <a:pt x="9387" y="42559"/>
                  </a:lnTo>
                  <a:lnTo>
                    <a:pt x="9494" y="41919"/>
                  </a:lnTo>
                  <a:lnTo>
                    <a:pt x="9494" y="41279"/>
                  </a:lnTo>
                  <a:lnTo>
                    <a:pt x="9494" y="39999"/>
                  </a:lnTo>
                  <a:lnTo>
                    <a:pt x="10774" y="7894"/>
                  </a:lnTo>
                  <a:lnTo>
                    <a:pt x="3734"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89"/>
            <p:cNvSpPr/>
            <p:nvPr/>
          </p:nvSpPr>
          <p:spPr>
            <a:xfrm>
              <a:off x="8446750" y="3370377"/>
              <a:ext cx="15" cy="1558"/>
            </a:xfrm>
            <a:custGeom>
              <a:rect b="b" l="l" r="r" t="t"/>
              <a:pathLst>
                <a:path extrusionOk="0" h="107" w="1">
                  <a:moveTo>
                    <a:pt x="0" y="107"/>
                  </a:moveTo>
                  <a:lnTo>
                    <a:pt x="0" y="107"/>
                  </a:lnTo>
                  <a:lnTo>
                    <a:pt x="0" y="0"/>
                  </a:lnTo>
                  <a:lnTo>
                    <a:pt x="0" y="0"/>
                  </a:lnTo>
                  <a:lnTo>
                    <a:pt x="0" y="107"/>
                  </a:lnTo>
                  <a:lnTo>
                    <a:pt x="0" y="107"/>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89"/>
            <p:cNvSpPr/>
            <p:nvPr/>
          </p:nvSpPr>
          <p:spPr>
            <a:xfrm>
              <a:off x="8446750" y="3371920"/>
              <a:ext cx="15" cy="3131"/>
            </a:xfrm>
            <a:custGeom>
              <a:rect b="b" l="l" r="r" t="t"/>
              <a:pathLst>
                <a:path extrusionOk="0" h="215" w="1">
                  <a:moveTo>
                    <a:pt x="0" y="214"/>
                  </a:moveTo>
                  <a:lnTo>
                    <a:pt x="0" y="214"/>
                  </a:lnTo>
                  <a:lnTo>
                    <a:pt x="0" y="1"/>
                  </a:lnTo>
                  <a:lnTo>
                    <a:pt x="0" y="214"/>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89"/>
            <p:cNvSpPr/>
            <p:nvPr/>
          </p:nvSpPr>
          <p:spPr>
            <a:xfrm>
              <a:off x="8091035" y="3375037"/>
              <a:ext cx="441142" cy="1175849"/>
            </a:xfrm>
            <a:custGeom>
              <a:rect b="b" l="l" r="r" t="t"/>
              <a:pathLst>
                <a:path extrusionOk="0" h="80745" w="30293">
                  <a:moveTo>
                    <a:pt x="24426" y="0"/>
                  </a:moveTo>
                  <a:lnTo>
                    <a:pt x="8000" y="107"/>
                  </a:lnTo>
                  <a:lnTo>
                    <a:pt x="8000" y="214"/>
                  </a:lnTo>
                  <a:lnTo>
                    <a:pt x="1" y="427"/>
                  </a:lnTo>
                  <a:lnTo>
                    <a:pt x="4160" y="80531"/>
                  </a:lnTo>
                  <a:lnTo>
                    <a:pt x="12907" y="80744"/>
                  </a:lnTo>
                  <a:lnTo>
                    <a:pt x="12587" y="53758"/>
                  </a:lnTo>
                  <a:lnTo>
                    <a:pt x="15893" y="63358"/>
                  </a:lnTo>
                  <a:lnTo>
                    <a:pt x="19093" y="71998"/>
                  </a:lnTo>
                  <a:lnTo>
                    <a:pt x="22400" y="80744"/>
                  </a:lnTo>
                  <a:lnTo>
                    <a:pt x="30293" y="77544"/>
                  </a:lnTo>
                  <a:lnTo>
                    <a:pt x="24426" y="57278"/>
                  </a:lnTo>
                  <a:lnTo>
                    <a:pt x="20373" y="43092"/>
                  </a:lnTo>
                  <a:lnTo>
                    <a:pt x="18453" y="36052"/>
                  </a:lnTo>
                  <a:lnTo>
                    <a:pt x="18560" y="34452"/>
                  </a:lnTo>
                  <a:lnTo>
                    <a:pt x="19200" y="30933"/>
                  </a:lnTo>
                  <a:lnTo>
                    <a:pt x="21120" y="20266"/>
                  </a:lnTo>
                  <a:lnTo>
                    <a:pt x="23146" y="8427"/>
                  </a:lnTo>
                  <a:lnTo>
                    <a:pt x="24000" y="3520"/>
                  </a:lnTo>
                  <a:lnTo>
                    <a:pt x="24426"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89"/>
            <p:cNvSpPr/>
            <p:nvPr/>
          </p:nvSpPr>
          <p:spPr>
            <a:xfrm>
              <a:off x="8091035" y="3375037"/>
              <a:ext cx="441142" cy="1175849"/>
            </a:xfrm>
            <a:custGeom>
              <a:rect b="b" l="l" r="r" t="t"/>
              <a:pathLst>
                <a:path extrusionOk="0" fill="none" h="80745" w="30293">
                  <a:moveTo>
                    <a:pt x="30293" y="77544"/>
                  </a:moveTo>
                  <a:lnTo>
                    <a:pt x="30293" y="77544"/>
                  </a:lnTo>
                  <a:lnTo>
                    <a:pt x="24426" y="57278"/>
                  </a:lnTo>
                  <a:lnTo>
                    <a:pt x="20373" y="43092"/>
                  </a:lnTo>
                  <a:lnTo>
                    <a:pt x="18453" y="36052"/>
                  </a:lnTo>
                  <a:lnTo>
                    <a:pt x="18453" y="36052"/>
                  </a:lnTo>
                  <a:lnTo>
                    <a:pt x="18560" y="34452"/>
                  </a:lnTo>
                  <a:lnTo>
                    <a:pt x="19200" y="30933"/>
                  </a:lnTo>
                  <a:lnTo>
                    <a:pt x="21120" y="20266"/>
                  </a:lnTo>
                  <a:lnTo>
                    <a:pt x="23146" y="8427"/>
                  </a:lnTo>
                  <a:lnTo>
                    <a:pt x="24000" y="3520"/>
                  </a:lnTo>
                  <a:lnTo>
                    <a:pt x="24426" y="0"/>
                  </a:lnTo>
                  <a:lnTo>
                    <a:pt x="8000" y="107"/>
                  </a:lnTo>
                  <a:lnTo>
                    <a:pt x="8000" y="107"/>
                  </a:lnTo>
                  <a:lnTo>
                    <a:pt x="8000" y="214"/>
                  </a:lnTo>
                  <a:lnTo>
                    <a:pt x="1" y="427"/>
                  </a:lnTo>
                  <a:lnTo>
                    <a:pt x="4160" y="80531"/>
                  </a:lnTo>
                  <a:lnTo>
                    <a:pt x="12907" y="80744"/>
                  </a:lnTo>
                  <a:lnTo>
                    <a:pt x="12587" y="53758"/>
                  </a:lnTo>
                  <a:lnTo>
                    <a:pt x="12587" y="53758"/>
                  </a:lnTo>
                  <a:lnTo>
                    <a:pt x="15893" y="63358"/>
                  </a:lnTo>
                  <a:lnTo>
                    <a:pt x="19093" y="71998"/>
                  </a:lnTo>
                  <a:lnTo>
                    <a:pt x="22400" y="80744"/>
                  </a:lnTo>
                  <a:lnTo>
                    <a:pt x="30293" y="7754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89"/>
            <p:cNvSpPr/>
            <p:nvPr/>
          </p:nvSpPr>
          <p:spPr>
            <a:xfrm>
              <a:off x="8448308" y="3370377"/>
              <a:ext cx="15" cy="15"/>
            </a:xfrm>
            <a:custGeom>
              <a:rect b="b" l="l" r="r" t="t"/>
              <a:pathLst>
                <a:path extrusionOk="0" h="1" w="1">
                  <a:moveTo>
                    <a:pt x="0" y="0"/>
                  </a:moveTo>
                  <a:lnTo>
                    <a:pt x="0"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89"/>
            <p:cNvSpPr/>
            <p:nvPr/>
          </p:nvSpPr>
          <p:spPr>
            <a:xfrm>
              <a:off x="8448308" y="3370377"/>
              <a:ext cx="15" cy="15"/>
            </a:xfrm>
            <a:custGeom>
              <a:rect b="b" l="l" r="r" t="t"/>
              <a:pathLst>
                <a:path extrusionOk="0" fill="none" h="1" w="1">
                  <a:moveTo>
                    <a:pt x="0" y="0"/>
                  </a:move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89"/>
            <p:cNvSpPr/>
            <p:nvPr/>
          </p:nvSpPr>
          <p:spPr>
            <a:xfrm>
              <a:off x="8195117" y="3873657"/>
              <a:ext cx="86996" cy="306002"/>
            </a:xfrm>
            <a:custGeom>
              <a:rect b="b" l="l" r="r" t="t"/>
              <a:pathLst>
                <a:path extrusionOk="0" h="21013" w="5974">
                  <a:moveTo>
                    <a:pt x="213" y="0"/>
                  </a:moveTo>
                  <a:lnTo>
                    <a:pt x="107" y="213"/>
                  </a:lnTo>
                  <a:lnTo>
                    <a:pt x="0" y="853"/>
                  </a:lnTo>
                  <a:lnTo>
                    <a:pt x="0" y="2027"/>
                  </a:lnTo>
                  <a:lnTo>
                    <a:pt x="0" y="3200"/>
                  </a:lnTo>
                  <a:lnTo>
                    <a:pt x="213" y="5013"/>
                  </a:lnTo>
                  <a:lnTo>
                    <a:pt x="533" y="6720"/>
                  </a:lnTo>
                  <a:lnTo>
                    <a:pt x="1173" y="8640"/>
                  </a:lnTo>
                  <a:lnTo>
                    <a:pt x="1920" y="10773"/>
                  </a:lnTo>
                  <a:lnTo>
                    <a:pt x="4693" y="18026"/>
                  </a:lnTo>
                  <a:lnTo>
                    <a:pt x="5653" y="20159"/>
                  </a:lnTo>
                  <a:lnTo>
                    <a:pt x="5973" y="21013"/>
                  </a:lnTo>
                  <a:lnTo>
                    <a:pt x="5760" y="20159"/>
                  </a:lnTo>
                  <a:lnTo>
                    <a:pt x="4907" y="17919"/>
                  </a:lnTo>
                  <a:lnTo>
                    <a:pt x="2133" y="10666"/>
                  </a:lnTo>
                  <a:lnTo>
                    <a:pt x="1387" y="8640"/>
                  </a:lnTo>
                  <a:lnTo>
                    <a:pt x="747" y="6613"/>
                  </a:lnTo>
                  <a:lnTo>
                    <a:pt x="427" y="4907"/>
                  </a:lnTo>
                  <a:lnTo>
                    <a:pt x="213" y="3200"/>
                  </a:lnTo>
                  <a:lnTo>
                    <a:pt x="107" y="2027"/>
                  </a:lnTo>
                  <a:lnTo>
                    <a:pt x="107" y="853"/>
                  </a:lnTo>
                  <a:lnTo>
                    <a:pt x="213" y="0"/>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89"/>
            <p:cNvSpPr/>
            <p:nvPr/>
          </p:nvSpPr>
          <p:spPr>
            <a:xfrm>
              <a:off x="8233942" y="4055387"/>
              <a:ext cx="43513" cy="239218"/>
            </a:xfrm>
            <a:custGeom>
              <a:rect b="b" l="l" r="r" t="t"/>
              <a:pathLst>
                <a:path extrusionOk="0" h="16427" w="2988">
                  <a:moveTo>
                    <a:pt x="1" y="1"/>
                  </a:moveTo>
                  <a:lnTo>
                    <a:pt x="427" y="2667"/>
                  </a:lnTo>
                  <a:lnTo>
                    <a:pt x="1387" y="8320"/>
                  </a:lnTo>
                  <a:lnTo>
                    <a:pt x="2774" y="16427"/>
                  </a:lnTo>
                  <a:lnTo>
                    <a:pt x="2987" y="7680"/>
                  </a:lnTo>
                  <a:lnTo>
                    <a:pt x="1494" y="3734"/>
                  </a:lnTo>
                  <a:lnTo>
                    <a:pt x="534" y="1067"/>
                  </a:lnTo>
                  <a:lnTo>
                    <a:pt x="107" y="214"/>
                  </a:lnTo>
                  <a:lnTo>
                    <a:pt x="1"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89"/>
            <p:cNvSpPr/>
            <p:nvPr/>
          </p:nvSpPr>
          <p:spPr>
            <a:xfrm>
              <a:off x="8064633" y="4547789"/>
              <a:ext cx="215918" cy="49716"/>
            </a:xfrm>
            <a:custGeom>
              <a:rect b="b" l="l" r="r" t="t"/>
              <a:pathLst>
                <a:path extrusionOk="0" h="3414" w="14827">
                  <a:moveTo>
                    <a:pt x="5973" y="1"/>
                  </a:moveTo>
                  <a:lnTo>
                    <a:pt x="5973" y="854"/>
                  </a:lnTo>
                  <a:lnTo>
                    <a:pt x="4800" y="1174"/>
                  </a:lnTo>
                  <a:lnTo>
                    <a:pt x="2454" y="1814"/>
                  </a:lnTo>
                  <a:lnTo>
                    <a:pt x="1280" y="2241"/>
                  </a:lnTo>
                  <a:lnTo>
                    <a:pt x="427" y="2561"/>
                  </a:lnTo>
                  <a:lnTo>
                    <a:pt x="107" y="2774"/>
                  </a:lnTo>
                  <a:lnTo>
                    <a:pt x="0" y="2881"/>
                  </a:lnTo>
                  <a:lnTo>
                    <a:pt x="0" y="2987"/>
                  </a:lnTo>
                  <a:lnTo>
                    <a:pt x="320" y="3201"/>
                  </a:lnTo>
                  <a:lnTo>
                    <a:pt x="1280" y="3307"/>
                  </a:lnTo>
                  <a:lnTo>
                    <a:pt x="2774" y="3414"/>
                  </a:lnTo>
                  <a:lnTo>
                    <a:pt x="6933" y="3307"/>
                  </a:lnTo>
                  <a:lnTo>
                    <a:pt x="11307" y="3201"/>
                  </a:lnTo>
                  <a:lnTo>
                    <a:pt x="14293" y="3094"/>
                  </a:lnTo>
                  <a:lnTo>
                    <a:pt x="14826" y="3094"/>
                  </a:lnTo>
                  <a:lnTo>
                    <a:pt x="14826" y="1"/>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89"/>
            <p:cNvSpPr/>
            <p:nvPr/>
          </p:nvSpPr>
          <p:spPr>
            <a:xfrm>
              <a:off x="8064633" y="4547789"/>
              <a:ext cx="215918" cy="49716"/>
            </a:xfrm>
            <a:custGeom>
              <a:rect b="b" l="l" r="r" t="t"/>
              <a:pathLst>
                <a:path extrusionOk="0" fill="none" h="3414" w="14827">
                  <a:moveTo>
                    <a:pt x="5973" y="854"/>
                  </a:moveTo>
                  <a:lnTo>
                    <a:pt x="5973" y="1"/>
                  </a:lnTo>
                  <a:lnTo>
                    <a:pt x="14826" y="1"/>
                  </a:lnTo>
                  <a:lnTo>
                    <a:pt x="14826" y="3094"/>
                  </a:lnTo>
                  <a:lnTo>
                    <a:pt x="14293" y="3094"/>
                  </a:lnTo>
                  <a:lnTo>
                    <a:pt x="14293" y="3094"/>
                  </a:lnTo>
                  <a:lnTo>
                    <a:pt x="11307" y="3201"/>
                  </a:lnTo>
                  <a:lnTo>
                    <a:pt x="6933" y="3307"/>
                  </a:lnTo>
                  <a:lnTo>
                    <a:pt x="2774" y="3414"/>
                  </a:lnTo>
                  <a:lnTo>
                    <a:pt x="1280" y="3307"/>
                  </a:lnTo>
                  <a:lnTo>
                    <a:pt x="320" y="3201"/>
                  </a:lnTo>
                  <a:lnTo>
                    <a:pt x="320" y="3201"/>
                  </a:lnTo>
                  <a:lnTo>
                    <a:pt x="0" y="2987"/>
                  </a:lnTo>
                  <a:lnTo>
                    <a:pt x="0" y="2881"/>
                  </a:lnTo>
                  <a:lnTo>
                    <a:pt x="107" y="2774"/>
                  </a:lnTo>
                  <a:lnTo>
                    <a:pt x="427" y="2561"/>
                  </a:lnTo>
                  <a:lnTo>
                    <a:pt x="1280" y="2241"/>
                  </a:lnTo>
                  <a:lnTo>
                    <a:pt x="2454" y="1814"/>
                  </a:lnTo>
                  <a:lnTo>
                    <a:pt x="4800" y="1174"/>
                  </a:lnTo>
                  <a:lnTo>
                    <a:pt x="5973" y="85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89"/>
            <p:cNvSpPr/>
            <p:nvPr/>
          </p:nvSpPr>
          <p:spPr>
            <a:xfrm>
              <a:off x="8280543" y="4554007"/>
              <a:ext cx="15" cy="10878"/>
            </a:xfrm>
            <a:custGeom>
              <a:rect b="b" l="l" r="r" t="t"/>
              <a:pathLst>
                <a:path extrusionOk="0" h="747" w="1">
                  <a:moveTo>
                    <a:pt x="0" y="0"/>
                  </a:moveTo>
                  <a:lnTo>
                    <a:pt x="0" y="747"/>
                  </a:lnTo>
                  <a:lnTo>
                    <a:pt x="0" y="0"/>
                  </a:ln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89"/>
            <p:cNvSpPr/>
            <p:nvPr/>
          </p:nvSpPr>
          <p:spPr>
            <a:xfrm>
              <a:off x="8280543" y="4554007"/>
              <a:ext cx="15" cy="10878"/>
            </a:xfrm>
            <a:custGeom>
              <a:rect b="b" l="l" r="r" t="t"/>
              <a:pathLst>
                <a:path extrusionOk="0" fill="none" h="747" w="1">
                  <a:moveTo>
                    <a:pt x="0" y="0"/>
                  </a:moveTo>
                  <a:lnTo>
                    <a:pt x="0" y="747"/>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89"/>
            <p:cNvSpPr/>
            <p:nvPr/>
          </p:nvSpPr>
          <p:spPr>
            <a:xfrm>
              <a:off x="8233942" y="4554007"/>
              <a:ext cx="46615" cy="35736"/>
            </a:xfrm>
            <a:custGeom>
              <a:rect b="b" l="l" r="r" t="t"/>
              <a:pathLst>
                <a:path extrusionOk="0" h="2454" w="3201">
                  <a:moveTo>
                    <a:pt x="2987" y="0"/>
                  </a:moveTo>
                  <a:lnTo>
                    <a:pt x="2454" y="107"/>
                  </a:lnTo>
                  <a:lnTo>
                    <a:pt x="2027" y="214"/>
                  </a:lnTo>
                  <a:lnTo>
                    <a:pt x="1494" y="427"/>
                  </a:lnTo>
                  <a:lnTo>
                    <a:pt x="1067" y="640"/>
                  </a:lnTo>
                  <a:lnTo>
                    <a:pt x="747" y="1067"/>
                  </a:lnTo>
                  <a:lnTo>
                    <a:pt x="427" y="1494"/>
                  </a:lnTo>
                  <a:lnTo>
                    <a:pt x="107" y="1920"/>
                  </a:lnTo>
                  <a:lnTo>
                    <a:pt x="1" y="2454"/>
                  </a:lnTo>
                  <a:lnTo>
                    <a:pt x="3200" y="2454"/>
                  </a:lnTo>
                  <a:lnTo>
                    <a:pt x="3200" y="747"/>
                  </a:lnTo>
                  <a:lnTo>
                    <a:pt x="3200" y="0"/>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89"/>
            <p:cNvSpPr/>
            <p:nvPr/>
          </p:nvSpPr>
          <p:spPr>
            <a:xfrm>
              <a:off x="8233942" y="4554007"/>
              <a:ext cx="46615" cy="35736"/>
            </a:xfrm>
            <a:custGeom>
              <a:rect b="b" l="l" r="r" t="t"/>
              <a:pathLst>
                <a:path extrusionOk="0" fill="none" h="2454" w="3201">
                  <a:moveTo>
                    <a:pt x="2987" y="0"/>
                  </a:moveTo>
                  <a:lnTo>
                    <a:pt x="2987" y="0"/>
                  </a:lnTo>
                  <a:lnTo>
                    <a:pt x="2454" y="107"/>
                  </a:lnTo>
                  <a:lnTo>
                    <a:pt x="2027" y="214"/>
                  </a:lnTo>
                  <a:lnTo>
                    <a:pt x="1494" y="427"/>
                  </a:lnTo>
                  <a:lnTo>
                    <a:pt x="1067" y="640"/>
                  </a:lnTo>
                  <a:lnTo>
                    <a:pt x="1067" y="640"/>
                  </a:lnTo>
                  <a:lnTo>
                    <a:pt x="747" y="1067"/>
                  </a:lnTo>
                  <a:lnTo>
                    <a:pt x="427" y="1494"/>
                  </a:lnTo>
                  <a:lnTo>
                    <a:pt x="107" y="1920"/>
                  </a:lnTo>
                  <a:lnTo>
                    <a:pt x="1" y="2454"/>
                  </a:lnTo>
                  <a:lnTo>
                    <a:pt x="3200" y="2454"/>
                  </a:lnTo>
                  <a:lnTo>
                    <a:pt x="3200" y="747"/>
                  </a:lnTo>
                  <a:lnTo>
                    <a:pt x="3200" y="0"/>
                  </a:lnTo>
                  <a:lnTo>
                    <a:pt x="3200" y="0"/>
                  </a:lnTo>
                  <a:lnTo>
                    <a:pt x="298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89"/>
            <p:cNvSpPr/>
            <p:nvPr/>
          </p:nvSpPr>
          <p:spPr>
            <a:xfrm>
              <a:off x="8064633" y="4591289"/>
              <a:ext cx="1558" cy="1558"/>
            </a:xfrm>
            <a:custGeom>
              <a:rect b="b" l="l" r="r" t="t"/>
              <a:pathLst>
                <a:path extrusionOk="0" h="107" w="107">
                  <a:moveTo>
                    <a:pt x="0" y="0"/>
                  </a:moveTo>
                  <a:lnTo>
                    <a:pt x="0" y="107"/>
                  </a:lnTo>
                  <a:lnTo>
                    <a:pt x="107" y="10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89"/>
            <p:cNvSpPr/>
            <p:nvPr/>
          </p:nvSpPr>
          <p:spPr>
            <a:xfrm>
              <a:off x="8064633" y="4589730"/>
              <a:ext cx="1558" cy="3116"/>
            </a:xfrm>
            <a:custGeom>
              <a:rect b="b" l="l" r="r" t="t"/>
              <a:pathLst>
                <a:path extrusionOk="0" fill="none" h="214" w="107">
                  <a:moveTo>
                    <a:pt x="0" y="1"/>
                  </a:moveTo>
                  <a:lnTo>
                    <a:pt x="0" y="1"/>
                  </a:lnTo>
                  <a:lnTo>
                    <a:pt x="0" y="107"/>
                  </a:lnTo>
                  <a:lnTo>
                    <a:pt x="0" y="214"/>
                  </a:lnTo>
                  <a:lnTo>
                    <a:pt x="0" y="214"/>
                  </a:lnTo>
                  <a:lnTo>
                    <a:pt x="0" y="214"/>
                  </a:lnTo>
                  <a:lnTo>
                    <a:pt x="0" y="214"/>
                  </a:lnTo>
                  <a:lnTo>
                    <a:pt x="107" y="214"/>
                  </a:lnTo>
                  <a:lnTo>
                    <a:pt x="107" y="214"/>
                  </a:lnTo>
                  <a:lnTo>
                    <a:pt x="0" y="107"/>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89"/>
            <p:cNvSpPr/>
            <p:nvPr/>
          </p:nvSpPr>
          <p:spPr>
            <a:xfrm>
              <a:off x="8084817" y="4574192"/>
              <a:ext cx="12451" cy="4675"/>
            </a:xfrm>
            <a:custGeom>
              <a:rect b="b" l="l" r="r" t="t"/>
              <a:pathLst>
                <a:path extrusionOk="0" fill="none" h="321" w="855">
                  <a:moveTo>
                    <a:pt x="854" y="1"/>
                  </a:moveTo>
                  <a:lnTo>
                    <a:pt x="854" y="1"/>
                  </a:lnTo>
                  <a:lnTo>
                    <a:pt x="1" y="321"/>
                  </a:lnTo>
                  <a:lnTo>
                    <a:pt x="1" y="321"/>
                  </a:lnTo>
                  <a:lnTo>
                    <a:pt x="854" y="1"/>
                  </a:lnTo>
                  <a:lnTo>
                    <a:pt x="854" y="1"/>
                  </a:lnTo>
                  <a:lnTo>
                    <a:pt x="85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89"/>
            <p:cNvSpPr/>
            <p:nvPr/>
          </p:nvSpPr>
          <p:spPr>
            <a:xfrm>
              <a:off x="8064633" y="4592832"/>
              <a:ext cx="3116" cy="15"/>
            </a:xfrm>
            <a:custGeom>
              <a:rect b="b" l="l" r="r" t="t"/>
              <a:pathLst>
                <a:path extrusionOk="0" h="1" w="214">
                  <a:moveTo>
                    <a:pt x="0" y="1"/>
                  </a:moveTo>
                  <a:lnTo>
                    <a:pt x="0" y="1"/>
                  </a:lnTo>
                  <a:lnTo>
                    <a:pt x="214" y="1"/>
                  </a:lnTo>
                  <a:lnTo>
                    <a:pt x="214" y="1"/>
                  </a:lnTo>
                  <a:lnTo>
                    <a:pt x="107" y="1"/>
                  </a:lnTo>
                  <a:lnTo>
                    <a:pt x="107" y="1"/>
                  </a:lnTo>
                  <a:lnTo>
                    <a:pt x="0" y="1"/>
                  </a:lnTo>
                  <a:close/>
                </a:path>
              </a:pathLst>
            </a:custGeom>
            <a:solidFill>
              <a:srgbClr val="68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89"/>
            <p:cNvSpPr/>
            <p:nvPr/>
          </p:nvSpPr>
          <p:spPr>
            <a:xfrm>
              <a:off x="8064633" y="4592832"/>
              <a:ext cx="3116" cy="15"/>
            </a:xfrm>
            <a:custGeom>
              <a:rect b="b" l="l" r="r" t="t"/>
              <a:pathLst>
                <a:path extrusionOk="0" fill="none" h="1" w="214">
                  <a:moveTo>
                    <a:pt x="0" y="1"/>
                  </a:moveTo>
                  <a:lnTo>
                    <a:pt x="0" y="1"/>
                  </a:lnTo>
                  <a:lnTo>
                    <a:pt x="214" y="1"/>
                  </a:lnTo>
                  <a:lnTo>
                    <a:pt x="214" y="1"/>
                  </a:lnTo>
                  <a:lnTo>
                    <a:pt x="107" y="1"/>
                  </a:lnTo>
                  <a:lnTo>
                    <a:pt x="107"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89"/>
            <p:cNvSpPr/>
            <p:nvPr/>
          </p:nvSpPr>
          <p:spPr>
            <a:xfrm>
              <a:off x="8165598" y="4589730"/>
              <a:ext cx="114956" cy="6233"/>
            </a:xfrm>
            <a:custGeom>
              <a:rect b="b" l="l" r="r" t="t"/>
              <a:pathLst>
                <a:path extrusionOk="0" h="428" w="7894">
                  <a:moveTo>
                    <a:pt x="4160" y="427"/>
                  </a:moveTo>
                  <a:lnTo>
                    <a:pt x="4160" y="427"/>
                  </a:lnTo>
                  <a:lnTo>
                    <a:pt x="3200" y="427"/>
                  </a:lnTo>
                  <a:lnTo>
                    <a:pt x="3200" y="427"/>
                  </a:lnTo>
                  <a:lnTo>
                    <a:pt x="0" y="427"/>
                  </a:lnTo>
                  <a:lnTo>
                    <a:pt x="0" y="427"/>
                  </a:lnTo>
                  <a:lnTo>
                    <a:pt x="4160" y="427"/>
                  </a:lnTo>
                  <a:close/>
                  <a:moveTo>
                    <a:pt x="7893" y="1"/>
                  </a:moveTo>
                  <a:lnTo>
                    <a:pt x="7893" y="1"/>
                  </a:lnTo>
                  <a:lnTo>
                    <a:pt x="7893" y="214"/>
                  </a:lnTo>
                  <a:lnTo>
                    <a:pt x="7360" y="214"/>
                  </a:lnTo>
                  <a:lnTo>
                    <a:pt x="7360" y="214"/>
                  </a:lnTo>
                  <a:lnTo>
                    <a:pt x="7147" y="214"/>
                  </a:lnTo>
                  <a:lnTo>
                    <a:pt x="7147" y="214"/>
                  </a:lnTo>
                  <a:lnTo>
                    <a:pt x="7360" y="214"/>
                  </a:lnTo>
                  <a:lnTo>
                    <a:pt x="7360" y="214"/>
                  </a:lnTo>
                  <a:lnTo>
                    <a:pt x="7893" y="214"/>
                  </a:lnTo>
                  <a:lnTo>
                    <a:pt x="78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89"/>
            <p:cNvSpPr/>
            <p:nvPr/>
          </p:nvSpPr>
          <p:spPr>
            <a:xfrm>
              <a:off x="8165598" y="4595949"/>
              <a:ext cx="60595" cy="15"/>
            </a:xfrm>
            <a:custGeom>
              <a:rect b="b" l="l" r="r" t="t"/>
              <a:pathLst>
                <a:path extrusionOk="0" fill="none" h="1" w="4161">
                  <a:moveTo>
                    <a:pt x="4160" y="0"/>
                  </a:moveTo>
                  <a:lnTo>
                    <a:pt x="4160" y="0"/>
                  </a:lnTo>
                  <a:lnTo>
                    <a:pt x="3200" y="0"/>
                  </a:lnTo>
                  <a:lnTo>
                    <a:pt x="3200" y="0"/>
                  </a:lnTo>
                  <a:lnTo>
                    <a:pt x="0" y="0"/>
                  </a:lnTo>
                  <a:lnTo>
                    <a:pt x="0" y="0"/>
                  </a:lnTo>
                  <a:lnTo>
                    <a:pt x="416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89"/>
            <p:cNvSpPr/>
            <p:nvPr/>
          </p:nvSpPr>
          <p:spPr>
            <a:xfrm>
              <a:off x="8269664" y="4589730"/>
              <a:ext cx="10893" cy="3116"/>
            </a:xfrm>
            <a:custGeom>
              <a:rect b="b" l="l" r="r" t="t"/>
              <a:pathLst>
                <a:path extrusionOk="0" fill="none" h="214" w="748">
                  <a:moveTo>
                    <a:pt x="747" y="1"/>
                  </a:moveTo>
                  <a:lnTo>
                    <a:pt x="747" y="1"/>
                  </a:lnTo>
                  <a:lnTo>
                    <a:pt x="747" y="214"/>
                  </a:lnTo>
                  <a:lnTo>
                    <a:pt x="214" y="214"/>
                  </a:lnTo>
                  <a:lnTo>
                    <a:pt x="214" y="214"/>
                  </a:lnTo>
                  <a:lnTo>
                    <a:pt x="1" y="214"/>
                  </a:lnTo>
                  <a:lnTo>
                    <a:pt x="1" y="214"/>
                  </a:lnTo>
                  <a:lnTo>
                    <a:pt x="214" y="214"/>
                  </a:lnTo>
                  <a:lnTo>
                    <a:pt x="214" y="214"/>
                  </a:lnTo>
                  <a:lnTo>
                    <a:pt x="747" y="214"/>
                  </a:lnTo>
                  <a:lnTo>
                    <a:pt x="7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89"/>
            <p:cNvSpPr/>
            <p:nvPr/>
          </p:nvSpPr>
          <p:spPr>
            <a:xfrm>
              <a:off x="8212199" y="4592832"/>
              <a:ext cx="60595" cy="3131"/>
            </a:xfrm>
            <a:custGeom>
              <a:rect b="b" l="l" r="r" t="t"/>
              <a:pathLst>
                <a:path extrusionOk="0" h="215" w="4161">
                  <a:moveTo>
                    <a:pt x="3947" y="1"/>
                  </a:moveTo>
                  <a:lnTo>
                    <a:pt x="0" y="214"/>
                  </a:lnTo>
                  <a:lnTo>
                    <a:pt x="960" y="214"/>
                  </a:lnTo>
                  <a:lnTo>
                    <a:pt x="4160" y="1"/>
                  </a:lnTo>
                  <a:close/>
                </a:path>
              </a:pathLst>
            </a:custGeom>
            <a:solidFill>
              <a:srgbClr val="68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89"/>
            <p:cNvSpPr/>
            <p:nvPr/>
          </p:nvSpPr>
          <p:spPr>
            <a:xfrm>
              <a:off x="8212199" y="4592832"/>
              <a:ext cx="60595" cy="3131"/>
            </a:xfrm>
            <a:custGeom>
              <a:rect b="b" l="l" r="r" t="t"/>
              <a:pathLst>
                <a:path extrusionOk="0" fill="none" h="215" w="4161">
                  <a:moveTo>
                    <a:pt x="3947" y="1"/>
                  </a:moveTo>
                  <a:lnTo>
                    <a:pt x="3947" y="1"/>
                  </a:lnTo>
                  <a:lnTo>
                    <a:pt x="0" y="214"/>
                  </a:lnTo>
                  <a:lnTo>
                    <a:pt x="0" y="214"/>
                  </a:lnTo>
                  <a:lnTo>
                    <a:pt x="960" y="214"/>
                  </a:lnTo>
                  <a:lnTo>
                    <a:pt x="960" y="214"/>
                  </a:lnTo>
                  <a:lnTo>
                    <a:pt x="4160" y="1"/>
                  </a:lnTo>
                  <a:lnTo>
                    <a:pt x="4160" y="1"/>
                  </a:lnTo>
                  <a:lnTo>
                    <a:pt x="39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89"/>
            <p:cNvSpPr/>
            <p:nvPr/>
          </p:nvSpPr>
          <p:spPr>
            <a:xfrm>
              <a:off x="8064633" y="4574192"/>
              <a:ext cx="215918" cy="21771"/>
            </a:xfrm>
            <a:custGeom>
              <a:rect b="b" l="l" r="r" t="t"/>
              <a:pathLst>
                <a:path extrusionOk="0" h="1495" w="14827">
                  <a:moveTo>
                    <a:pt x="2240" y="1"/>
                  </a:moveTo>
                  <a:lnTo>
                    <a:pt x="1387" y="321"/>
                  </a:lnTo>
                  <a:lnTo>
                    <a:pt x="640" y="641"/>
                  </a:lnTo>
                  <a:lnTo>
                    <a:pt x="214" y="854"/>
                  </a:lnTo>
                  <a:lnTo>
                    <a:pt x="0" y="1068"/>
                  </a:lnTo>
                  <a:lnTo>
                    <a:pt x="0" y="1174"/>
                  </a:lnTo>
                  <a:lnTo>
                    <a:pt x="107" y="1281"/>
                  </a:lnTo>
                  <a:lnTo>
                    <a:pt x="214" y="1281"/>
                  </a:lnTo>
                  <a:lnTo>
                    <a:pt x="1067" y="1388"/>
                  </a:lnTo>
                  <a:lnTo>
                    <a:pt x="2240" y="1494"/>
                  </a:lnTo>
                  <a:lnTo>
                    <a:pt x="10133" y="1494"/>
                  </a:lnTo>
                  <a:lnTo>
                    <a:pt x="14080" y="1281"/>
                  </a:lnTo>
                  <a:lnTo>
                    <a:pt x="14826" y="1281"/>
                  </a:lnTo>
                  <a:lnTo>
                    <a:pt x="14826" y="1068"/>
                  </a:lnTo>
                  <a:lnTo>
                    <a:pt x="11627" y="1174"/>
                  </a:lnTo>
                  <a:lnTo>
                    <a:pt x="11627" y="1068"/>
                  </a:lnTo>
                  <a:lnTo>
                    <a:pt x="3094" y="1174"/>
                  </a:lnTo>
                  <a:lnTo>
                    <a:pt x="2880" y="641"/>
                  </a:lnTo>
                  <a:lnTo>
                    <a:pt x="2667" y="214"/>
                  </a:lnTo>
                  <a:lnTo>
                    <a:pt x="2454" y="108"/>
                  </a:lnTo>
                  <a:lnTo>
                    <a:pt x="2240" y="1"/>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89"/>
            <p:cNvSpPr/>
            <p:nvPr/>
          </p:nvSpPr>
          <p:spPr>
            <a:xfrm>
              <a:off x="8064633" y="4574192"/>
              <a:ext cx="215918" cy="21771"/>
            </a:xfrm>
            <a:custGeom>
              <a:rect b="b" l="l" r="r" t="t"/>
              <a:pathLst>
                <a:path extrusionOk="0" fill="none" h="1495" w="14827">
                  <a:moveTo>
                    <a:pt x="2240" y="1"/>
                  </a:moveTo>
                  <a:lnTo>
                    <a:pt x="2240" y="1"/>
                  </a:lnTo>
                  <a:lnTo>
                    <a:pt x="1387" y="321"/>
                  </a:lnTo>
                  <a:lnTo>
                    <a:pt x="1387" y="321"/>
                  </a:lnTo>
                  <a:lnTo>
                    <a:pt x="640" y="641"/>
                  </a:lnTo>
                  <a:lnTo>
                    <a:pt x="214" y="854"/>
                  </a:lnTo>
                  <a:lnTo>
                    <a:pt x="0" y="1068"/>
                  </a:lnTo>
                  <a:lnTo>
                    <a:pt x="0" y="1068"/>
                  </a:lnTo>
                  <a:lnTo>
                    <a:pt x="0" y="1174"/>
                  </a:lnTo>
                  <a:lnTo>
                    <a:pt x="107" y="1281"/>
                  </a:lnTo>
                  <a:lnTo>
                    <a:pt x="107" y="1281"/>
                  </a:lnTo>
                  <a:lnTo>
                    <a:pt x="214" y="1281"/>
                  </a:lnTo>
                  <a:lnTo>
                    <a:pt x="214" y="1281"/>
                  </a:lnTo>
                  <a:lnTo>
                    <a:pt x="1067" y="1388"/>
                  </a:lnTo>
                  <a:lnTo>
                    <a:pt x="2240" y="1494"/>
                  </a:lnTo>
                  <a:lnTo>
                    <a:pt x="5653" y="1494"/>
                  </a:lnTo>
                  <a:lnTo>
                    <a:pt x="5653" y="1494"/>
                  </a:lnTo>
                  <a:lnTo>
                    <a:pt x="6933" y="1494"/>
                  </a:lnTo>
                  <a:lnTo>
                    <a:pt x="6933" y="1494"/>
                  </a:lnTo>
                  <a:lnTo>
                    <a:pt x="10133" y="1494"/>
                  </a:lnTo>
                  <a:lnTo>
                    <a:pt x="10133" y="1494"/>
                  </a:lnTo>
                  <a:lnTo>
                    <a:pt x="14080" y="1281"/>
                  </a:lnTo>
                  <a:lnTo>
                    <a:pt x="14080" y="1281"/>
                  </a:lnTo>
                  <a:lnTo>
                    <a:pt x="14293" y="1281"/>
                  </a:lnTo>
                  <a:lnTo>
                    <a:pt x="14826" y="1281"/>
                  </a:lnTo>
                  <a:lnTo>
                    <a:pt x="14826" y="1068"/>
                  </a:lnTo>
                  <a:lnTo>
                    <a:pt x="14826" y="1068"/>
                  </a:lnTo>
                  <a:lnTo>
                    <a:pt x="14826" y="1068"/>
                  </a:lnTo>
                  <a:lnTo>
                    <a:pt x="11627" y="1174"/>
                  </a:lnTo>
                  <a:lnTo>
                    <a:pt x="11627" y="1174"/>
                  </a:lnTo>
                  <a:lnTo>
                    <a:pt x="11627" y="1068"/>
                  </a:lnTo>
                  <a:lnTo>
                    <a:pt x="3094" y="1174"/>
                  </a:lnTo>
                  <a:lnTo>
                    <a:pt x="3094" y="1174"/>
                  </a:lnTo>
                  <a:lnTo>
                    <a:pt x="2880" y="641"/>
                  </a:lnTo>
                  <a:lnTo>
                    <a:pt x="2667" y="214"/>
                  </a:lnTo>
                  <a:lnTo>
                    <a:pt x="2454" y="108"/>
                  </a:lnTo>
                  <a:lnTo>
                    <a:pt x="224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89"/>
            <p:cNvSpPr/>
            <p:nvPr/>
          </p:nvSpPr>
          <p:spPr>
            <a:xfrm>
              <a:off x="8233942" y="4589730"/>
              <a:ext cx="46615" cy="1573"/>
            </a:xfrm>
            <a:custGeom>
              <a:rect b="b" l="l" r="r" t="t"/>
              <a:pathLst>
                <a:path extrusionOk="0" h="108" w="3201">
                  <a:moveTo>
                    <a:pt x="1" y="1"/>
                  </a:moveTo>
                  <a:lnTo>
                    <a:pt x="1" y="107"/>
                  </a:lnTo>
                  <a:lnTo>
                    <a:pt x="3200" y="1"/>
                  </a:lnTo>
                  <a:close/>
                </a:path>
              </a:pathLst>
            </a:custGeom>
            <a:solidFill>
              <a:srgbClr val="FFB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89"/>
            <p:cNvSpPr/>
            <p:nvPr/>
          </p:nvSpPr>
          <p:spPr>
            <a:xfrm>
              <a:off x="8233942" y="4589730"/>
              <a:ext cx="46615" cy="1573"/>
            </a:xfrm>
            <a:custGeom>
              <a:rect b="b" l="l" r="r" t="t"/>
              <a:pathLst>
                <a:path extrusionOk="0" fill="none" h="108" w="3201">
                  <a:moveTo>
                    <a:pt x="3200" y="1"/>
                  </a:moveTo>
                  <a:lnTo>
                    <a:pt x="1" y="1"/>
                  </a:lnTo>
                  <a:lnTo>
                    <a:pt x="1" y="1"/>
                  </a:lnTo>
                  <a:lnTo>
                    <a:pt x="1" y="107"/>
                  </a:lnTo>
                  <a:lnTo>
                    <a:pt x="3200" y="1"/>
                  </a:lnTo>
                  <a:lnTo>
                    <a:pt x="320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89"/>
            <p:cNvSpPr/>
            <p:nvPr/>
          </p:nvSpPr>
          <p:spPr>
            <a:xfrm>
              <a:off x="8073953" y="4589730"/>
              <a:ext cx="200380" cy="3116"/>
            </a:xfrm>
            <a:custGeom>
              <a:rect b="b" l="l" r="r" t="t"/>
              <a:pathLst>
                <a:path extrusionOk="0" h="214" w="13760">
                  <a:moveTo>
                    <a:pt x="0" y="1"/>
                  </a:moveTo>
                  <a:lnTo>
                    <a:pt x="1600" y="107"/>
                  </a:lnTo>
                  <a:lnTo>
                    <a:pt x="6827" y="214"/>
                  </a:lnTo>
                  <a:lnTo>
                    <a:pt x="12160" y="107"/>
                  </a:lnTo>
                  <a:lnTo>
                    <a:pt x="13760" y="1"/>
                  </a:lnTo>
                  <a:lnTo>
                    <a:pt x="12160" y="1"/>
                  </a:lnTo>
                  <a:lnTo>
                    <a:pt x="6827" y="107"/>
                  </a:lnTo>
                  <a:lnTo>
                    <a:pt x="160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89"/>
            <p:cNvSpPr/>
            <p:nvPr/>
          </p:nvSpPr>
          <p:spPr>
            <a:xfrm>
              <a:off x="8097254" y="4572648"/>
              <a:ext cx="12436" cy="20198"/>
            </a:xfrm>
            <a:custGeom>
              <a:rect b="b" l="l" r="r" t="t"/>
              <a:pathLst>
                <a:path extrusionOk="0" h="1387" w="854">
                  <a:moveTo>
                    <a:pt x="0" y="0"/>
                  </a:moveTo>
                  <a:lnTo>
                    <a:pt x="534" y="640"/>
                  </a:lnTo>
                  <a:lnTo>
                    <a:pt x="854" y="1387"/>
                  </a:lnTo>
                  <a:lnTo>
                    <a:pt x="747" y="960"/>
                  </a:lnTo>
                  <a:lnTo>
                    <a:pt x="640" y="640"/>
                  </a:lnTo>
                  <a:lnTo>
                    <a:pt x="320" y="214"/>
                  </a:lnTo>
                  <a:lnTo>
                    <a:pt x="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89"/>
            <p:cNvSpPr/>
            <p:nvPr/>
          </p:nvSpPr>
          <p:spPr>
            <a:xfrm>
              <a:off x="8140739" y="4563328"/>
              <a:ext cx="6233" cy="10878"/>
            </a:xfrm>
            <a:custGeom>
              <a:rect b="b" l="l" r="r" t="t"/>
              <a:pathLst>
                <a:path extrusionOk="0" h="747" w="428">
                  <a:moveTo>
                    <a:pt x="1" y="0"/>
                  </a:moveTo>
                  <a:lnTo>
                    <a:pt x="107" y="427"/>
                  </a:lnTo>
                  <a:lnTo>
                    <a:pt x="427" y="747"/>
                  </a:lnTo>
                  <a:lnTo>
                    <a:pt x="214" y="320"/>
                  </a:lnTo>
                  <a:lnTo>
                    <a:pt x="1"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89"/>
            <p:cNvSpPr/>
            <p:nvPr/>
          </p:nvSpPr>
          <p:spPr>
            <a:xfrm>
              <a:off x="8150059" y="4561770"/>
              <a:ext cx="7791" cy="6233"/>
            </a:xfrm>
            <a:custGeom>
              <a:rect b="b" l="l" r="r" t="t"/>
              <a:pathLst>
                <a:path extrusionOk="0" h="428" w="535">
                  <a:moveTo>
                    <a:pt x="534" y="427"/>
                  </a:moveTo>
                  <a:lnTo>
                    <a:pt x="534" y="427"/>
                  </a:lnTo>
                  <a:lnTo>
                    <a:pt x="214" y="214"/>
                  </a:lnTo>
                  <a:lnTo>
                    <a:pt x="214" y="214"/>
                  </a:lnTo>
                  <a:lnTo>
                    <a:pt x="1" y="1"/>
                  </a:lnTo>
                  <a:lnTo>
                    <a:pt x="1" y="1"/>
                  </a:lnTo>
                  <a:lnTo>
                    <a:pt x="214" y="214"/>
                  </a:lnTo>
                  <a:lnTo>
                    <a:pt x="214" y="214"/>
                  </a:lnTo>
                  <a:lnTo>
                    <a:pt x="534" y="427"/>
                  </a:lnTo>
                  <a:lnTo>
                    <a:pt x="534" y="427"/>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89"/>
            <p:cNvSpPr/>
            <p:nvPr/>
          </p:nvSpPr>
          <p:spPr>
            <a:xfrm>
              <a:off x="8150059" y="4555566"/>
              <a:ext cx="13995" cy="1558"/>
            </a:xfrm>
            <a:custGeom>
              <a:rect b="b" l="l" r="r" t="t"/>
              <a:pathLst>
                <a:path extrusionOk="0" h="107" w="961">
                  <a:moveTo>
                    <a:pt x="534" y="0"/>
                  </a:moveTo>
                  <a:lnTo>
                    <a:pt x="1" y="107"/>
                  </a:lnTo>
                  <a:lnTo>
                    <a:pt x="534" y="107"/>
                  </a:lnTo>
                  <a:lnTo>
                    <a:pt x="961"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89"/>
            <p:cNvSpPr/>
            <p:nvPr/>
          </p:nvSpPr>
          <p:spPr>
            <a:xfrm>
              <a:off x="8151617" y="4547789"/>
              <a:ext cx="13995" cy="1573"/>
            </a:xfrm>
            <a:custGeom>
              <a:rect b="b" l="l" r="r" t="t"/>
              <a:pathLst>
                <a:path extrusionOk="0" h="108" w="961">
                  <a:moveTo>
                    <a:pt x="427" y="1"/>
                  </a:moveTo>
                  <a:lnTo>
                    <a:pt x="0" y="107"/>
                  </a:lnTo>
                  <a:lnTo>
                    <a:pt x="747" y="107"/>
                  </a:lnTo>
                  <a:lnTo>
                    <a:pt x="96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89"/>
            <p:cNvSpPr/>
            <p:nvPr/>
          </p:nvSpPr>
          <p:spPr>
            <a:xfrm>
              <a:off x="8118996" y="4550906"/>
              <a:ext cx="23315" cy="13980"/>
            </a:xfrm>
            <a:custGeom>
              <a:rect b="b" l="l" r="r" t="t"/>
              <a:pathLst>
                <a:path extrusionOk="0" h="960" w="1601">
                  <a:moveTo>
                    <a:pt x="1" y="320"/>
                  </a:moveTo>
                  <a:lnTo>
                    <a:pt x="107" y="533"/>
                  </a:lnTo>
                  <a:lnTo>
                    <a:pt x="427" y="640"/>
                  </a:lnTo>
                  <a:lnTo>
                    <a:pt x="427" y="640"/>
                  </a:lnTo>
                  <a:lnTo>
                    <a:pt x="107" y="427"/>
                  </a:lnTo>
                  <a:lnTo>
                    <a:pt x="1" y="320"/>
                  </a:lnTo>
                  <a:close/>
                  <a:moveTo>
                    <a:pt x="427" y="0"/>
                  </a:moveTo>
                  <a:lnTo>
                    <a:pt x="107" y="107"/>
                  </a:lnTo>
                  <a:lnTo>
                    <a:pt x="1" y="213"/>
                  </a:lnTo>
                  <a:lnTo>
                    <a:pt x="1" y="320"/>
                  </a:lnTo>
                  <a:lnTo>
                    <a:pt x="107" y="213"/>
                  </a:lnTo>
                  <a:lnTo>
                    <a:pt x="427" y="107"/>
                  </a:lnTo>
                  <a:lnTo>
                    <a:pt x="747" y="213"/>
                  </a:lnTo>
                  <a:lnTo>
                    <a:pt x="1067" y="320"/>
                  </a:lnTo>
                  <a:lnTo>
                    <a:pt x="1280" y="533"/>
                  </a:lnTo>
                  <a:lnTo>
                    <a:pt x="1423" y="818"/>
                  </a:lnTo>
                  <a:lnTo>
                    <a:pt x="1423" y="818"/>
                  </a:lnTo>
                  <a:lnTo>
                    <a:pt x="1067" y="747"/>
                  </a:lnTo>
                  <a:lnTo>
                    <a:pt x="427" y="640"/>
                  </a:lnTo>
                  <a:lnTo>
                    <a:pt x="1067" y="853"/>
                  </a:lnTo>
                  <a:lnTo>
                    <a:pt x="1440" y="853"/>
                  </a:lnTo>
                  <a:lnTo>
                    <a:pt x="1494" y="960"/>
                  </a:lnTo>
                  <a:lnTo>
                    <a:pt x="1494" y="853"/>
                  </a:lnTo>
                  <a:lnTo>
                    <a:pt x="1600" y="853"/>
                  </a:lnTo>
                  <a:lnTo>
                    <a:pt x="1488" y="831"/>
                  </a:lnTo>
                  <a:lnTo>
                    <a:pt x="1488" y="831"/>
                  </a:lnTo>
                  <a:lnTo>
                    <a:pt x="1387" y="427"/>
                  </a:lnTo>
                  <a:lnTo>
                    <a:pt x="1067" y="213"/>
                  </a:lnTo>
                  <a:lnTo>
                    <a:pt x="747" y="107"/>
                  </a:lnTo>
                  <a:lnTo>
                    <a:pt x="42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89"/>
            <p:cNvSpPr/>
            <p:nvPr/>
          </p:nvSpPr>
          <p:spPr>
            <a:xfrm>
              <a:off x="8139195" y="4547789"/>
              <a:ext cx="12436" cy="15553"/>
            </a:xfrm>
            <a:custGeom>
              <a:rect b="b" l="l" r="r" t="t"/>
              <a:pathLst>
                <a:path extrusionOk="0" h="1068" w="854">
                  <a:moveTo>
                    <a:pt x="320" y="1"/>
                  </a:moveTo>
                  <a:lnTo>
                    <a:pt x="213" y="214"/>
                  </a:lnTo>
                  <a:lnTo>
                    <a:pt x="0" y="641"/>
                  </a:lnTo>
                  <a:lnTo>
                    <a:pt x="0" y="854"/>
                  </a:lnTo>
                  <a:lnTo>
                    <a:pt x="107" y="1067"/>
                  </a:lnTo>
                  <a:lnTo>
                    <a:pt x="107" y="641"/>
                  </a:lnTo>
                  <a:lnTo>
                    <a:pt x="320" y="321"/>
                  </a:lnTo>
                  <a:lnTo>
                    <a:pt x="427" y="107"/>
                  </a:lnTo>
                  <a:lnTo>
                    <a:pt x="747" y="107"/>
                  </a:lnTo>
                  <a:lnTo>
                    <a:pt x="747" y="214"/>
                  </a:lnTo>
                  <a:lnTo>
                    <a:pt x="640" y="427"/>
                  </a:lnTo>
                  <a:lnTo>
                    <a:pt x="427" y="747"/>
                  </a:lnTo>
                  <a:lnTo>
                    <a:pt x="107" y="1067"/>
                  </a:lnTo>
                  <a:lnTo>
                    <a:pt x="427" y="854"/>
                  </a:lnTo>
                  <a:lnTo>
                    <a:pt x="747" y="427"/>
                  </a:lnTo>
                  <a:lnTo>
                    <a:pt x="853" y="214"/>
                  </a:lnTo>
                  <a:lnTo>
                    <a:pt x="74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89"/>
            <p:cNvSpPr/>
            <p:nvPr/>
          </p:nvSpPr>
          <p:spPr>
            <a:xfrm>
              <a:off x="8233942" y="4554007"/>
              <a:ext cx="35736" cy="35736"/>
            </a:xfrm>
            <a:custGeom>
              <a:rect b="b" l="l" r="r" t="t"/>
              <a:pathLst>
                <a:path extrusionOk="0" h="2454" w="2454">
                  <a:moveTo>
                    <a:pt x="2454" y="0"/>
                  </a:moveTo>
                  <a:lnTo>
                    <a:pt x="1707" y="107"/>
                  </a:lnTo>
                  <a:lnTo>
                    <a:pt x="961" y="534"/>
                  </a:lnTo>
                  <a:lnTo>
                    <a:pt x="427" y="1174"/>
                  </a:lnTo>
                  <a:lnTo>
                    <a:pt x="107" y="1814"/>
                  </a:lnTo>
                  <a:lnTo>
                    <a:pt x="1" y="2347"/>
                  </a:lnTo>
                  <a:lnTo>
                    <a:pt x="1" y="2454"/>
                  </a:lnTo>
                  <a:lnTo>
                    <a:pt x="214" y="1920"/>
                  </a:lnTo>
                  <a:lnTo>
                    <a:pt x="534" y="1174"/>
                  </a:lnTo>
                  <a:lnTo>
                    <a:pt x="1067" y="640"/>
                  </a:lnTo>
                  <a:lnTo>
                    <a:pt x="1707" y="214"/>
                  </a:lnTo>
                  <a:lnTo>
                    <a:pt x="2454"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89"/>
            <p:cNvSpPr/>
            <p:nvPr/>
          </p:nvSpPr>
          <p:spPr>
            <a:xfrm>
              <a:off x="8179578" y="4578852"/>
              <a:ext cx="37295" cy="1573"/>
            </a:xfrm>
            <a:custGeom>
              <a:rect b="b" l="l" r="r" t="t"/>
              <a:pathLst>
                <a:path extrusionOk="0" h="108" w="2561">
                  <a:moveTo>
                    <a:pt x="0" y="1"/>
                  </a:moveTo>
                  <a:lnTo>
                    <a:pt x="1280" y="108"/>
                  </a:lnTo>
                  <a:lnTo>
                    <a:pt x="256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89"/>
            <p:cNvSpPr/>
            <p:nvPr/>
          </p:nvSpPr>
          <p:spPr>
            <a:xfrm>
              <a:off x="8238602" y="4578852"/>
              <a:ext cx="4675" cy="7791"/>
            </a:xfrm>
            <a:custGeom>
              <a:rect b="b" l="l" r="r" t="t"/>
              <a:pathLst>
                <a:path extrusionOk="0" h="535" w="321">
                  <a:moveTo>
                    <a:pt x="214" y="1"/>
                  </a:moveTo>
                  <a:lnTo>
                    <a:pt x="107" y="214"/>
                  </a:lnTo>
                  <a:lnTo>
                    <a:pt x="1" y="428"/>
                  </a:lnTo>
                  <a:lnTo>
                    <a:pt x="1" y="534"/>
                  </a:lnTo>
                  <a:lnTo>
                    <a:pt x="214" y="214"/>
                  </a:lnTo>
                  <a:lnTo>
                    <a:pt x="321"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89"/>
            <p:cNvSpPr/>
            <p:nvPr/>
          </p:nvSpPr>
          <p:spPr>
            <a:xfrm>
              <a:off x="8247922" y="4566430"/>
              <a:ext cx="4675" cy="4675"/>
            </a:xfrm>
            <a:custGeom>
              <a:rect b="b" l="l" r="r" t="t"/>
              <a:pathLst>
                <a:path extrusionOk="0" h="321" w="321">
                  <a:moveTo>
                    <a:pt x="321" y="1"/>
                  </a:moveTo>
                  <a:lnTo>
                    <a:pt x="107" y="107"/>
                  </a:lnTo>
                  <a:lnTo>
                    <a:pt x="1" y="321"/>
                  </a:lnTo>
                  <a:lnTo>
                    <a:pt x="107" y="214"/>
                  </a:lnTo>
                  <a:lnTo>
                    <a:pt x="321"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89"/>
            <p:cNvSpPr/>
            <p:nvPr/>
          </p:nvSpPr>
          <p:spPr>
            <a:xfrm>
              <a:off x="8258801" y="4560226"/>
              <a:ext cx="6218" cy="3116"/>
            </a:xfrm>
            <a:custGeom>
              <a:rect b="b" l="l" r="r" t="t"/>
              <a:pathLst>
                <a:path extrusionOk="0" h="214" w="427">
                  <a:moveTo>
                    <a:pt x="214" y="0"/>
                  </a:moveTo>
                  <a:lnTo>
                    <a:pt x="0" y="213"/>
                  </a:lnTo>
                  <a:lnTo>
                    <a:pt x="214" y="107"/>
                  </a:lnTo>
                  <a:lnTo>
                    <a:pt x="427" y="107"/>
                  </a:lnTo>
                  <a:lnTo>
                    <a:pt x="42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89"/>
            <p:cNvSpPr/>
            <p:nvPr/>
          </p:nvSpPr>
          <p:spPr>
            <a:xfrm>
              <a:off x="8271223" y="4558668"/>
              <a:ext cx="4675" cy="1558"/>
            </a:xfrm>
            <a:custGeom>
              <a:rect b="b" l="l" r="r" t="t"/>
              <a:pathLst>
                <a:path extrusionOk="0" h="107" w="321">
                  <a:moveTo>
                    <a:pt x="107" y="0"/>
                  </a:moveTo>
                  <a:lnTo>
                    <a:pt x="1" y="107"/>
                  </a:lnTo>
                  <a:lnTo>
                    <a:pt x="214" y="107"/>
                  </a:lnTo>
                  <a:lnTo>
                    <a:pt x="32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89"/>
            <p:cNvSpPr/>
            <p:nvPr/>
          </p:nvSpPr>
          <p:spPr>
            <a:xfrm>
              <a:off x="8355105" y="4496528"/>
              <a:ext cx="197278" cy="132053"/>
            </a:xfrm>
            <a:custGeom>
              <a:rect b="b" l="l" r="r" t="t"/>
              <a:pathLst>
                <a:path extrusionOk="0" h="9068" w="13547">
                  <a:moveTo>
                    <a:pt x="12160" y="1"/>
                  </a:moveTo>
                  <a:lnTo>
                    <a:pt x="4160" y="3841"/>
                  </a:lnTo>
                  <a:lnTo>
                    <a:pt x="4587" y="4694"/>
                  </a:lnTo>
                  <a:lnTo>
                    <a:pt x="3627" y="5334"/>
                  </a:lnTo>
                  <a:lnTo>
                    <a:pt x="1814" y="6934"/>
                  </a:lnTo>
                  <a:lnTo>
                    <a:pt x="854" y="7787"/>
                  </a:lnTo>
                  <a:lnTo>
                    <a:pt x="214" y="8534"/>
                  </a:lnTo>
                  <a:lnTo>
                    <a:pt x="107" y="8747"/>
                  </a:lnTo>
                  <a:lnTo>
                    <a:pt x="0" y="8961"/>
                  </a:lnTo>
                  <a:lnTo>
                    <a:pt x="107" y="9067"/>
                  </a:lnTo>
                  <a:lnTo>
                    <a:pt x="427" y="9067"/>
                  </a:lnTo>
                  <a:lnTo>
                    <a:pt x="1387" y="8854"/>
                  </a:lnTo>
                  <a:lnTo>
                    <a:pt x="2774" y="8214"/>
                  </a:lnTo>
                  <a:lnTo>
                    <a:pt x="6507" y="6401"/>
                  </a:lnTo>
                  <a:lnTo>
                    <a:pt x="10347" y="4481"/>
                  </a:lnTo>
                  <a:lnTo>
                    <a:pt x="13013" y="3094"/>
                  </a:lnTo>
                  <a:lnTo>
                    <a:pt x="13547" y="2774"/>
                  </a:lnTo>
                  <a:lnTo>
                    <a:pt x="12160" y="1"/>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89"/>
            <p:cNvSpPr/>
            <p:nvPr/>
          </p:nvSpPr>
          <p:spPr>
            <a:xfrm>
              <a:off x="8355105" y="4496528"/>
              <a:ext cx="197278" cy="132053"/>
            </a:xfrm>
            <a:custGeom>
              <a:rect b="b" l="l" r="r" t="t"/>
              <a:pathLst>
                <a:path extrusionOk="0" fill="none" h="9068" w="13547">
                  <a:moveTo>
                    <a:pt x="4587" y="4694"/>
                  </a:moveTo>
                  <a:lnTo>
                    <a:pt x="4160" y="3841"/>
                  </a:lnTo>
                  <a:lnTo>
                    <a:pt x="12160" y="1"/>
                  </a:lnTo>
                  <a:lnTo>
                    <a:pt x="13547" y="2774"/>
                  </a:lnTo>
                  <a:lnTo>
                    <a:pt x="13013" y="3094"/>
                  </a:lnTo>
                  <a:lnTo>
                    <a:pt x="13013" y="3094"/>
                  </a:lnTo>
                  <a:lnTo>
                    <a:pt x="10347" y="4481"/>
                  </a:lnTo>
                  <a:lnTo>
                    <a:pt x="6507" y="6401"/>
                  </a:lnTo>
                  <a:lnTo>
                    <a:pt x="2774" y="8214"/>
                  </a:lnTo>
                  <a:lnTo>
                    <a:pt x="1387" y="8854"/>
                  </a:lnTo>
                  <a:lnTo>
                    <a:pt x="427" y="9067"/>
                  </a:lnTo>
                  <a:lnTo>
                    <a:pt x="427" y="9067"/>
                  </a:lnTo>
                  <a:lnTo>
                    <a:pt x="107" y="9067"/>
                  </a:lnTo>
                  <a:lnTo>
                    <a:pt x="0" y="8961"/>
                  </a:lnTo>
                  <a:lnTo>
                    <a:pt x="107" y="8747"/>
                  </a:lnTo>
                  <a:lnTo>
                    <a:pt x="214" y="8534"/>
                  </a:lnTo>
                  <a:lnTo>
                    <a:pt x="854" y="7787"/>
                  </a:lnTo>
                  <a:lnTo>
                    <a:pt x="1814" y="6934"/>
                  </a:lnTo>
                  <a:lnTo>
                    <a:pt x="3627" y="5334"/>
                  </a:lnTo>
                  <a:lnTo>
                    <a:pt x="4587" y="469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89"/>
            <p:cNvSpPr/>
            <p:nvPr/>
          </p:nvSpPr>
          <p:spPr>
            <a:xfrm>
              <a:off x="8507332" y="4502746"/>
              <a:ext cx="43498" cy="52833"/>
            </a:xfrm>
            <a:custGeom>
              <a:rect b="b" l="l" r="r" t="t"/>
              <a:pathLst>
                <a:path extrusionOk="0" h="3628" w="2987">
                  <a:moveTo>
                    <a:pt x="1920" y="0"/>
                  </a:moveTo>
                  <a:lnTo>
                    <a:pt x="1387" y="320"/>
                  </a:lnTo>
                  <a:lnTo>
                    <a:pt x="960" y="640"/>
                  </a:lnTo>
                  <a:lnTo>
                    <a:pt x="640" y="1067"/>
                  </a:lnTo>
                  <a:lnTo>
                    <a:pt x="320" y="1494"/>
                  </a:lnTo>
                  <a:lnTo>
                    <a:pt x="107" y="2027"/>
                  </a:lnTo>
                  <a:lnTo>
                    <a:pt x="0" y="2560"/>
                  </a:lnTo>
                  <a:lnTo>
                    <a:pt x="0" y="3094"/>
                  </a:lnTo>
                  <a:lnTo>
                    <a:pt x="107" y="3627"/>
                  </a:lnTo>
                  <a:lnTo>
                    <a:pt x="2987" y="2240"/>
                  </a:lnTo>
                  <a:lnTo>
                    <a:pt x="1920" y="0"/>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89"/>
            <p:cNvSpPr/>
            <p:nvPr/>
          </p:nvSpPr>
          <p:spPr>
            <a:xfrm>
              <a:off x="8507332" y="4502746"/>
              <a:ext cx="43498" cy="52833"/>
            </a:xfrm>
            <a:custGeom>
              <a:rect b="b" l="l" r="r" t="t"/>
              <a:pathLst>
                <a:path extrusionOk="0" fill="none" h="3628" w="2987">
                  <a:moveTo>
                    <a:pt x="1920" y="0"/>
                  </a:moveTo>
                  <a:lnTo>
                    <a:pt x="1920" y="0"/>
                  </a:lnTo>
                  <a:lnTo>
                    <a:pt x="1387" y="320"/>
                  </a:lnTo>
                  <a:lnTo>
                    <a:pt x="960" y="640"/>
                  </a:lnTo>
                  <a:lnTo>
                    <a:pt x="640" y="1067"/>
                  </a:lnTo>
                  <a:lnTo>
                    <a:pt x="320" y="1494"/>
                  </a:lnTo>
                  <a:lnTo>
                    <a:pt x="320" y="1494"/>
                  </a:lnTo>
                  <a:lnTo>
                    <a:pt x="107" y="2027"/>
                  </a:lnTo>
                  <a:lnTo>
                    <a:pt x="0" y="2560"/>
                  </a:lnTo>
                  <a:lnTo>
                    <a:pt x="0" y="3094"/>
                  </a:lnTo>
                  <a:lnTo>
                    <a:pt x="107" y="3627"/>
                  </a:lnTo>
                  <a:lnTo>
                    <a:pt x="2987" y="2240"/>
                  </a:lnTo>
                  <a:lnTo>
                    <a:pt x="2987" y="2240"/>
                  </a:lnTo>
                  <a:lnTo>
                    <a:pt x="2987" y="2240"/>
                  </a:lnTo>
                  <a:lnTo>
                    <a:pt x="192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89"/>
            <p:cNvSpPr/>
            <p:nvPr/>
          </p:nvSpPr>
          <p:spPr>
            <a:xfrm>
              <a:off x="8445192" y="4536925"/>
              <a:ext cx="107195" cy="55920"/>
            </a:xfrm>
            <a:custGeom>
              <a:rect b="b" l="l" r="r" t="t"/>
              <a:pathLst>
                <a:path extrusionOk="0" h="3840" w="7361">
                  <a:moveTo>
                    <a:pt x="7361" y="0"/>
                  </a:moveTo>
                  <a:lnTo>
                    <a:pt x="3947" y="1813"/>
                  </a:lnTo>
                  <a:lnTo>
                    <a:pt x="1" y="3840"/>
                  </a:lnTo>
                  <a:lnTo>
                    <a:pt x="1" y="3840"/>
                  </a:lnTo>
                  <a:lnTo>
                    <a:pt x="4054" y="1813"/>
                  </a:lnTo>
                  <a:lnTo>
                    <a:pt x="6827" y="320"/>
                  </a:lnTo>
                  <a:lnTo>
                    <a:pt x="7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89"/>
            <p:cNvSpPr/>
            <p:nvPr/>
          </p:nvSpPr>
          <p:spPr>
            <a:xfrm>
              <a:off x="8438988" y="4595949"/>
              <a:ext cx="1558" cy="15"/>
            </a:xfrm>
            <a:custGeom>
              <a:rect b="b" l="l" r="r" t="t"/>
              <a:pathLst>
                <a:path extrusionOk="0" fill="none" h="1" w="107">
                  <a:moveTo>
                    <a:pt x="107" y="0"/>
                  </a:moveTo>
                  <a:lnTo>
                    <a:pt x="107" y="0"/>
                  </a:lnTo>
                  <a:lnTo>
                    <a:pt x="107" y="0"/>
                  </a:lnTo>
                  <a:lnTo>
                    <a:pt x="0" y="0"/>
                  </a:lnTo>
                  <a:lnTo>
                    <a:pt x="0" y="0"/>
                  </a:lnTo>
                  <a:lnTo>
                    <a:pt x="10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89"/>
            <p:cNvSpPr/>
            <p:nvPr/>
          </p:nvSpPr>
          <p:spPr>
            <a:xfrm>
              <a:off x="8445192" y="4536925"/>
              <a:ext cx="107195" cy="55920"/>
            </a:xfrm>
            <a:custGeom>
              <a:rect b="b" l="l" r="r" t="t"/>
              <a:pathLst>
                <a:path extrusionOk="0" fill="none" h="3840" w="7361">
                  <a:moveTo>
                    <a:pt x="7361" y="0"/>
                  </a:moveTo>
                  <a:lnTo>
                    <a:pt x="6827" y="320"/>
                  </a:lnTo>
                  <a:lnTo>
                    <a:pt x="6827" y="320"/>
                  </a:lnTo>
                  <a:lnTo>
                    <a:pt x="4054" y="1813"/>
                  </a:lnTo>
                  <a:lnTo>
                    <a:pt x="1" y="3840"/>
                  </a:lnTo>
                  <a:lnTo>
                    <a:pt x="1" y="3840"/>
                  </a:lnTo>
                  <a:lnTo>
                    <a:pt x="1" y="3840"/>
                  </a:lnTo>
                  <a:lnTo>
                    <a:pt x="1" y="3840"/>
                  </a:lnTo>
                  <a:lnTo>
                    <a:pt x="3947" y="1813"/>
                  </a:lnTo>
                  <a:lnTo>
                    <a:pt x="73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89"/>
            <p:cNvSpPr/>
            <p:nvPr/>
          </p:nvSpPr>
          <p:spPr>
            <a:xfrm>
              <a:off x="8440531" y="4592832"/>
              <a:ext cx="4675" cy="3131"/>
            </a:xfrm>
            <a:custGeom>
              <a:rect b="b" l="l" r="r" t="t"/>
              <a:pathLst>
                <a:path extrusionOk="0" h="215" w="321">
                  <a:moveTo>
                    <a:pt x="321" y="1"/>
                  </a:moveTo>
                  <a:lnTo>
                    <a:pt x="321" y="1"/>
                  </a:lnTo>
                  <a:lnTo>
                    <a:pt x="1" y="214"/>
                  </a:lnTo>
                  <a:lnTo>
                    <a:pt x="1" y="214"/>
                  </a:lnTo>
                  <a:lnTo>
                    <a:pt x="1" y="214"/>
                  </a:lnTo>
                  <a:lnTo>
                    <a:pt x="321" y="1"/>
                  </a:lnTo>
                  <a:lnTo>
                    <a:pt x="321" y="1"/>
                  </a:lnTo>
                  <a:lnTo>
                    <a:pt x="321" y="1"/>
                  </a:lnTo>
                  <a:close/>
                </a:path>
              </a:pathLst>
            </a:custGeom>
            <a:solidFill>
              <a:srgbClr val="68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89"/>
            <p:cNvSpPr/>
            <p:nvPr/>
          </p:nvSpPr>
          <p:spPr>
            <a:xfrm>
              <a:off x="8440531" y="4592832"/>
              <a:ext cx="4675" cy="3131"/>
            </a:xfrm>
            <a:custGeom>
              <a:rect b="b" l="l" r="r" t="t"/>
              <a:pathLst>
                <a:path extrusionOk="0" fill="none" h="215" w="321">
                  <a:moveTo>
                    <a:pt x="321" y="1"/>
                  </a:moveTo>
                  <a:lnTo>
                    <a:pt x="321" y="1"/>
                  </a:lnTo>
                  <a:lnTo>
                    <a:pt x="1" y="214"/>
                  </a:lnTo>
                  <a:lnTo>
                    <a:pt x="1" y="214"/>
                  </a:lnTo>
                  <a:lnTo>
                    <a:pt x="1" y="214"/>
                  </a:lnTo>
                  <a:lnTo>
                    <a:pt x="321" y="1"/>
                  </a:lnTo>
                  <a:lnTo>
                    <a:pt x="321" y="1"/>
                  </a:lnTo>
                  <a:lnTo>
                    <a:pt x="32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89"/>
            <p:cNvSpPr/>
            <p:nvPr/>
          </p:nvSpPr>
          <p:spPr>
            <a:xfrm>
              <a:off x="8355105" y="4627011"/>
              <a:ext cx="7776" cy="3116"/>
            </a:xfrm>
            <a:custGeom>
              <a:rect b="b" l="l" r="r" t="t"/>
              <a:pathLst>
                <a:path extrusionOk="0" h="214" w="534">
                  <a:moveTo>
                    <a:pt x="0" y="1"/>
                  </a:moveTo>
                  <a:lnTo>
                    <a:pt x="0" y="107"/>
                  </a:lnTo>
                  <a:lnTo>
                    <a:pt x="107" y="214"/>
                  </a:lnTo>
                  <a:lnTo>
                    <a:pt x="214" y="214"/>
                  </a:lnTo>
                  <a:lnTo>
                    <a:pt x="534" y="107"/>
                  </a:lnTo>
                  <a:lnTo>
                    <a:pt x="107" y="107"/>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89"/>
            <p:cNvSpPr/>
            <p:nvPr/>
          </p:nvSpPr>
          <p:spPr>
            <a:xfrm>
              <a:off x="8355105" y="4627011"/>
              <a:ext cx="7776" cy="3116"/>
            </a:xfrm>
            <a:custGeom>
              <a:rect b="b" l="l" r="r" t="t"/>
              <a:pathLst>
                <a:path extrusionOk="0" fill="none" h="214" w="534">
                  <a:moveTo>
                    <a:pt x="0" y="1"/>
                  </a:moveTo>
                  <a:lnTo>
                    <a:pt x="0" y="1"/>
                  </a:lnTo>
                  <a:lnTo>
                    <a:pt x="0" y="107"/>
                  </a:lnTo>
                  <a:lnTo>
                    <a:pt x="107" y="214"/>
                  </a:lnTo>
                  <a:lnTo>
                    <a:pt x="107" y="214"/>
                  </a:lnTo>
                  <a:lnTo>
                    <a:pt x="214" y="214"/>
                  </a:lnTo>
                  <a:lnTo>
                    <a:pt x="214" y="214"/>
                  </a:lnTo>
                  <a:lnTo>
                    <a:pt x="534" y="107"/>
                  </a:lnTo>
                  <a:lnTo>
                    <a:pt x="534" y="107"/>
                  </a:lnTo>
                  <a:lnTo>
                    <a:pt x="427" y="107"/>
                  </a:lnTo>
                  <a:lnTo>
                    <a:pt x="427" y="107"/>
                  </a:lnTo>
                  <a:lnTo>
                    <a:pt x="214" y="107"/>
                  </a:lnTo>
                  <a:lnTo>
                    <a:pt x="214" y="107"/>
                  </a:lnTo>
                  <a:lnTo>
                    <a:pt x="107" y="107"/>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89"/>
            <p:cNvSpPr/>
            <p:nvPr/>
          </p:nvSpPr>
          <p:spPr>
            <a:xfrm>
              <a:off x="8370629" y="4599051"/>
              <a:ext cx="9335" cy="9335"/>
            </a:xfrm>
            <a:custGeom>
              <a:rect b="b" l="l" r="r" t="t"/>
              <a:pathLst>
                <a:path extrusionOk="0" fill="none" h="641" w="641">
                  <a:moveTo>
                    <a:pt x="641" y="1"/>
                  </a:moveTo>
                  <a:lnTo>
                    <a:pt x="641" y="1"/>
                  </a:lnTo>
                  <a:lnTo>
                    <a:pt x="641" y="1"/>
                  </a:lnTo>
                  <a:lnTo>
                    <a:pt x="641" y="1"/>
                  </a:lnTo>
                  <a:lnTo>
                    <a:pt x="1" y="641"/>
                  </a:lnTo>
                  <a:lnTo>
                    <a:pt x="1" y="641"/>
                  </a:lnTo>
                  <a:lnTo>
                    <a:pt x="6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89"/>
            <p:cNvSpPr/>
            <p:nvPr/>
          </p:nvSpPr>
          <p:spPr>
            <a:xfrm>
              <a:off x="8355105" y="4535367"/>
              <a:ext cx="197278" cy="93215"/>
            </a:xfrm>
            <a:custGeom>
              <a:rect b="b" l="l" r="r" t="t"/>
              <a:pathLst>
                <a:path extrusionOk="0" h="6401" w="13547">
                  <a:moveTo>
                    <a:pt x="13440" y="0"/>
                  </a:moveTo>
                  <a:lnTo>
                    <a:pt x="10560" y="1387"/>
                  </a:lnTo>
                  <a:lnTo>
                    <a:pt x="2880" y="5120"/>
                  </a:lnTo>
                  <a:lnTo>
                    <a:pt x="2560" y="4694"/>
                  </a:lnTo>
                  <a:lnTo>
                    <a:pt x="2134" y="4480"/>
                  </a:lnTo>
                  <a:lnTo>
                    <a:pt x="1814" y="4374"/>
                  </a:lnTo>
                  <a:lnTo>
                    <a:pt x="1707" y="4374"/>
                  </a:lnTo>
                  <a:lnTo>
                    <a:pt x="1067" y="5014"/>
                  </a:lnTo>
                  <a:lnTo>
                    <a:pt x="427" y="5654"/>
                  </a:lnTo>
                  <a:lnTo>
                    <a:pt x="214" y="5974"/>
                  </a:lnTo>
                  <a:lnTo>
                    <a:pt x="0" y="6294"/>
                  </a:lnTo>
                  <a:lnTo>
                    <a:pt x="107" y="6400"/>
                  </a:lnTo>
                  <a:lnTo>
                    <a:pt x="534" y="6400"/>
                  </a:lnTo>
                  <a:lnTo>
                    <a:pt x="2560" y="5547"/>
                  </a:lnTo>
                  <a:lnTo>
                    <a:pt x="5760" y="4160"/>
                  </a:lnTo>
                  <a:lnTo>
                    <a:pt x="5867" y="4160"/>
                  </a:lnTo>
                  <a:lnTo>
                    <a:pt x="6187" y="3947"/>
                  </a:lnTo>
                  <a:lnTo>
                    <a:pt x="10240" y="1920"/>
                  </a:lnTo>
                  <a:lnTo>
                    <a:pt x="13013" y="427"/>
                  </a:lnTo>
                  <a:lnTo>
                    <a:pt x="13547" y="107"/>
                  </a:lnTo>
                  <a:lnTo>
                    <a:pt x="13440" y="0"/>
                  </a:lnTo>
                  <a:close/>
                </a:path>
              </a:pathLst>
            </a:custGeom>
            <a:solidFill>
              <a:srgbClr val="4F6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89"/>
            <p:cNvSpPr/>
            <p:nvPr/>
          </p:nvSpPr>
          <p:spPr>
            <a:xfrm>
              <a:off x="8355105" y="4535367"/>
              <a:ext cx="197278" cy="93215"/>
            </a:xfrm>
            <a:custGeom>
              <a:rect b="b" l="l" r="r" t="t"/>
              <a:pathLst>
                <a:path extrusionOk="0" fill="none" h="6401" w="13547">
                  <a:moveTo>
                    <a:pt x="13440" y="0"/>
                  </a:moveTo>
                  <a:lnTo>
                    <a:pt x="10560" y="1387"/>
                  </a:lnTo>
                  <a:lnTo>
                    <a:pt x="10560" y="1387"/>
                  </a:lnTo>
                  <a:lnTo>
                    <a:pt x="10560" y="1387"/>
                  </a:lnTo>
                  <a:lnTo>
                    <a:pt x="2880" y="5120"/>
                  </a:lnTo>
                  <a:lnTo>
                    <a:pt x="2880" y="5120"/>
                  </a:lnTo>
                  <a:lnTo>
                    <a:pt x="2560" y="4694"/>
                  </a:lnTo>
                  <a:lnTo>
                    <a:pt x="2134" y="4480"/>
                  </a:lnTo>
                  <a:lnTo>
                    <a:pt x="1814" y="4374"/>
                  </a:lnTo>
                  <a:lnTo>
                    <a:pt x="1814" y="4374"/>
                  </a:lnTo>
                  <a:lnTo>
                    <a:pt x="1707" y="4374"/>
                  </a:lnTo>
                  <a:lnTo>
                    <a:pt x="1707" y="4374"/>
                  </a:lnTo>
                  <a:lnTo>
                    <a:pt x="1067" y="5014"/>
                  </a:lnTo>
                  <a:lnTo>
                    <a:pt x="1067" y="5014"/>
                  </a:lnTo>
                  <a:lnTo>
                    <a:pt x="427" y="5654"/>
                  </a:lnTo>
                  <a:lnTo>
                    <a:pt x="214" y="5974"/>
                  </a:lnTo>
                  <a:lnTo>
                    <a:pt x="0" y="6294"/>
                  </a:lnTo>
                  <a:lnTo>
                    <a:pt x="0" y="6294"/>
                  </a:lnTo>
                  <a:lnTo>
                    <a:pt x="107" y="6400"/>
                  </a:lnTo>
                  <a:lnTo>
                    <a:pt x="214" y="6400"/>
                  </a:lnTo>
                  <a:lnTo>
                    <a:pt x="214" y="6400"/>
                  </a:lnTo>
                  <a:lnTo>
                    <a:pt x="427" y="6400"/>
                  </a:lnTo>
                  <a:lnTo>
                    <a:pt x="427" y="6400"/>
                  </a:lnTo>
                  <a:lnTo>
                    <a:pt x="534" y="6400"/>
                  </a:lnTo>
                  <a:lnTo>
                    <a:pt x="534" y="6400"/>
                  </a:lnTo>
                  <a:lnTo>
                    <a:pt x="2560" y="5547"/>
                  </a:lnTo>
                  <a:lnTo>
                    <a:pt x="5760" y="4160"/>
                  </a:lnTo>
                  <a:lnTo>
                    <a:pt x="5760" y="4160"/>
                  </a:lnTo>
                  <a:lnTo>
                    <a:pt x="5867" y="4160"/>
                  </a:lnTo>
                  <a:lnTo>
                    <a:pt x="5867" y="4160"/>
                  </a:lnTo>
                  <a:lnTo>
                    <a:pt x="6187" y="3947"/>
                  </a:lnTo>
                  <a:lnTo>
                    <a:pt x="6187" y="3947"/>
                  </a:lnTo>
                  <a:lnTo>
                    <a:pt x="10240" y="1920"/>
                  </a:lnTo>
                  <a:lnTo>
                    <a:pt x="13013" y="427"/>
                  </a:lnTo>
                  <a:lnTo>
                    <a:pt x="13547" y="107"/>
                  </a:lnTo>
                  <a:lnTo>
                    <a:pt x="13547" y="107"/>
                  </a:lnTo>
                  <a:lnTo>
                    <a:pt x="13547" y="107"/>
                  </a:lnTo>
                  <a:lnTo>
                    <a:pt x="1344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89"/>
            <p:cNvSpPr/>
            <p:nvPr/>
          </p:nvSpPr>
          <p:spPr>
            <a:xfrm>
              <a:off x="8508875" y="4535367"/>
              <a:ext cx="41955" cy="20213"/>
            </a:xfrm>
            <a:custGeom>
              <a:rect b="b" l="l" r="r" t="t"/>
              <a:pathLst>
                <a:path extrusionOk="0" h="1388" w="2881">
                  <a:moveTo>
                    <a:pt x="2881" y="0"/>
                  </a:moveTo>
                  <a:lnTo>
                    <a:pt x="1" y="1387"/>
                  </a:lnTo>
                  <a:lnTo>
                    <a:pt x="1" y="1387"/>
                  </a:lnTo>
                  <a:lnTo>
                    <a:pt x="1" y="1387"/>
                  </a:lnTo>
                  <a:lnTo>
                    <a:pt x="2881" y="0"/>
                  </a:lnTo>
                  <a:lnTo>
                    <a:pt x="2881" y="0"/>
                  </a:lnTo>
                  <a:close/>
                </a:path>
              </a:pathLst>
            </a:custGeom>
            <a:solidFill>
              <a:srgbClr val="FFBB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89"/>
            <p:cNvSpPr/>
            <p:nvPr/>
          </p:nvSpPr>
          <p:spPr>
            <a:xfrm>
              <a:off x="8508875" y="4535367"/>
              <a:ext cx="41955" cy="20213"/>
            </a:xfrm>
            <a:custGeom>
              <a:rect b="b" l="l" r="r" t="t"/>
              <a:pathLst>
                <a:path extrusionOk="0" fill="none" h="1388" w="2881">
                  <a:moveTo>
                    <a:pt x="2881" y="0"/>
                  </a:moveTo>
                  <a:lnTo>
                    <a:pt x="1" y="1387"/>
                  </a:lnTo>
                  <a:lnTo>
                    <a:pt x="1" y="1387"/>
                  </a:lnTo>
                  <a:lnTo>
                    <a:pt x="1" y="1387"/>
                  </a:lnTo>
                  <a:lnTo>
                    <a:pt x="2881" y="0"/>
                  </a:lnTo>
                  <a:lnTo>
                    <a:pt x="288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89"/>
            <p:cNvSpPr/>
            <p:nvPr/>
          </p:nvSpPr>
          <p:spPr>
            <a:xfrm>
              <a:off x="8358207" y="4533809"/>
              <a:ext cx="194176" cy="93215"/>
            </a:xfrm>
            <a:custGeom>
              <a:rect b="b" l="l" r="r" t="t"/>
              <a:pathLst>
                <a:path extrusionOk="0" h="6401" w="13334">
                  <a:moveTo>
                    <a:pt x="13334" y="1"/>
                  </a:moveTo>
                  <a:lnTo>
                    <a:pt x="13120" y="107"/>
                  </a:lnTo>
                  <a:lnTo>
                    <a:pt x="12800" y="214"/>
                  </a:lnTo>
                  <a:lnTo>
                    <a:pt x="11307" y="961"/>
                  </a:lnTo>
                  <a:lnTo>
                    <a:pt x="6614" y="3307"/>
                  </a:lnTo>
                  <a:lnTo>
                    <a:pt x="1814" y="5547"/>
                  </a:lnTo>
                  <a:lnTo>
                    <a:pt x="6614" y="3414"/>
                  </a:lnTo>
                  <a:lnTo>
                    <a:pt x="11414" y="1067"/>
                  </a:lnTo>
                  <a:lnTo>
                    <a:pt x="12800" y="321"/>
                  </a:lnTo>
                  <a:lnTo>
                    <a:pt x="13227" y="107"/>
                  </a:lnTo>
                  <a:lnTo>
                    <a:pt x="13334" y="1"/>
                  </a:lnTo>
                  <a:close/>
                  <a:moveTo>
                    <a:pt x="1814" y="5547"/>
                  </a:moveTo>
                  <a:lnTo>
                    <a:pt x="321" y="6187"/>
                  </a:lnTo>
                  <a:lnTo>
                    <a:pt x="1" y="6401"/>
                  </a:lnTo>
                  <a:lnTo>
                    <a:pt x="427" y="6187"/>
                  </a:lnTo>
                  <a:lnTo>
                    <a:pt x="1814" y="5547"/>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89"/>
            <p:cNvSpPr/>
            <p:nvPr/>
          </p:nvSpPr>
          <p:spPr>
            <a:xfrm>
              <a:off x="8378406" y="4599051"/>
              <a:ext cx="18655" cy="12436"/>
            </a:xfrm>
            <a:custGeom>
              <a:rect b="b" l="l" r="r" t="t"/>
              <a:pathLst>
                <a:path extrusionOk="0" h="854" w="1281">
                  <a:moveTo>
                    <a:pt x="0" y="1"/>
                  </a:moveTo>
                  <a:lnTo>
                    <a:pt x="320" y="107"/>
                  </a:lnTo>
                  <a:lnTo>
                    <a:pt x="747" y="321"/>
                  </a:lnTo>
                  <a:lnTo>
                    <a:pt x="1067" y="534"/>
                  </a:lnTo>
                  <a:lnTo>
                    <a:pt x="1280" y="854"/>
                  </a:lnTo>
                  <a:lnTo>
                    <a:pt x="1067" y="427"/>
                  </a:lnTo>
                  <a:lnTo>
                    <a:pt x="747" y="214"/>
                  </a:lnTo>
                  <a:lnTo>
                    <a:pt x="42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89"/>
            <p:cNvSpPr/>
            <p:nvPr/>
          </p:nvSpPr>
          <p:spPr>
            <a:xfrm>
              <a:off x="8412571" y="4571090"/>
              <a:ext cx="10893" cy="6233"/>
            </a:xfrm>
            <a:custGeom>
              <a:rect b="b" l="l" r="r" t="t"/>
              <a:pathLst>
                <a:path extrusionOk="0" h="428" w="748">
                  <a:moveTo>
                    <a:pt x="1" y="1"/>
                  </a:moveTo>
                  <a:lnTo>
                    <a:pt x="321" y="321"/>
                  </a:lnTo>
                  <a:lnTo>
                    <a:pt x="747" y="427"/>
                  </a:lnTo>
                  <a:lnTo>
                    <a:pt x="747" y="427"/>
                  </a:lnTo>
                  <a:lnTo>
                    <a:pt x="427" y="214"/>
                  </a:lnTo>
                  <a:lnTo>
                    <a:pt x="1"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89"/>
            <p:cNvSpPr/>
            <p:nvPr/>
          </p:nvSpPr>
          <p:spPr>
            <a:xfrm>
              <a:off x="8420347" y="4564871"/>
              <a:ext cx="10878" cy="3131"/>
            </a:xfrm>
            <a:custGeom>
              <a:rect b="b" l="l" r="r" t="t"/>
              <a:pathLst>
                <a:path extrusionOk="0" h="215" w="747">
                  <a:moveTo>
                    <a:pt x="0" y="1"/>
                  </a:moveTo>
                  <a:lnTo>
                    <a:pt x="320" y="214"/>
                  </a:lnTo>
                  <a:lnTo>
                    <a:pt x="747" y="214"/>
                  </a:lnTo>
                  <a:lnTo>
                    <a:pt x="320" y="108"/>
                  </a:lnTo>
                  <a:lnTo>
                    <a:pt x="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89"/>
            <p:cNvSpPr/>
            <p:nvPr/>
          </p:nvSpPr>
          <p:spPr>
            <a:xfrm>
              <a:off x="8418789" y="4554007"/>
              <a:ext cx="12436" cy="6218"/>
            </a:xfrm>
            <a:custGeom>
              <a:rect b="b" l="l" r="r" t="t"/>
              <a:pathLst>
                <a:path extrusionOk="0" h="427" w="854">
                  <a:moveTo>
                    <a:pt x="854" y="0"/>
                  </a:moveTo>
                  <a:lnTo>
                    <a:pt x="427" y="214"/>
                  </a:lnTo>
                  <a:lnTo>
                    <a:pt x="0" y="427"/>
                  </a:lnTo>
                  <a:lnTo>
                    <a:pt x="0" y="427"/>
                  </a:lnTo>
                  <a:lnTo>
                    <a:pt x="427" y="320"/>
                  </a:lnTo>
                  <a:lnTo>
                    <a:pt x="854"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89"/>
            <p:cNvSpPr/>
            <p:nvPr/>
          </p:nvSpPr>
          <p:spPr>
            <a:xfrm>
              <a:off x="8415687" y="4546245"/>
              <a:ext cx="13995" cy="7776"/>
            </a:xfrm>
            <a:custGeom>
              <a:rect b="b" l="l" r="r" t="t"/>
              <a:pathLst>
                <a:path extrusionOk="0" h="534" w="961">
                  <a:moveTo>
                    <a:pt x="960" y="0"/>
                  </a:moveTo>
                  <a:lnTo>
                    <a:pt x="533" y="213"/>
                  </a:lnTo>
                  <a:lnTo>
                    <a:pt x="0" y="533"/>
                  </a:lnTo>
                  <a:lnTo>
                    <a:pt x="0" y="533"/>
                  </a:lnTo>
                  <a:lnTo>
                    <a:pt x="320" y="427"/>
                  </a:lnTo>
                  <a:lnTo>
                    <a:pt x="533" y="320"/>
                  </a:lnTo>
                  <a:lnTo>
                    <a:pt x="853" y="107"/>
                  </a:lnTo>
                  <a:lnTo>
                    <a:pt x="96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89"/>
            <p:cNvSpPr/>
            <p:nvPr/>
          </p:nvSpPr>
          <p:spPr>
            <a:xfrm>
              <a:off x="8389270" y="4564871"/>
              <a:ext cx="24873" cy="10893"/>
            </a:xfrm>
            <a:custGeom>
              <a:rect b="b" l="l" r="r" t="t"/>
              <a:pathLst>
                <a:path extrusionOk="0" h="748" w="1708">
                  <a:moveTo>
                    <a:pt x="641" y="1"/>
                  </a:moveTo>
                  <a:lnTo>
                    <a:pt x="321" y="108"/>
                  </a:lnTo>
                  <a:lnTo>
                    <a:pt x="108" y="321"/>
                  </a:lnTo>
                  <a:lnTo>
                    <a:pt x="1" y="534"/>
                  </a:lnTo>
                  <a:lnTo>
                    <a:pt x="108" y="641"/>
                  </a:lnTo>
                  <a:lnTo>
                    <a:pt x="214" y="748"/>
                  </a:lnTo>
                  <a:lnTo>
                    <a:pt x="641" y="748"/>
                  </a:lnTo>
                  <a:lnTo>
                    <a:pt x="1281" y="534"/>
                  </a:lnTo>
                  <a:lnTo>
                    <a:pt x="641" y="641"/>
                  </a:lnTo>
                  <a:lnTo>
                    <a:pt x="321" y="641"/>
                  </a:lnTo>
                  <a:lnTo>
                    <a:pt x="214" y="534"/>
                  </a:lnTo>
                  <a:lnTo>
                    <a:pt x="214" y="428"/>
                  </a:lnTo>
                  <a:lnTo>
                    <a:pt x="428" y="214"/>
                  </a:lnTo>
                  <a:lnTo>
                    <a:pt x="748" y="108"/>
                  </a:lnTo>
                  <a:lnTo>
                    <a:pt x="1281" y="108"/>
                  </a:lnTo>
                  <a:lnTo>
                    <a:pt x="1707" y="428"/>
                  </a:lnTo>
                  <a:lnTo>
                    <a:pt x="1707" y="321"/>
                  </a:lnTo>
                  <a:lnTo>
                    <a:pt x="1388" y="108"/>
                  </a:lnTo>
                  <a:lnTo>
                    <a:pt x="961"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89"/>
            <p:cNvSpPr/>
            <p:nvPr/>
          </p:nvSpPr>
          <p:spPr>
            <a:xfrm>
              <a:off x="8409469" y="4552449"/>
              <a:ext cx="7776" cy="18655"/>
            </a:xfrm>
            <a:custGeom>
              <a:rect b="b" l="l" r="r" t="t"/>
              <a:pathLst>
                <a:path extrusionOk="0" h="1281" w="534">
                  <a:moveTo>
                    <a:pt x="427" y="107"/>
                  </a:moveTo>
                  <a:lnTo>
                    <a:pt x="427" y="214"/>
                  </a:lnTo>
                  <a:lnTo>
                    <a:pt x="427" y="427"/>
                  </a:lnTo>
                  <a:lnTo>
                    <a:pt x="427" y="854"/>
                  </a:lnTo>
                  <a:lnTo>
                    <a:pt x="534" y="427"/>
                  </a:lnTo>
                  <a:lnTo>
                    <a:pt x="534" y="214"/>
                  </a:lnTo>
                  <a:lnTo>
                    <a:pt x="427" y="107"/>
                  </a:lnTo>
                  <a:close/>
                  <a:moveTo>
                    <a:pt x="320" y="1"/>
                  </a:moveTo>
                  <a:lnTo>
                    <a:pt x="107" y="214"/>
                  </a:lnTo>
                  <a:lnTo>
                    <a:pt x="1" y="534"/>
                  </a:lnTo>
                  <a:lnTo>
                    <a:pt x="1" y="961"/>
                  </a:lnTo>
                  <a:lnTo>
                    <a:pt x="107" y="1067"/>
                  </a:lnTo>
                  <a:lnTo>
                    <a:pt x="214" y="1281"/>
                  </a:lnTo>
                  <a:lnTo>
                    <a:pt x="107" y="961"/>
                  </a:lnTo>
                  <a:lnTo>
                    <a:pt x="107" y="534"/>
                  </a:lnTo>
                  <a:lnTo>
                    <a:pt x="107" y="321"/>
                  </a:lnTo>
                  <a:lnTo>
                    <a:pt x="320" y="107"/>
                  </a:lnTo>
                  <a:lnTo>
                    <a:pt x="427" y="107"/>
                  </a:lnTo>
                  <a:lnTo>
                    <a:pt x="32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89"/>
            <p:cNvSpPr/>
            <p:nvPr/>
          </p:nvSpPr>
          <p:spPr>
            <a:xfrm>
              <a:off x="8505773" y="4503911"/>
              <a:ext cx="27188" cy="51668"/>
            </a:xfrm>
            <a:custGeom>
              <a:rect b="b" l="l" r="r" t="t"/>
              <a:pathLst>
                <a:path extrusionOk="0" h="3548" w="1867">
                  <a:moveTo>
                    <a:pt x="1867" y="1"/>
                  </a:moveTo>
                  <a:lnTo>
                    <a:pt x="1814" y="27"/>
                  </a:lnTo>
                  <a:lnTo>
                    <a:pt x="1387" y="240"/>
                  </a:lnTo>
                  <a:lnTo>
                    <a:pt x="1867" y="1"/>
                  </a:lnTo>
                  <a:close/>
                  <a:moveTo>
                    <a:pt x="1387" y="240"/>
                  </a:moveTo>
                  <a:lnTo>
                    <a:pt x="747" y="667"/>
                  </a:lnTo>
                  <a:lnTo>
                    <a:pt x="321" y="1307"/>
                  </a:lnTo>
                  <a:lnTo>
                    <a:pt x="1" y="2054"/>
                  </a:lnTo>
                  <a:lnTo>
                    <a:pt x="1" y="2907"/>
                  </a:lnTo>
                  <a:lnTo>
                    <a:pt x="183" y="3364"/>
                  </a:lnTo>
                  <a:lnTo>
                    <a:pt x="183" y="3364"/>
                  </a:lnTo>
                  <a:lnTo>
                    <a:pt x="107" y="2907"/>
                  </a:lnTo>
                  <a:lnTo>
                    <a:pt x="107" y="2160"/>
                  </a:lnTo>
                  <a:lnTo>
                    <a:pt x="427" y="1414"/>
                  </a:lnTo>
                  <a:lnTo>
                    <a:pt x="854" y="774"/>
                  </a:lnTo>
                  <a:lnTo>
                    <a:pt x="1387" y="240"/>
                  </a:lnTo>
                  <a:close/>
                  <a:moveTo>
                    <a:pt x="183" y="3364"/>
                  </a:moveTo>
                  <a:lnTo>
                    <a:pt x="214" y="3547"/>
                  </a:lnTo>
                  <a:lnTo>
                    <a:pt x="214" y="3440"/>
                  </a:lnTo>
                  <a:lnTo>
                    <a:pt x="183" y="3364"/>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89"/>
            <p:cNvSpPr/>
            <p:nvPr/>
          </p:nvSpPr>
          <p:spPr>
            <a:xfrm>
              <a:off x="8456070" y="4552449"/>
              <a:ext cx="32635" cy="15553"/>
            </a:xfrm>
            <a:custGeom>
              <a:rect b="b" l="l" r="r" t="t"/>
              <a:pathLst>
                <a:path extrusionOk="0" h="1068" w="2241">
                  <a:moveTo>
                    <a:pt x="2240" y="1"/>
                  </a:moveTo>
                  <a:lnTo>
                    <a:pt x="1174" y="534"/>
                  </a:lnTo>
                  <a:lnTo>
                    <a:pt x="0" y="1067"/>
                  </a:lnTo>
                  <a:lnTo>
                    <a:pt x="0" y="1067"/>
                  </a:lnTo>
                  <a:lnTo>
                    <a:pt x="640" y="854"/>
                  </a:lnTo>
                  <a:lnTo>
                    <a:pt x="1174" y="641"/>
                  </a:lnTo>
                  <a:lnTo>
                    <a:pt x="1707" y="321"/>
                  </a:lnTo>
                  <a:lnTo>
                    <a:pt x="224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89"/>
            <p:cNvSpPr/>
            <p:nvPr/>
          </p:nvSpPr>
          <p:spPr>
            <a:xfrm>
              <a:off x="8510434" y="4541585"/>
              <a:ext cx="1573" cy="7776"/>
            </a:xfrm>
            <a:custGeom>
              <a:rect b="b" l="l" r="r" t="t"/>
              <a:pathLst>
                <a:path extrusionOk="0" h="534" w="108">
                  <a:moveTo>
                    <a:pt x="1" y="0"/>
                  </a:moveTo>
                  <a:lnTo>
                    <a:pt x="1" y="213"/>
                  </a:lnTo>
                  <a:lnTo>
                    <a:pt x="1" y="427"/>
                  </a:lnTo>
                  <a:lnTo>
                    <a:pt x="107" y="533"/>
                  </a:lnTo>
                  <a:lnTo>
                    <a:pt x="107" y="213"/>
                  </a:lnTo>
                  <a:lnTo>
                    <a:pt x="10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89"/>
            <p:cNvSpPr/>
            <p:nvPr/>
          </p:nvSpPr>
          <p:spPr>
            <a:xfrm>
              <a:off x="8513535" y="4526047"/>
              <a:ext cx="1573" cy="6233"/>
            </a:xfrm>
            <a:custGeom>
              <a:rect b="b" l="l" r="r" t="t"/>
              <a:pathLst>
                <a:path extrusionOk="0" h="428" w="108">
                  <a:moveTo>
                    <a:pt x="108" y="0"/>
                  </a:moveTo>
                  <a:lnTo>
                    <a:pt x="1" y="214"/>
                  </a:lnTo>
                  <a:lnTo>
                    <a:pt x="1" y="427"/>
                  </a:lnTo>
                  <a:lnTo>
                    <a:pt x="108" y="214"/>
                  </a:lnTo>
                  <a:lnTo>
                    <a:pt x="108"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89"/>
            <p:cNvSpPr/>
            <p:nvPr/>
          </p:nvSpPr>
          <p:spPr>
            <a:xfrm>
              <a:off x="8519754" y="4515168"/>
              <a:ext cx="6233" cy="6233"/>
            </a:xfrm>
            <a:custGeom>
              <a:rect b="b" l="l" r="r" t="t"/>
              <a:pathLst>
                <a:path extrusionOk="0" h="428" w="428">
                  <a:moveTo>
                    <a:pt x="321" y="1"/>
                  </a:moveTo>
                  <a:lnTo>
                    <a:pt x="107" y="107"/>
                  </a:lnTo>
                  <a:lnTo>
                    <a:pt x="1" y="321"/>
                  </a:lnTo>
                  <a:lnTo>
                    <a:pt x="1" y="427"/>
                  </a:lnTo>
                  <a:lnTo>
                    <a:pt x="214" y="214"/>
                  </a:lnTo>
                  <a:lnTo>
                    <a:pt x="42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89"/>
            <p:cNvSpPr/>
            <p:nvPr/>
          </p:nvSpPr>
          <p:spPr>
            <a:xfrm>
              <a:off x="8530632" y="4508964"/>
              <a:ext cx="1558" cy="3116"/>
            </a:xfrm>
            <a:custGeom>
              <a:rect b="b" l="l" r="r" t="t"/>
              <a:pathLst>
                <a:path extrusionOk="0" h="214" w="107">
                  <a:moveTo>
                    <a:pt x="107" y="0"/>
                  </a:moveTo>
                  <a:lnTo>
                    <a:pt x="0" y="107"/>
                  </a:lnTo>
                  <a:lnTo>
                    <a:pt x="0" y="213"/>
                  </a:lnTo>
                  <a:lnTo>
                    <a:pt x="107" y="213"/>
                  </a:lnTo>
                  <a:lnTo>
                    <a:pt x="107"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89"/>
            <p:cNvSpPr/>
            <p:nvPr/>
          </p:nvSpPr>
          <p:spPr>
            <a:xfrm>
              <a:off x="8036672" y="2731952"/>
              <a:ext cx="483082" cy="1168087"/>
            </a:xfrm>
            <a:custGeom>
              <a:rect b="b" l="l" r="r" t="t"/>
              <a:pathLst>
                <a:path extrusionOk="0" h="80212" w="33173">
                  <a:moveTo>
                    <a:pt x="11627" y="1"/>
                  </a:moveTo>
                  <a:lnTo>
                    <a:pt x="10560" y="108"/>
                  </a:lnTo>
                  <a:lnTo>
                    <a:pt x="9173" y="321"/>
                  </a:lnTo>
                  <a:lnTo>
                    <a:pt x="7680" y="641"/>
                  </a:lnTo>
                  <a:lnTo>
                    <a:pt x="5974" y="1281"/>
                  </a:lnTo>
                  <a:lnTo>
                    <a:pt x="5227" y="1707"/>
                  </a:lnTo>
                  <a:lnTo>
                    <a:pt x="4374" y="2241"/>
                  </a:lnTo>
                  <a:lnTo>
                    <a:pt x="3520" y="2774"/>
                  </a:lnTo>
                  <a:lnTo>
                    <a:pt x="2774" y="3414"/>
                  </a:lnTo>
                  <a:lnTo>
                    <a:pt x="2454" y="3841"/>
                  </a:lnTo>
                  <a:lnTo>
                    <a:pt x="2240" y="4374"/>
                  </a:lnTo>
                  <a:lnTo>
                    <a:pt x="1707" y="5974"/>
                  </a:lnTo>
                  <a:lnTo>
                    <a:pt x="1280" y="8001"/>
                  </a:lnTo>
                  <a:lnTo>
                    <a:pt x="854" y="10134"/>
                  </a:lnTo>
                  <a:lnTo>
                    <a:pt x="214" y="14187"/>
                  </a:lnTo>
                  <a:lnTo>
                    <a:pt x="0" y="15894"/>
                  </a:lnTo>
                  <a:lnTo>
                    <a:pt x="4054" y="17387"/>
                  </a:lnTo>
                  <a:lnTo>
                    <a:pt x="4054" y="16320"/>
                  </a:lnTo>
                  <a:lnTo>
                    <a:pt x="4160" y="17600"/>
                  </a:lnTo>
                  <a:lnTo>
                    <a:pt x="4160" y="18454"/>
                  </a:lnTo>
                  <a:lnTo>
                    <a:pt x="4374" y="19414"/>
                  </a:lnTo>
                  <a:lnTo>
                    <a:pt x="4587" y="20267"/>
                  </a:lnTo>
                  <a:lnTo>
                    <a:pt x="5014" y="21013"/>
                  </a:lnTo>
                  <a:lnTo>
                    <a:pt x="7573" y="25707"/>
                  </a:lnTo>
                  <a:lnTo>
                    <a:pt x="5867" y="33813"/>
                  </a:lnTo>
                  <a:lnTo>
                    <a:pt x="5334" y="35306"/>
                  </a:lnTo>
                  <a:lnTo>
                    <a:pt x="4694" y="37546"/>
                  </a:lnTo>
                  <a:lnTo>
                    <a:pt x="4054" y="40319"/>
                  </a:lnTo>
                  <a:lnTo>
                    <a:pt x="3307" y="43626"/>
                  </a:lnTo>
                  <a:lnTo>
                    <a:pt x="2774" y="47253"/>
                  </a:lnTo>
                  <a:lnTo>
                    <a:pt x="2560" y="49172"/>
                  </a:lnTo>
                  <a:lnTo>
                    <a:pt x="2454" y="51199"/>
                  </a:lnTo>
                  <a:lnTo>
                    <a:pt x="2347" y="53226"/>
                  </a:lnTo>
                  <a:lnTo>
                    <a:pt x="2347" y="55359"/>
                  </a:lnTo>
                  <a:lnTo>
                    <a:pt x="2454" y="57385"/>
                  </a:lnTo>
                  <a:lnTo>
                    <a:pt x="2667" y="59519"/>
                  </a:lnTo>
                  <a:lnTo>
                    <a:pt x="3627" y="68265"/>
                  </a:lnTo>
                  <a:lnTo>
                    <a:pt x="4267" y="73812"/>
                  </a:lnTo>
                  <a:lnTo>
                    <a:pt x="4694" y="77545"/>
                  </a:lnTo>
                  <a:lnTo>
                    <a:pt x="24320" y="80211"/>
                  </a:lnTo>
                  <a:lnTo>
                    <a:pt x="25600" y="75411"/>
                  </a:lnTo>
                  <a:lnTo>
                    <a:pt x="26666" y="70292"/>
                  </a:lnTo>
                  <a:lnTo>
                    <a:pt x="27946" y="63999"/>
                  </a:lnTo>
                  <a:lnTo>
                    <a:pt x="28586" y="60692"/>
                  </a:lnTo>
                  <a:lnTo>
                    <a:pt x="29119" y="57172"/>
                  </a:lnTo>
                  <a:lnTo>
                    <a:pt x="29546" y="53759"/>
                  </a:lnTo>
                  <a:lnTo>
                    <a:pt x="29866" y="50346"/>
                  </a:lnTo>
                  <a:lnTo>
                    <a:pt x="30079" y="47146"/>
                  </a:lnTo>
                  <a:lnTo>
                    <a:pt x="30079" y="44159"/>
                  </a:lnTo>
                  <a:lnTo>
                    <a:pt x="29973" y="41386"/>
                  </a:lnTo>
                  <a:lnTo>
                    <a:pt x="29759" y="40106"/>
                  </a:lnTo>
                  <a:lnTo>
                    <a:pt x="29546" y="39039"/>
                  </a:lnTo>
                  <a:lnTo>
                    <a:pt x="28906" y="36373"/>
                  </a:lnTo>
                  <a:lnTo>
                    <a:pt x="28266" y="34346"/>
                  </a:lnTo>
                  <a:lnTo>
                    <a:pt x="27626" y="32960"/>
                  </a:lnTo>
                  <a:lnTo>
                    <a:pt x="27199" y="31893"/>
                  </a:lnTo>
                  <a:lnTo>
                    <a:pt x="26346" y="30613"/>
                  </a:lnTo>
                  <a:lnTo>
                    <a:pt x="26026" y="30186"/>
                  </a:lnTo>
                  <a:lnTo>
                    <a:pt x="25813" y="29546"/>
                  </a:lnTo>
                  <a:lnTo>
                    <a:pt x="26346" y="17067"/>
                  </a:lnTo>
                  <a:lnTo>
                    <a:pt x="33173" y="16747"/>
                  </a:lnTo>
                  <a:lnTo>
                    <a:pt x="33066" y="16534"/>
                  </a:lnTo>
                  <a:lnTo>
                    <a:pt x="32853" y="15254"/>
                  </a:lnTo>
                  <a:lnTo>
                    <a:pt x="32426" y="12694"/>
                  </a:lnTo>
                  <a:lnTo>
                    <a:pt x="31786" y="8321"/>
                  </a:lnTo>
                  <a:lnTo>
                    <a:pt x="31573" y="7254"/>
                  </a:lnTo>
                  <a:lnTo>
                    <a:pt x="31146" y="6187"/>
                  </a:lnTo>
                  <a:lnTo>
                    <a:pt x="30719" y="5227"/>
                  </a:lnTo>
                  <a:lnTo>
                    <a:pt x="30079" y="4481"/>
                  </a:lnTo>
                  <a:lnTo>
                    <a:pt x="29333" y="3734"/>
                  </a:lnTo>
                  <a:lnTo>
                    <a:pt x="28586" y="3094"/>
                  </a:lnTo>
                  <a:lnTo>
                    <a:pt x="27839" y="2561"/>
                  </a:lnTo>
                  <a:lnTo>
                    <a:pt x="26986" y="2027"/>
                  </a:lnTo>
                  <a:lnTo>
                    <a:pt x="26773" y="1921"/>
                  </a:lnTo>
                  <a:lnTo>
                    <a:pt x="25280" y="1281"/>
                  </a:lnTo>
                  <a:lnTo>
                    <a:pt x="23786" y="748"/>
                  </a:lnTo>
                  <a:lnTo>
                    <a:pt x="22293" y="428"/>
                  </a:lnTo>
                  <a:lnTo>
                    <a:pt x="20693" y="214"/>
                  </a:lnTo>
                  <a:lnTo>
                    <a:pt x="12480" y="1"/>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89"/>
            <p:cNvSpPr/>
            <p:nvPr/>
          </p:nvSpPr>
          <p:spPr>
            <a:xfrm>
              <a:off x="8254140" y="3590947"/>
              <a:ext cx="130480" cy="79235"/>
            </a:xfrm>
            <a:custGeom>
              <a:rect b="b" l="l" r="r" t="t"/>
              <a:pathLst>
                <a:path extrusionOk="0" h="5441" w="8960">
                  <a:moveTo>
                    <a:pt x="8853" y="0"/>
                  </a:moveTo>
                  <a:lnTo>
                    <a:pt x="8533" y="107"/>
                  </a:lnTo>
                  <a:lnTo>
                    <a:pt x="7467" y="534"/>
                  </a:lnTo>
                  <a:lnTo>
                    <a:pt x="5973" y="1280"/>
                  </a:lnTo>
                  <a:lnTo>
                    <a:pt x="4160" y="2240"/>
                  </a:lnTo>
                  <a:lnTo>
                    <a:pt x="2453" y="3307"/>
                  </a:lnTo>
                  <a:lnTo>
                    <a:pt x="1067" y="4267"/>
                  </a:lnTo>
                  <a:lnTo>
                    <a:pt x="214" y="5014"/>
                  </a:lnTo>
                  <a:lnTo>
                    <a:pt x="0" y="5334"/>
                  </a:lnTo>
                  <a:lnTo>
                    <a:pt x="0" y="5440"/>
                  </a:lnTo>
                  <a:lnTo>
                    <a:pt x="427" y="5440"/>
                  </a:lnTo>
                  <a:lnTo>
                    <a:pt x="1493" y="5014"/>
                  </a:lnTo>
                  <a:lnTo>
                    <a:pt x="2987" y="4267"/>
                  </a:lnTo>
                  <a:lnTo>
                    <a:pt x="4800" y="3200"/>
                  </a:lnTo>
                  <a:lnTo>
                    <a:pt x="6507" y="2134"/>
                  </a:lnTo>
                  <a:lnTo>
                    <a:pt x="7893" y="1174"/>
                  </a:lnTo>
                  <a:lnTo>
                    <a:pt x="8747" y="427"/>
                  </a:lnTo>
                  <a:lnTo>
                    <a:pt x="8960" y="214"/>
                  </a:lnTo>
                  <a:lnTo>
                    <a:pt x="896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89"/>
            <p:cNvSpPr/>
            <p:nvPr/>
          </p:nvSpPr>
          <p:spPr>
            <a:xfrm>
              <a:off x="8351989" y="3611145"/>
              <a:ext cx="57493" cy="41940"/>
            </a:xfrm>
            <a:custGeom>
              <a:rect b="b" l="l" r="r" t="t"/>
              <a:pathLst>
                <a:path extrusionOk="0" h="2880" w="3948">
                  <a:moveTo>
                    <a:pt x="3734" y="0"/>
                  </a:moveTo>
                  <a:lnTo>
                    <a:pt x="3201" y="107"/>
                  </a:lnTo>
                  <a:lnTo>
                    <a:pt x="2454" y="427"/>
                  </a:lnTo>
                  <a:lnTo>
                    <a:pt x="1601" y="853"/>
                  </a:lnTo>
                  <a:lnTo>
                    <a:pt x="854" y="1493"/>
                  </a:lnTo>
                  <a:lnTo>
                    <a:pt x="321" y="2027"/>
                  </a:lnTo>
                  <a:lnTo>
                    <a:pt x="1" y="2453"/>
                  </a:lnTo>
                  <a:lnTo>
                    <a:pt x="1" y="2667"/>
                  </a:lnTo>
                  <a:lnTo>
                    <a:pt x="1" y="2773"/>
                  </a:lnTo>
                  <a:lnTo>
                    <a:pt x="108" y="2880"/>
                  </a:lnTo>
                  <a:lnTo>
                    <a:pt x="321" y="2880"/>
                  </a:lnTo>
                  <a:lnTo>
                    <a:pt x="854" y="2667"/>
                  </a:lnTo>
                  <a:lnTo>
                    <a:pt x="1494" y="2347"/>
                  </a:lnTo>
                  <a:lnTo>
                    <a:pt x="2241" y="1813"/>
                  </a:lnTo>
                  <a:lnTo>
                    <a:pt x="2988" y="1280"/>
                  </a:lnTo>
                  <a:lnTo>
                    <a:pt x="3521" y="747"/>
                  </a:lnTo>
                  <a:lnTo>
                    <a:pt x="3948" y="427"/>
                  </a:lnTo>
                  <a:lnTo>
                    <a:pt x="3948" y="213"/>
                  </a:lnTo>
                  <a:lnTo>
                    <a:pt x="3948" y="107"/>
                  </a:lnTo>
                  <a:lnTo>
                    <a:pt x="384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9"/>
            <p:cNvSpPr/>
            <p:nvPr/>
          </p:nvSpPr>
          <p:spPr>
            <a:xfrm>
              <a:off x="8202879" y="3635990"/>
              <a:ext cx="37295" cy="26416"/>
            </a:xfrm>
            <a:custGeom>
              <a:rect b="b" l="l" r="r" t="t"/>
              <a:pathLst>
                <a:path extrusionOk="0" h="1814" w="2561">
                  <a:moveTo>
                    <a:pt x="2027" y="1"/>
                  </a:moveTo>
                  <a:lnTo>
                    <a:pt x="1494" y="107"/>
                  </a:lnTo>
                  <a:lnTo>
                    <a:pt x="960" y="427"/>
                  </a:lnTo>
                  <a:lnTo>
                    <a:pt x="534" y="747"/>
                  </a:lnTo>
                  <a:lnTo>
                    <a:pt x="107" y="1067"/>
                  </a:lnTo>
                  <a:lnTo>
                    <a:pt x="0" y="1387"/>
                  </a:lnTo>
                  <a:lnTo>
                    <a:pt x="0" y="1707"/>
                  </a:lnTo>
                  <a:lnTo>
                    <a:pt x="214" y="1814"/>
                  </a:lnTo>
                  <a:lnTo>
                    <a:pt x="534" y="1814"/>
                  </a:lnTo>
                  <a:lnTo>
                    <a:pt x="1067" y="1601"/>
                  </a:lnTo>
                  <a:lnTo>
                    <a:pt x="1600" y="1387"/>
                  </a:lnTo>
                  <a:lnTo>
                    <a:pt x="2027" y="1067"/>
                  </a:lnTo>
                  <a:lnTo>
                    <a:pt x="2347" y="641"/>
                  </a:lnTo>
                  <a:lnTo>
                    <a:pt x="2560" y="321"/>
                  </a:lnTo>
                  <a:lnTo>
                    <a:pt x="2560" y="107"/>
                  </a:lnTo>
                  <a:lnTo>
                    <a:pt x="234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89"/>
            <p:cNvSpPr/>
            <p:nvPr/>
          </p:nvSpPr>
          <p:spPr>
            <a:xfrm>
              <a:off x="8112778" y="3455803"/>
              <a:ext cx="142916" cy="80793"/>
            </a:xfrm>
            <a:custGeom>
              <a:rect b="b" l="l" r="r" t="t"/>
              <a:pathLst>
                <a:path extrusionOk="0" h="5548" w="9814">
                  <a:moveTo>
                    <a:pt x="9707" y="1"/>
                  </a:moveTo>
                  <a:lnTo>
                    <a:pt x="9387" y="107"/>
                  </a:lnTo>
                  <a:lnTo>
                    <a:pt x="8214" y="534"/>
                  </a:lnTo>
                  <a:lnTo>
                    <a:pt x="6614" y="1281"/>
                  </a:lnTo>
                  <a:lnTo>
                    <a:pt x="4694" y="2347"/>
                  </a:lnTo>
                  <a:lnTo>
                    <a:pt x="2774" y="3414"/>
                  </a:lnTo>
                  <a:lnTo>
                    <a:pt x="1281" y="4374"/>
                  </a:lnTo>
                  <a:lnTo>
                    <a:pt x="321" y="5121"/>
                  </a:lnTo>
                  <a:lnTo>
                    <a:pt x="108" y="5334"/>
                  </a:lnTo>
                  <a:lnTo>
                    <a:pt x="1" y="5547"/>
                  </a:lnTo>
                  <a:lnTo>
                    <a:pt x="214" y="5547"/>
                  </a:lnTo>
                  <a:lnTo>
                    <a:pt x="534" y="5441"/>
                  </a:lnTo>
                  <a:lnTo>
                    <a:pt x="1707" y="5014"/>
                  </a:lnTo>
                  <a:lnTo>
                    <a:pt x="3307" y="4267"/>
                  </a:lnTo>
                  <a:lnTo>
                    <a:pt x="5227" y="3307"/>
                  </a:lnTo>
                  <a:lnTo>
                    <a:pt x="7147" y="2134"/>
                  </a:lnTo>
                  <a:lnTo>
                    <a:pt x="8641" y="1174"/>
                  </a:lnTo>
                  <a:lnTo>
                    <a:pt x="9601" y="427"/>
                  </a:lnTo>
                  <a:lnTo>
                    <a:pt x="9814" y="214"/>
                  </a:lnTo>
                  <a:lnTo>
                    <a:pt x="9814" y="107"/>
                  </a:lnTo>
                  <a:lnTo>
                    <a:pt x="970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89"/>
            <p:cNvSpPr/>
            <p:nvPr/>
          </p:nvSpPr>
          <p:spPr>
            <a:xfrm>
              <a:off x="8210641" y="3423182"/>
              <a:ext cx="46615" cy="27975"/>
            </a:xfrm>
            <a:custGeom>
              <a:rect b="b" l="l" r="r" t="t"/>
              <a:pathLst>
                <a:path extrusionOk="0" h="1921" w="3201">
                  <a:moveTo>
                    <a:pt x="2987" y="1"/>
                  </a:moveTo>
                  <a:lnTo>
                    <a:pt x="2561" y="107"/>
                  </a:lnTo>
                  <a:lnTo>
                    <a:pt x="2027" y="214"/>
                  </a:lnTo>
                  <a:lnTo>
                    <a:pt x="1387" y="534"/>
                  </a:lnTo>
                  <a:lnTo>
                    <a:pt x="747" y="854"/>
                  </a:lnTo>
                  <a:lnTo>
                    <a:pt x="321" y="1281"/>
                  </a:lnTo>
                  <a:lnTo>
                    <a:pt x="1" y="1601"/>
                  </a:lnTo>
                  <a:lnTo>
                    <a:pt x="1" y="1707"/>
                  </a:lnTo>
                  <a:lnTo>
                    <a:pt x="1" y="1814"/>
                  </a:lnTo>
                  <a:lnTo>
                    <a:pt x="214" y="1921"/>
                  </a:lnTo>
                  <a:lnTo>
                    <a:pt x="641" y="1921"/>
                  </a:lnTo>
                  <a:lnTo>
                    <a:pt x="1281" y="1814"/>
                  </a:lnTo>
                  <a:lnTo>
                    <a:pt x="1921" y="1494"/>
                  </a:lnTo>
                  <a:lnTo>
                    <a:pt x="2454" y="1067"/>
                  </a:lnTo>
                  <a:lnTo>
                    <a:pt x="2987" y="747"/>
                  </a:lnTo>
                  <a:lnTo>
                    <a:pt x="3201" y="427"/>
                  </a:lnTo>
                  <a:lnTo>
                    <a:pt x="3201" y="214"/>
                  </a:lnTo>
                  <a:lnTo>
                    <a:pt x="298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89"/>
            <p:cNvSpPr/>
            <p:nvPr/>
          </p:nvSpPr>
          <p:spPr>
            <a:xfrm>
              <a:off x="8092594" y="3555224"/>
              <a:ext cx="52818" cy="34178"/>
            </a:xfrm>
            <a:custGeom>
              <a:rect b="b" l="l" r="r" t="t"/>
              <a:pathLst>
                <a:path extrusionOk="0" h="2347" w="3627">
                  <a:moveTo>
                    <a:pt x="3413" y="0"/>
                  </a:moveTo>
                  <a:lnTo>
                    <a:pt x="2880" y="107"/>
                  </a:lnTo>
                  <a:lnTo>
                    <a:pt x="2240" y="320"/>
                  </a:lnTo>
                  <a:lnTo>
                    <a:pt x="1494" y="640"/>
                  </a:lnTo>
                  <a:lnTo>
                    <a:pt x="854" y="1173"/>
                  </a:lnTo>
                  <a:lnTo>
                    <a:pt x="320" y="1600"/>
                  </a:lnTo>
                  <a:lnTo>
                    <a:pt x="107" y="1920"/>
                  </a:lnTo>
                  <a:lnTo>
                    <a:pt x="0" y="2133"/>
                  </a:lnTo>
                  <a:lnTo>
                    <a:pt x="0" y="2240"/>
                  </a:lnTo>
                  <a:lnTo>
                    <a:pt x="107" y="2240"/>
                  </a:lnTo>
                  <a:lnTo>
                    <a:pt x="320" y="2347"/>
                  </a:lnTo>
                  <a:lnTo>
                    <a:pt x="747" y="2240"/>
                  </a:lnTo>
                  <a:lnTo>
                    <a:pt x="1387" y="2027"/>
                  </a:lnTo>
                  <a:lnTo>
                    <a:pt x="2134" y="1600"/>
                  </a:lnTo>
                  <a:lnTo>
                    <a:pt x="2774" y="1173"/>
                  </a:lnTo>
                  <a:lnTo>
                    <a:pt x="3307" y="747"/>
                  </a:lnTo>
                  <a:lnTo>
                    <a:pt x="3627" y="320"/>
                  </a:lnTo>
                  <a:lnTo>
                    <a:pt x="3627" y="213"/>
                  </a:lnTo>
                  <a:lnTo>
                    <a:pt x="3627" y="107"/>
                  </a:lnTo>
                  <a:lnTo>
                    <a:pt x="352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89"/>
            <p:cNvSpPr/>
            <p:nvPr/>
          </p:nvSpPr>
          <p:spPr>
            <a:xfrm>
              <a:off x="8342683" y="3302033"/>
              <a:ext cx="119616" cy="63696"/>
            </a:xfrm>
            <a:custGeom>
              <a:rect b="b" l="l" r="r" t="t"/>
              <a:pathLst>
                <a:path extrusionOk="0" h="4374" w="8214">
                  <a:moveTo>
                    <a:pt x="7786" y="0"/>
                  </a:moveTo>
                  <a:lnTo>
                    <a:pt x="6933" y="320"/>
                  </a:lnTo>
                  <a:lnTo>
                    <a:pt x="3947" y="1813"/>
                  </a:lnTo>
                  <a:lnTo>
                    <a:pt x="1173" y="3413"/>
                  </a:lnTo>
                  <a:lnTo>
                    <a:pt x="320" y="3947"/>
                  </a:lnTo>
                  <a:lnTo>
                    <a:pt x="107" y="4160"/>
                  </a:lnTo>
                  <a:lnTo>
                    <a:pt x="0" y="4267"/>
                  </a:lnTo>
                  <a:lnTo>
                    <a:pt x="213" y="4373"/>
                  </a:lnTo>
                  <a:lnTo>
                    <a:pt x="427" y="4373"/>
                  </a:lnTo>
                  <a:lnTo>
                    <a:pt x="1493" y="4053"/>
                  </a:lnTo>
                  <a:lnTo>
                    <a:pt x="2880" y="3520"/>
                  </a:lnTo>
                  <a:lnTo>
                    <a:pt x="4480" y="2773"/>
                  </a:lnTo>
                  <a:lnTo>
                    <a:pt x="6080" y="1920"/>
                  </a:lnTo>
                  <a:lnTo>
                    <a:pt x="7253" y="1067"/>
                  </a:lnTo>
                  <a:lnTo>
                    <a:pt x="8000" y="427"/>
                  </a:lnTo>
                  <a:lnTo>
                    <a:pt x="8213" y="107"/>
                  </a:lnTo>
                  <a:lnTo>
                    <a:pt x="821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89"/>
            <p:cNvSpPr/>
            <p:nvPr/>
          </p:nvSpPr>
          <p:spPr>
            <a:xfrm>
              <a:off x="8404809" y="3260092"/>
              <a:ext cx="34193" cy="26416"/>
            </a:xfrm>
            <a:custGeom>
              <a:rect b="b" l="l" r="r" t="t"/>
              <a:pathLst>
                <a:path extrusionOk="0" h="1814" w="2348">
                  <a:moveTo>
                    <a:pt x="1707" y="0"/>
                  </a:moveTo>
                  <a:lnTo>
                    <a:pt x="1387" y="214"/>
                  </a:lnTo>
                  <a:lnTo>
                    <a:pt x="854" y="427"/>
                  </a:lnTo>
                  <a:lnTo>
                    <a:pt x="534" y="747"/>
                  </a:lnTo>
                  <a:lnTo>
                    <a:pt x="214" y="1067"/>
                  </a:lnTo>
                  <a:lnTo>
                    <a:pt x="1" y="1387"/>
                  </a:lnTo>
                  <a:lnTo>
                    <a:pt x="1" y="1600"/>
                  </a:lnTo>
                  <a:lnTo>
                    <a:pt x="214" y="1707"/>
                  </a:lnTo>
                  <a:lnTo>
                    <a:pt x="534" y="1814"/>
                  </a:lnTo>
                  <a:lnTo>
                    <a:pt x="960" y="1707"/>
                  </a:lnTo>
                  <a:lnTo>
                    <a:pt x="1494" y="1387"/>
                  </a:lnTo>
                  <a:lnTo>
                    <a:pt x="1920" y="960"/>
                  </a:lnTo>
                  <a:lnTo>
                    <a:pt x="2240" y="640"/>
                  </a:lnTo>
                  <a:lnTo>
                    <a:pt x="2347" y="320"/>
                  </a:lnTo>
                  <a:lnTo>
                    <a:pt x="2347" y="107"/>
                  </a:lnTo>
                  <a:lnTo>
                    <a:pt x="21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89"/>
            <p:cNvSpPr/>
            <p:nvPr/>
          </p:nvSpPr>
          <p:spPr>
            <a:xfrm>
              <a:off x="8140739" y="3266295"/>
              <a:ext cx="91656" cy="60595"/>
            </a:xfrm>
            <a:custGeom>
              <a:rect b="b" l="l" r="r" t="t"/>
              <a:pathLst>
                <a:path extrusionOk="0" h="4161" w="6294">
                  <a:moveTo>
                    <a:pt x="5867" y="1"/>
                  </a:moveTo>
                  <a:lnTo>
                    <a:pt x="5121" y="321"/>
                  </a:lnTo>
                  <a:lnTo>
                    <a:pt x="4054" y="854"/>
                  </a:lnTo>
                  <a:lnTo>
                    <a:pt x="2881" y="1601"/>
                  </a:lnTo>
                  <a:lnTo>
                    <a:pt x="1601" y="2454"/>
                  </a:lnTo>
                  <a:lnTo>
                    <a:pt x="747" y="3201"/>
                  </a:lnTo>
                  <a:lnTo>
                    <a:pt x="214" y="3841"/>
                  </a:lnTo>
                  <a:lnTo>
                    <a:pt x="1" y="4054"/>
                  </a:lnTo>
                  <a:lnTo>
                    <a:pt x="1" y="4161"/>
                  </a:lnTo>
                  <a:lnTo>
                    <a:pt x="427" y="4161"/>
                  </a:lnTo>
                  <a:lnTo>
                    <a:pt x="1174" y="3841"/>
                  </a:lnTo>
                  <a:lnTo>
                    <a:pt x="2241" y="3307"/>
                  </a:lnTo>
                  <a:lnTo>
                    <a:pt x="3414" y="2561"/>
                  </a:lnTo>
                  <a:lnTo>
                    <a:pt x="4587" y="1707"/>
                  </a:lnTo>
                  <a:lnTo>
                    <a:pt x="5547" y="961"/>
                  </a:lnTo>
                  <a:lnTo>
                    <a:pt x="6081" y="321"/>
                  </a:lnTo>
                  <a:lnTo>
                    <a:pt x="6294" y="108"/>
                  </a:lnTo>
                  <a:lnTo>
                    <a:pt x="629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89"/>
            <p:cNvSpPr/>
            <p:nvPr/>
          </p:nvSpPr>
          <p:spPr>
            <a:xfrm>
              <a:off x="8221519" y="3056604"/>
              <a:ext cx="111855" cy="65255"/>
            </a:xfrm>
            <a:custGeom>
              <a:rect b="b" l="l" r="r" t="t"/>
              <a:pathLst>
                <a:path extrusionOk="0" h="4481" w="7681">
                  <a:moveTo>
                    <a:pt x="7253" y="0"/>
                  </a:moveTo>
                  <a:lnTo>
                    <a:pt x="6293" y="320"/>
                  </a:lnTo>
                  <a:lnTo>
                    <a:pt x="5120" y="854"/>
                  </a:lnTo>
                  <a:lnTo>
                    <a:pt x="3520" y="1707"/>
                  </a:lnTo>
                  <a:lnTo>
                    <a:pt x="2134" y="2560"/>
                  </a:lnTo>
                  <a:lnTo>
                    <a:pt x="960" y="3414"/>
                  </a:lnTo>
                  <a:lnTo>
                    <a:pt x="214" y="4054"/>
                  </a:lnTo>
                  <a:lnTo>
                    <a:pt x="107" y="4267"/>
                  </a:lnTo>
                  <a:lnTo>
                    <a:pt x="0" y="4374"/>
                  </a:lnTo>
                  <a:lnTo>
                    <a:pt x="214" y="4480"/>
                  </a:lnTo>
                  <a:lnTo>
                    <a:pt x="427" y="4374"/>
                  </a:lnTo>
                  <a:lnTo>
                    <a:pt x="1387" y="4054"/>
                  </a:lnTo>
                  <a:lnTo>
                    <a:pt x="2667" y="3520"/>
                  </a:lnTo>
                  <a:lnTo>
                    <a:pt x="4160" y="2667"/>
                  </a:lnTo>
                  <a:lnTo>
                    <a:pt x="5547" y="1814"/>
                  </a:lnTo>
                  <a:lnTo>
                    <a:pt x="6720" y="960"/>
                  </a:lnTo>
                  <a:lnTo>
                    <a:pt x="7467" y="320"/>
                  </a:lnTo>
                  <a:lnTo>
                    <a:pt x="7680" y="107"/>
                  </a:lnTo>
                  <a:lnTo>
                    <a:pt x="768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9"/>
            <p:cNvSpPr/>
            <p:nvPr/>
          </p:nvSpPr>
          <p:spPr>
            <a:xfrm>
              <a:off x="8285203" y="3016221"/>
              <a:ext cx="55935" cy="31076"/>
            </a:xfrm>
            <a:custGeom>
              <a:rect b="b" l="l" r="r" t="t"/>
              <a:pathLst>
                <a:path extrusionOk="0" h="2134" w="3841">
                  <a:moveTo>
                    <a:pt x="3094" y="0"/>
                  </a:moveTo>
                  <a:lnTo>
                    <a:pt x="2454" y="214"/>
                  </a:lnTo>
                  <a:lnTo>
                    <a:pt x="1600" y="427"/>
                  </a:lnTo>
                  <a:lnTo>
                    <a:pt x="854" y="853"/>
                  </a:lnTo>
                  <a:lnTo>
                    <a:pt x="320" y="1387"/>
                  </a:lnTo>
                  <a:lnTo>
                    <a:pt x="107" y="1707"/>
                  </a:lnTo>
                  <a:lnTo>
                    <a:pt x="0" y="1920"/>
                  </a:lnTo>
                  <a:lnTo>
                    <a:pt x="0" y="2027"/>
                  </a:lnTo>
                  <a:lnTo>
                    <a:pt x="107" y="2027"/>
                  </a:lnTo>
                  <a:lnTo>
                    <a:pt x="320" y="2133"/>
                  </a:lnTo>
                  <a:lnTo>
                    <a:pt x="747" y="2027"/>
                  </a:lnTo>
                  <a:lnTo>
                    <a:pt x="2134" y="1493"/>
                  </a:lnTo>
                  <a:lnTo>
                    <a:pt x="2774" y="1067"/>
                  </a:lnTo>
                  <a:lnTo>
                    <a:pt x="3414" y="747"/>
                  </a:lnTo>
                  <a:lnTo>
                    <a:pt x="3734" y="427"/>
                  </a:lnTo>
                  <a:lnTo>
                    <a:pt x="3840" y="320"/>
                  </a:lnTo>
                  <a:lnTo>
                    <a:pt x="3840" y="214"/>
                  </a:lnTo>
                  <a:lnTo>
                    <a:pt x="3734" y="107"/>
                  </a:lnTo>
                  <a:lnTo>
                    <a:pt x="362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9"/>
            <p:cNvSpPr/>
            <p:nvPr/>
          </p:nvSpPr>
          <p:spPr>
            <a:xfrm>
              <a:off x="8139195" y="2944760"/>
              <a:ext cx="128936" cy="66813"/>
            </a:xfrm>
            <a:custGeom>
              <a:rect b="b" l="l" r="r" t="t"/>
              <a:pathLst>
                <a:path extrusionOk="0" h="4588" w="8854">
                  <a:moveTo>
                    <a:pt x="8427" y="1"/>
                  </a:moveTo>
                  <a:lnTo>
                    <a:pt x="7360" y="321"/>
                  </a:lnTo>
                  <a:lnTo>
                    <a:pt x="5867" y="961"/>
                  </a:lnTo>
                  <a:lnTo>
                    <a:pt x="4160" y="1707"/>
                  </a:lnTo>
                  <a:lnTo>
                    <a:pt x="2453" y="2667"/>
                  </a:lnTo>
                  <a:lnTo>
                    <a:pt x="1173" y="3521"/>
                  </a:lnTo>
                  <a:lnTo>
                    <a:pt x="320" y="4161"/>
                  </a:lnTo>
                  <a:lnTo>
                    <a:pt x="107" y="4374"/>
                  </a:lnTo>
                  <a:lnTo>
                    <a:pt x="0" y="4481"/>
                  </a:lnTo>
                  <a:lnTo>
                    <a:pt x="213" y="4587"/>
                  </a:lnTo>
                  <a:lnTo>
                    <a:pt x="533" y="4481"/>
                  </a:lnTo>
                  <a:lnTo>
                    <a:pt x="1493" y="4161"/>
                  </a:lnTo>
                  <a:lnTo>
                    <a:pt x="2987" y="3627"/>
                  </a:lnTo>
                  <a:lnTo>
                    <a:pt x="4693" y="2774"/>
                  </a:lnTo>
                  <a:lnTo>
                    <a:pt x="6400" y="1814"/>
                  </a:lnTo>
                  <a:lnTo>
                    <a:pt x="7680" y="961"/>
                  </a:lnTo>
                  <a:lnTo>
                    <a:pt x="8533" y="321"/>
                  </a:lnTo>
                  <a:lnTo>
                    <a:pt x="8747" y="107"/>
                  </a:lnTo>
                  <a:lnTo>
                    <a:pt x="885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9"/>
            <p:cNvSpPr/>
            <p:nvPr/>
          </p:nvSpPr>
          <p:spPr>
            <a:xfrm>
              <a:off x="8221519" y="2904377"/>
              <a:ext cx="54376" cy="31076"/>
            </a:xfrm>
            <a:custGeom>
              <a:rect b="b" l="l" r="r" t="t"/>
              <a:pathLst>
                <a:path extrusionOk="0" h="2134" w="3734">
                  <a:moveTo>
                    <a:pt x="2987" y="0"/>
                  </a:moveTo>
                  <a:lnTo>
                    <a:pt x="2347" y="214"/>
                  </a:lnTo>
                  <a:lnTo>
                    <a:pt x="1600" y="534"/>
                  </a:lnTo>
                  <a:lnTo>
                    <a:pt x="854" y="960"/>
                  </a:lnTo>
                  <a:lnTo>
                    <a:pt x="320" y="1387"/>
                  </a:lnTo>
                  <a:lnTo>
                    <a:pt x="0" y="1814"/>
                  </a:lnTo>
                  <a:lnTo>
                    <a:pt x="0" y="1920"/>
                  </a:lnTo>
                  <a:lnTo>
                    <a:pt x="0" y="2027"/>
                  </a:lnTo>
                  <a:lnTo>
                    <a:pt x="0" y="2134"/>
                  </a:lnTo>
                  <a:lnTo>
                    <a:pt x="640" y="2134"/>
                  </a:lnTo>
                  <a:lnTo>
                    <a:pt x="1387" y="1920"/>
                  </a:lnTo>
                  <a:lnTo>
                    <a:pt x="2134" y="1600"/>
                  </a:lnTo>
                  <a:lnTo>
                    <a:pt x="2774" y="1174"/>
                  </a:lnTo>
                  <a:lnTo>
                    <a:pt x="3307" y="747"/>
                  </a:lnTo>
                  <a:lnTo>
                    <a:pt x="3733" y="320"/>
                  </a:lnTo>
                  <a:lnTo>
                    <a:pt x="3733" y="214"/>
                  </a:lnTo>
                  <a:lnTo>
                    <a:pt x="3733" y="107"/>
                  </a:lnTo>
                  <a:lnTo>
                    <a:pt x="362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89"/>
            <p:cNvSpPr/>
            <p:nvPr/>
          </p:nvSpPr>
          <p:spPr>
            <a:xfrm>
              <a:off x="8364426" y="2823597"/>
              <a:ext cx="104078" cy="68371"/>
            </a:xfrm>
            <a:custGeom>
              <a:rect b="b" l="l" r="r" t="t"/>
              <a:pathLst>
                <a:path extrusionOk="0" h="4695" w="7147">
                  <a:moveTo>
                    <a:pt x="7040" y="1"/>
                  </a:moveTo>
                  <a:lnTo>
                    <a:pt x="6720" y="108"/>
                  </a:lnTo>
                  <a:lnTo>
                    <a:pt x="5973" y="534"/>
                  </a:lnTo>
                  <a:lnTo>
                    <a:pt x="3413" y="2028"/>
                  </a:lnTo>
                  <a:lnTo>
                    <a:pt x="960" y="3734"/>
                  </a:lnTo>
                  <a:lnTo>
                    <a:pt x="214" y="4268"/>
                  </a:lnTo>
                  <a:lnTo>
                    <a:pt x="0" y="4481"/>
                  </a:lnTo>
                  <a:lnTo>
                    <a:pt x="0" y="4587"/>
                  </a:lnTo>
                  <a:lnTo>
                    <a:pt x="107" y="4694"/>
                  </a:lnTo>
                  <a:lnTo>
                    <a:pt x="427" y="4694"/>
                  </a:lnTo>
                  <a:lnTo>
                    <a:pt x="1280" y="4374"/>
                  </a:lnTo>
                  <a:lnTo>
                    <a:pt x="2560" y="3841"/>
                  </a:lnTo>
                  <a:lnTo>
                    <a:pt x="3947" y="2988"/>
                  </a:lnTo>
                  <a:lnTo>
                    <a:pt x="5333" y="2028"/>
                  </a:lnTo>
                  <a:lnTo>
                    <a:pt x="6400" y="1174"/>
                  </a:lnTo>
                  <a:lnTo>
                    <a:pt x="7040" y="428"/>
                  </a:lnTo>
                  <a:lnTo>
                    <a:pt x="7147" y="214"/>
                  </a:lnTo>
                  <a:lnTo>
                    <a:pt x="7147" y="108"/>
                  </a:lnTo>
                  <a:lnTo>
                    <a:pt x="704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89"/>
            <p:cNvSpPr/>
            <p:nvPr/>
          </p:nvSpPr>
          <p:spPr>
            <a:xfrm>
              <a:off x="8045992" y="2820495"/>
              <a:ext cx="153780" cy="90113"/>
            </a:xfrm>
            <a:custGeom>
              <a:rect b="b" l="l" r="r" t="t"/>
              <a:pathLst>
                <a:path extrusionOk="0" h="6188" w="10560">
                  <a:moveTo>
                    <a:pt x="10027" y="1"/>
                  </a:moveTo>
                  <a:lnTo>
                    <a:pt x="8747" y="534"/>
                  </a:lnTo>
                  <a:lnTo>
                    <a:pt x="7040" y="1387"/>
                  </a:lnTo>
                  <a:lnTo>
                    <a:pt x="5014" y="2561"/>
                  </a:lnTo>
                  <a:lnTo>
                    <a:pt x="2987" y="3841"/>
                  </a:lnTo>
                  <a:lnTo>
                    <a:pt x="1387" y="4907"/>
                  </a:lnTo>
                  <a:lnTo>
                    <a:pt x="320" y="5760"/>
                  </a:lnTo>
                  <a:lnTo>
                    <a:pt x="0" y="5974"/>
                  </a:lnTo>
                  <a:lnTo>
                    <a:pt x="0" y="6187"/>
                  </a:lnTo>
                  <a:lnTo>
                    <a:pt x="214" y="6187"/>
                  </a:lnTo>
                  <a:lnTo>
                    <a:pt x="534" y="6080"/>
                  </a:lnTo>
                  <a:lnTo>
                    <a:pt x="1707" y="5547"/>
                  </a:lnTo>
                  <a:lnTo>
                    <a:pt x="3520" y="4694"/>
                  </a:lnTo>
                  <a:lnTo>
                    <a:pt x="5547" y="3521"/>
                  </a:lnTo>
                  <a:lnTo>
                    <a:pt x="7573" y="2347"/>
                  </a:lnTo>
                  <a:lnTo>
                    <a:pt x="9173" y="1174"/>
                  </a:lnTo>
                  <a:lnTo>
                    <a:pt x="10240" y="427"/>
                  </a:lnTo>
                  <a:lnTo>
                    <a:pt x="10453" y="107"/>
                  </a:lnTo>
                  <a:lnTo>
                    <a:pt x="1056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89"/>
            <p:cNvSpPr/>
            <p:nvPr/>
          </p:nvSpPr>
          <p:spPr>
            <a:xfrm>
              <a:off x="8137637" y="2803413"/>
              <a:ext cx="40396" cy="24858"/>
            </a:xfrm>
            <a:custGeom>
              <a:rect b="b" l="l" r="r" t="t"/>
              <a:pathLst>
                <a:path extrusionOk="0" h="1707" w="2774">
                  <a:moveTo>
                    <a:pt x="2134" y="0"/>
                  </a:moveTo>
                  <a:lnTo>
                    <a:pt x="1707" y="107"/>
                  </a:lnTo>
                  <a:lnTo>
                    <a:pt x="1174" y="320"/>
                  </a:lnTo>
                  <a:lnTo>
                    <a:pt x="640" y="640"/>
                  </a:lnTo>
                  <a:lnTo>
                    <a:pt x="214" y="960"/>
                  </a:lnTo>
                  <a:lnTo>
                    <a:pt x="0" y="1280"/>
                  </a:lnTo>
                  <a:lnTo>
                    <a:pt x="0" y="1494"/>
                  </a:lnTo>
                  <a:lnTo>
                    <a:pt x="214" y="1707"/>
                  </a:lnTo>
                  <a:lnTo>
                    <a:pt x="640" y="1707"/>
                  </a:lnTo>
                  <a:lnTo>
                    <a:pt x="1067" y="1600"/>
                  </a:lnTo>
                  <a:lnTo>
                    <a:pt x="1600" y="1280"/>
                  </a:lnTo>
                  <a:lnTo>
                    <a:pt x="2134" y="1067"/>
                  </a:lnTo>
                  <a:lnTo>
                    <a:pt x="2560" y="640"/>
                  </a:lnTo>
                  <a:lnTo>
                    <a:pt x="2774" y="427"/>
                  </a:lnTo>
                  <a:lnTo>
                    <a:pt x="2774" y="107"/>
                  </a:lnTo>
                  <a:lnTo>
                    <a:pt x="256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89"/>
            <p:cNvSpPr/>
            <p:nvPr/>
          </p:nvSpPr>
          <p:spPr>
            <a:xfrm>
              <a:off x="8356649" y="2899717"/>
              <a:ext cx="41955" cy="29533"/>
            </a:xfrm>
            <a:custGeom>
              <a:rect b="b" l="l" r="r" t="t"/>
              <a:pathLst>
                <a:path extrusionOk="0" h="2028" w="2881">
                  <a:moveTo>
                    <a:pt x="2241" y="0"/>
                  </a:moveTo>
                  <a:lnTo>
                    <a:pt x="1708" y="107"/>
                  </a:lnTo>
                  <a:lnTo>
                    <a:pt x="1068" y="427"/>
                  </a:lnTo>
                  <a:lnTo>
                    <a:pt x="534" y="854"/>
                  </a:lnTo>
                  <a:lnTo>
                    <a:pt x="214" y="1280"/>
                  </a:lnTo>
                  <a:lnTo>
                    <a:pt x="1" y="1707"/>
                  </a:lnTo>
                  <a:lnTo>
                    <a:pt x="1" y="1920"/>
                  </a:lnTo>
                  <a:lnTo>
                    <a:pt x="321" y="2027"/>
                  </a:lnTo>
                  <a:lnTo>
                    <a:pt x="641" y="1920"/>
                  </a:lnTo>
                  <a:lnTo>
                    <a:pt x="1708" y="1387"/>
                  </a:lnTo>
                  <a:lnTo>
                    <a:pt x="2561" y="747"/>
                  </a:lnTo>
                  <a:lnTo>
                    <a:pt x="2774" y="427"/>
                  </a:lnTo>
                  <a:lnTo>
                    <a:pt x="2881" y="214"/>
                  </a:lnTo>
                  <a:lnTo>
                    <a:pt x="26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89"/>
            <p:cNvSpPr/>
            <p:nvPr/>
          </p:nvSpPr>
          <p:spPr>
            <a:xfrm>
              <a:off x="8359765" y="2752151"/>
              <a:ext cx="41955" cy="31076"/>
            </a:xfrm>
            <a:custGeom>
              <a:rect b="b" l="l" r="r" t="t"/>
              <a:pathLst>
                <a:path extrusionOk="0" h="2134" w="2881">
                  <a:moveTo>
                    <a:pt x="2667" y="1"/>
                  </a:moveTo>
                  <a:lnTo>
                    <a:pt x="2240" y="107"/>
                  </a:lnTo>
                  <a:lnTo>
                    <a:pt x="1707" y="320"/>
                  </a:lnTo>
                  <a:lnTo>
                    <a:pt x="1174" y="640"/>
                  </a:lnTo>
                  <a:lnTo>
                    <a:pt x="640" y="1067"/>
                  </a:lnTo>
                  <a:lnTo>
                    <a:pt x="214" y="1387"/>
                  </a:lnTo>
                  <a:lnTo>
                    <a:pt x="0" y="1707"/>
                  </a:lnTo>
                  <a:lnTo>
                    <a:pt x="0" y="2027"/>
                  </a:lnTo>
                  <a:lnTo>
                    <a:pt x="214" y="2134"/>
                  </a:lnTo>
                  <a:lnTo>
                    <a:pt x="640" y="2027"/>
                  </a:lnTo>
                  <a:lnTo>
                    <a:pt x="1174" y="1920"/>
                  </a:lnTo>
                  <a:lnTo>
                    <a:pt x="1814" y="1600"/>
                  </a:lnTo>
                  <a:lnTo>
                    <a:pt x="2347" y="1174"/>
                  </a:lnTo>
                  <a:lnTo>
                    <a:pt x="2667" y="747"/>
                  </a:lnTo>
                  <a:lnTo>
                    <a:pt x="2880" y="427"/>
                  </a:lnTo>
                  <a:lnTo>
                    <a:pt x="2880" y="214"/>
                  </a:lnTo>
                  <a:lnTo>
                    <a:pt x="266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89"/>
            <p:cNvSpPr/>
            <p:nvPr/>
          </p:nvSpPr>
          <p:spPr>
            <a:xfrm>
              <a:off x="8263461" y="3316013"/>
              <a:ext cx="34178" cy="23315"/>
            </a:xfrm>
            <a:custGeom>
              <a:rect b="b" l="l" r="r" t="t"/>
              <a:pathLst>
                <a:path extrusionOk="0" h="1601" w="2347">
                  <a:moveTo>
                    <a:pt x="1813" y="0"/>
                  </a:moveTo>
                  <a:lnTo>
                    <a:pt x="1387" y="107"/>
                  </a:lnTo>
                  <a:lnTo>
                    <a:pt x="853" y="320"/>
                  </a:lnTo>
                  <a:lnTo>
                    <a:pt x="427" y="533"/>
                  </a:lnTo>
                  <a:lnTo>
                    <a:pt x="107" y="853"/>
                  </a:lnTo>
                  <a:lnTo>
                    <a:pt x="0" y="1173"/>
                  </a:lnTo>
                  <a:lnTo>
                    <a:pt x="0" y="1387"/>
                  </a:lnTo>
                  <a:lnTo>
                    <a:pt x="214" y="1600"/>
                  </a:lnTo>
                  <a:lnTo>
                    <a:pt x="534" y="1600"/>
                  </a:lnTo>
                  <a:lnTo>
                    <a:pt x="960" y="1493"/>
                  </a:lnTo>
                  <a:lnTo>
                    <a:pt x="1387" y="1280"/>
                  </a:lnTo>
                  <a:lnTo>
                    <a:pt x="1813" y="960"/>
                  </a:lnTo>
                  <a:lnTo>
                    <a:pt x="2133" y="640"/>
                  </a:lnTo>
                  <a:lnTo>
                    <a:pt x="2347" y="320"/>
                  </a:lnTo>
                  <a:lnTo>
                    <a:pt x="2347" y="107"/>
                  </a:lnTo>
                  <a:lnTo>
                    <a:pt x="213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89"/>
            <p:cNvSpPr/>
            <p:nvPr/>
          </p:nvSpPr>
          <p:spPr>
            <a:xfrm>
              <a:off x="8305402" y="3444939"/>
              <a:ext cx="124276" cy="63696"/>
            </a:xfrm>
            <a:custGeom>
              <a:rect b="b" l="l" r="r" t="t"/>
              <a:pathLst>
                <a:path extrusionOk="0" h="4374" w="8534">
                  <a:moveTo>
                    <a:pt x="8106" y="0"/>
                  </a:moveTo>
                  <a:lnTo>
                    <a:pt x="7147" y="427"/>
                  </a:lnTo>
                  <a:lnTo>
                    <a:pt x="4160" y="1813"/>
                  </a:lnTo>
                  <a:lnTo>
                    <a:pt x="1173" y="3413"/>
                  </a:lnTo>
                  <a:lnTo>
                    <a:pt x="320" y="3947"/>
                  </a:lnTo>
                  <a:lnTo>
                    <a:pt x="107" y="4160"/>
                  </a:lnTo>
                  <a:lnTo>
                    <a:pt x="0" y="4267"/>
                  </a:lnTo>
                  <a:lnTo>
                    <a:pt x="213" y="4373"/>
                  </a:lnTo>
                  <a:lnTo>
                    <a:pt x="427" y="4373"/>
                  </a:lnTo>
                  <a:lnTo>
                    <a:pt x="1493" y="4053"/>
                  </a:lnTo>
                  <a:lnTo>
                    <a:pt x="2880" y="3627"/>
                  </a:lnTo>
                  <a:lnTo>
                    <a:pt x="4587" y="2880"/>
                  </a:lnTo>
                  <a:lnTo>
                    <a:pt x="6293" y="1920"/>
                  </a:lnTo>
                  <a:lnTo>
                    <a:pt x="7573" y="1067"/>
                  </a:lnTo>
                  <a:lnTo>
                    <a:pt x="8320" y="427"/>
                  </a:lnTo>
                  <a:lnTo>
                    <a:pt x="8533" y="213"/>
                  </a:lnTo>
                  <a:lnTo>
                    <a:pt x="853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89"/>
            <p:cNvSpPr/>
            <p:nvPr/>
          </p:nvSpPr>
          <p:spPr>
            <a:xfrm>
              <a:off x="8277441" y="3524146"/>
              <a:ext cx="35736" cy="24873"/>
            </a:xfrm>
            <a:custGeom>
              <a:rect b="b" l="l" r="r" t="t"/>
              <a:pathLst>
                <a:path extrusionOk="0" h="1708" w="2454">
                  <a:moveTo>
                    <a:pt x="1920" y="1"/>
                  </a:moveTo>
                  <a:lnTo>
                    <a:pt x="1493" y="108"/>
                  </a:lnTo>
                  <a:lnTo>
                    <a:pt x="960" y="321"/>
                  </a:lnTo>
                  <a:lnTo>
                    <a:pt x="533" y="641"/>
                  </a:lnTo>
                  <a:lnTo>
                    <a:pt x="107" y="961"/>
                  </a:lnTo>
                  <a:lnTo>
                    <a:pt x="0" y="1281"/>
                  </a:lnTo>
                  <a:lnTo>
                    <a:pt x="0" y="1601"/>
                  </a:lnTo>
                  <a:lnTo>
                    <a:pt x="107" y="1708"/>
                  </a:lnTo>
                  <a:lnTo>
                    <a:pt x="533" y="1708"/>
                  </a:lnTo>
                  <a:lnTo>
                    <a:pt x="960" y="1601"/>
                  </a:lnTo>
                  <a:lnTo>
                    <a:pt x="1493" y="1388"/>
                  </a:lnTo>
                  <a:lnTo>
                    <a:pt x="1920" y="1068"/>
                  </a:lnTo>
                  <a:lnTo>
                    <a:pt x="2347" y="748"/>
                  </a:lnTo>
                  <a:lnTo>
                    <a:pt x="2453" y="428"/>
                  </a:lnTo>
                  <a:lnTo>
                    <a:pt x="2453" y="214"/>
                  </a:lnTo>
                  <a:lnTo>
                    <a:pt x="234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89"/>
            <p:cNvSpPr/>
            <p:nvPr/>
          </p:nvSpPr>
          <p:spPr>
            <a:xfrm>
              <a:off x="8118996" y="3752493"/>
              <a:ext cx="163115" cy="90098"/>
            </a:xfrm>
            <a:custGeom>
              <a:rect b="b" l="l" r="r" t="t"/>
              <a:pathLst>
                <a:path extrusionOk="0" h="6187" w="11201">
                  <a:moveTo>
                    <a:pt x="10987" y="0"/>
                  </a:moveTo>
                  <a:lnTo>
                    <a:pt x="10667" y="107"/>
                  </a:lnTo>
                  <a:lnTo>
                    <a:pt x="9387" y="640"/>
                  </a:lnTo>
                  <a:lnTo>
                    <a:pt x="7467" y="1494"/>
                  </a:lnTo>
                  <a:lnTo>
                    <a:pt x="5334" y="2560"/>
                  </a:lnTo>
                  <a:lnTo>
                    <a:pt x="3200" y="3840"/>
                  </a:lnTo>
                  <a:lnTo>
                    <a:pt x="1387" y="4907"/>
                  </a:lnTo>
                  <a:lnTo>
                    <a:pt x="321" y="5653"/>
                  </a:lnTo>
                  <a:lnTo>
                    <a:pt x="1" y="5973"/>
                  </a:lnTo>
                  <a:lnTo>
                    <a:pt x="1" y="6080"/>
                  </a:lnTo>
                  <a:lnTo>
                    <a:pt x="107" y="6187"/>
                  </a:lnTo>
                  <a:lnTo>
                    <a:pt x="534" y="6080"/>
                  </a:lnTo>
                  <a:lnTo>
                    <a:pt x="1814" y="5547"/>
                  </a:lnTo>
                  <a:lnTo>
                    <a:pt x="3627" y="4694"/>
                  </a:lnTo>
                  <a:lnTo>
                    <a:pt x="5867" y="3627"/>
                  </a:lnTo>
                  <a:lnTo>
                    <a:pt x="8000" y="2347"/>
                  </a:lnTo>
                  <a:lnTo>
                    <a:pt x="9707" y="1280"/>
                  </a:lnTo>
                  <a:lnTo>
                    <a:pt x="10773" y="534"/>
                  </a:lnTo>
                  <a:lnTo>
                    <a:pt x="11093" y="214"/>
                  </a:lnTo>
                  <a:lnTo>
                    <a:pt x="11200" y="107"/>
                  </a:lnTo>
                  <a:lnTo>
                    <a:pt x="1098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89"/>
            <p:cNvSpPr/>
            <p:nvPr/>
          </p:nvSpPr>
          <p:spPr>
            <a:xfrm>
              <a:off x="8221519" y="3724532"/>
              <a:ext cx="49716" cy="26416"/>
            </a:xfrm>
            <a:custGeom>
              <a:rect b="b" l="l" r="r" t="t"/>
              <a:pathLst>
                <a:path extrusionOk="0" h="1814" w="3414">
                  <a:moveTo>
                    <a:pt x="2667" y="0"/>
                  </a:moveTo>
                  <a:lnTo>
                    <a:pt x="2134" y="107"/>
                  </a:lnTo>
                  <a:lnTo>
                    <a:pt x="1387" y="320"/>
                  </a:lnTo>
                  <a:lnTo>
                    <a:pt x="747" y="747"/>
                  </a:lnTo>
                  <a:lnTo>
                    <a:pt x="320" y="1067"/>
                  </a:lnTo>
                  <a:lnTo>
                    <a:pt x="0" y="1387"/>
                  </a:lnTo>
                  <a:lnTo>
                    <a:pt x="0" y="1494"/>
                  </a:lnTo>
                  <a:lnTo>
                    <a:pt x="0" y="1600"/>
                  </a:lnTo>
                  <a:lnTo>
                    <a:pt x="0" y="1707"/>
                  </a:lnTo>
                  <a:lnTo>
                    <a:pt x="214" y="1814"/>
                  </a:lnTo>
                  <a:lnTo>
                    <a:pt x="640" y="1814"/>
                  </a:lnTo>
                  <a:lnTo>
                    <a:pt x="1174" y="1600"/>
                  </a:lnTo>
                  <a:lnTo>
                    <a:pt x="1920" y="1387"/>
                  </a:lnTo>
                  <a:lnTo>
                    <a:pt x="2560" y="1067"/>
                  </a:lnTo>
                  <a:lnTo>
                    <a:pt x="3094" y="640"/>
                  </a:lnTo>
                  <a:lnTo>
                    <a:pt x="3307" y="320"/>
                  </a:lnTo>
                  <a:lnTo>
                    <a:pt x="3414" y="214"/>
                  </a:lnTo>
                  <a:lnTo>
                    <a:pt x="3414" y="107"/>
                  </a:lnTo>
                  <a:lnTo>
                    <a:pt x="330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89"/>
            <p:cNvSpPr/>
            <p:nvPr/>
          </p:nvSpPr>
          <p:spPr>
            <a:xfrm>
              <a:off x="8334906" y="3813075"/>
              <a:ext cx="62153" cy="35736"/>
            </a:xfrm>
            <a:custGeom>
              <a:rect b="b" l="l" r="r" t="t"/>
              <a:pathLst>
                <a:path extrusionOk="0" h="2454" w="4268">
                  <a:moveTo>
                    <a:pt x="3521" y="0"/>
                  </a:moveTo>
                  <a:lnTo>
                    <a:pt x="2774" y="214"/>
                  </a:lnTo>
                  <a:lnTo>
                    <a:pt x="1921" y="640"/>
                  </a:lnTo>
                  <a:lnTo>
                    <a:pt x="1067" y="1173"/>
                  </a:lnTo>
                  <a:lnTo>
                    <a:pt x="427" y="1600"/>
                  </a:lnTo>
                  <a:lnTo>
                    <a:pt x="107" y="2027"/>
                  </a:lnTo>
                  <a:lnTo>
                    <a:pt x="1" y="2240"/>
                  </a:lnTo>
                  <a:lnTo>
                    <a:pt x="1" y="2347"/>
                  </a:lnTo>
                  <a:lnTo>
                    <a:pt x="107" y="2347"/>
                  </a:lnTo>
                  <a:lnTo>
                    <a:pt x="321" y="2453"/>
                  </a:lnTo>
                  <a:lnTo>
                    <a:pt x="854" y="2347"/>
                  </a:lnTo>
                  <a:lnTo>
                    <a:pt x="1601" y="2027"/>
                  </a:lnTo>
                  <a:lnTo>
                    <a:pt x="2347" y="1600"/>
                  </a:lnTo>
                  <a:lnTo>
                    <a:pt x="3201" y="1173"/>
                  </a:lnTo>
                  <a:lnTo>
                    <a:pt x="3841" y="747"/>
                  </a:lnTo>
                  <a:lnTo>
                    <a:pt x="4161" y="427"/>
                  </a:lnTo>
                  <a:lnTo>
                    <a:pt x="4267" y="214"/>
                  </a:lnTo>
                  <a:lnTo>
                    <a:pt x="4267" y="107"/>
                  </a:lnTo>
                  <a:lnTo>
                    <a:pt x="416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89"/>
            <p:cNvSpPr/>
            <p:nvPr/>
          </p:nvSpPr>
          <p:spPr>
            <a:xfrm>
              <a:off x="8176476" y="2447699"/>
              <a:ext cx="191060" cy="368140"/>
            </a:xfrm>
            <a:custGeom>
              <a:rect b="b" l="l" r="r" t="t"/>
              <a:pathLst>
                <a:path extrusionOk="0" h="25280" w="13120">
                  <a:moveTo>
                    <a:pt x="5227" y="1"/>
                  </a:moveTo>
                  <a:lnTo>
                    <a:pt x="4373" y="107"/>
                  </a:lnTo>
                  <a:lnTo>
                    <a:pt x="3520" y="321"/>
                  </a:lnTo>
                  <a:lnTo>
                    <a:pt x="2560" y="641"/>
                  </a:lnTo>
                  <a:lnTo>
                    <a:pt x="1707" y="961"/>
                  </a:lnTo>
                  <a:lnTo>
                    <a:pt x="853" y="1387"/>
                  </a:lnTo>
                  <a:lnTo>
                    <a:pt x="747" y="2134"/>
                  </a:lnTo>
                  <a:lnTo>
                    <a:pt x="640" y="3094"/>
                  </a:lnTo>
                  <a:lnTo>
                    <a:pt x="320" y="5440"/>
                  </a:lnTo>
                  <a:lnTo>
                    <a:pt x="0" y="8534"/>
                  </a:lnTo>
                  <a:lnTo>
                    <a:pt x="0" y="10027"/>
                  </a:lnTo>
                  <a:lnTo>
                    <a:pt x="0" y="11520"/>
                  </a:lnTo>
                  <a:lnTo>
                    <a:pt x="107" y="12267"/>
                  </a:lnTo>
                  <a:lnTo>
                    <a:pt x="213" y="12800"/>
                  </a:lnTo>
                  <a:lnTo>
                    <a:pt x="533" y="13867"/>
                  </a:lnTo>
                  <a:lnTo>
                    <a:pt x="1067" y="14720"/>
                  </a:lnTo>
                  <a:lnTo>
                    <a:pt x="1600" y="15253"/>
                  </a:lnTo>
                  <a:lnTo>
                    <a:pt x="2133" y="15680"/>
                  </a:lnTo>
                  <a:lnTo>
                    <a:pt x="2667" y="16000"/>
                  </a:lnTo>
                  <a:lnTo>
                    <a:pt x="3093" y="16213"/>
                  </a:lnTo>
                  <a:lnTo>
                    <a:pt x="2667" y="20800"/>
                  </a:lnTo>
                  <a:lnTo>
                    <a:pt x="2667" y="21653"/>
                  </a:lnTo>
                  <a:lnTo>
                    <a:pt x="2880" y="22400"/>
                  </a:lnTo>
                  <a:lnTo>
                    <a:pt x="3200" y="23040"/>
                  </a:lnTo>
                  <a:lnTo>
                    <a:pt x="3627" y="23680"/>
                  </a:lnTo>
                  <a:lnTo>
                    <a:pt x="4267" y="24320"/>
                  </a:lnTo>
                  <a:lnTo>
                    <a:pt x="4907" y="24746"/>
                  </a:lnTo>
                  <a:lnTo>
                    <a:pt x="5653" y="25066"/>
                  </a:lnTo>
                  <a:lnTo>
                    <a:pt x="6507" y="25173"/>
                  </a:lnTo>
                  <a:lnTo>
                    <a:pt x="7360" y="25280"/>
                  </a:lnTo>
                  <a:lnTo>
                    <a:pt x="8106" y="25066"/>
                  </a:lnTo>
                  <a:lnTo>
                    <a:pt x="8853" y="24853"/>
                  </a:lnTo>
                  <a:lnTo>
                    <a:pt x="9493" y="24426"/>
                  </a:lnTo>
                  <a:lnTo>
                    <a:pt x="10133" y="23893"/>
                  </a:lnTo>
                  <a:lnTo>
                    <a:pt x="10560" y="23360"/>
                  </a:lnTo>
                  <a:lnTo>
                    <a:pt x="10880" y="22613"/>
                  </a:lnTo>
                  <a:lnTo>
                    <a:pt x="10986" y="21866"/>
                  </a:lnTo>
                  <a:lnTo>
                    <a:pt x="13120" y="3520"/>
                  </a:lnTo>
                  <a:lnTo>
                    <a:pt x="12586" y="2880"/>
                  </a:lnTo>
                  <a:lnTo>
                    <a:pt x="11946" y="2241"/>
                  </a:lnTo>
                  <a:lnTo>
                    <a:pt x="11413" y="1707"/>
                  </a:lnTo>
                  <a:lnTo>
                    <a:pt x="10666" y="1281"/>
                  </a:lnTo>
                  <a:lnTo>
                    <a:pt x="10026" y="854"/>
                  </a:lnTo>
                  <a:lnTo>
                    <a:pt x="9280" y="534"/>
                  </a:lnTo>
                  <a:lnTo>
                    <a:pt x="8533" y="321"/>
                  </a:lnTo>
                  <a:lnTo>
                    <a:pt x="7680" y="107"/>
                  </a:lnTo>
                  <a:lnTo>
                    <a:pt x="6826"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89"/>
            <p:cNvSpPr/>
            <p:nvPr/>
          </p:nvSpPr>
          <p:spPr>
            <a:xfrm>
              <a:off x="8188898" y="2530023"/>
              <a:ext cx="13995" cy="13995"/>
            </a:xfrm>
            <a:custGeom>
              <a:rect b="b" l="l" r="r" t="t"/>
              <a:pathLst>
                <a:path extrusionOk="0" h="961" w="961">
                  <a:moveTo>
                    <a:pt x="427" y="1"/>
                  </a:moveTo>
                  <a:lnTo>
                    <a:pt x="214" y="107"/>
                  </a:lnTo>
                  <a:lnTo>
                    <a:pt x="107" y="214"/>
                  </a:lnTo>
                  <a:lnTo>
                    <a:pt x="0" y="427"/>
                  </a:lnTo>
                  <a:lnTo>
                    <a:pt x="0" y="641"/>
                  </a:lnTo>
                  <a:lnTo>
                    <a:pt x="107" y="747"/>
                  </a:lnTo>
                  <a:lnTo>
                    <a:pt x="320" y="961"/>
                  </a:lnTo>
                  <a:lnTo>
                    <a:pt x="640" y="961"/>
                  </a:lnTo>
                  <a:lnTo>
                    <a:pt x="854" y="854"/>
                  </a:lnTo>
                  <a:lnTo>
                    <a:pt x="960" y="747"/>
                  </a:lnTo>
                  <a:lnTo>
                    <a:pt x="960" y="641"/>
                  </a:lnTo>
                  <a:lnTo>
                    <a:pt x="960" y="534"/>
                  </a:lnTo>
                  <a:lnTo>
                    <a:pt x="960" y="427"/>
                  </a:lnTo>
                  <a:lnTo>
                    <a:pt x="854" y="214"/>
                  </a:lnTo>
                  <a:lnTo>
                    <a:pt x="747" y="107"/>
                  </a:lnTo>
                  <a:lnTo>
                    <a:pt x="5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89"/>
            <p:cNvSpPr/>
            <p:nvPr/>
          </p:nvSpPr>
          <p:spPr>
            <a:xfrm>
              <a:off x="8188898" y="2522261"/>
              <a:ext cx="27975" cy="9335"/>
            </a:xfrm>
            <a:custGeom>
              <a:rect b="b" l="l" r="r" t="t"/>
              <a:pathLst>
                <a:path extrusionOk="0" h="641" w="1921">
                  <a:moveTo>
                    <a:pt x="640" y="0"/>
                  </a:moveTo>
                  <a:lnTo>
                    <a:pt x="214" y="214"/>
                  </a:lnTo>
                  <a:lnTo>
                    <a:pt x="107" y="320"/>
                  </a:lnTo>
                  <a:lnTo>
                    <a:pt x="0" y="427"/>
                  </a:lnTo>
                  <a:lnTo>
                    <a:pt x="320" y="427"/>
                  </a:lnTo>
                  <a:lnTo>
                    <a:pt x="640" y="320"/>
                  </a:lnTo>
                  <a:lnTo>
                    <a:pt x="960" y="320"/>
                  </a:lnTo>
                  <a:lnTo>
                    <a:pt x="1387" y="427"/>
                  </a:lnTo>
                  <a:lnTo>
                    <a:pt x="1707" y="534"/>
                  </a:lnTo>
                  <a:lnTo>
                    <a:pt x="1920" y="640"/>
                  </a:lnTo>
                  <a:lnTo>
                    <a:pt x="1920" y="534"/>
                  </a:lnTo>
                  <a:lnTo>
                    <a:pt x="1814" y="320"/>
                  </a:lnTo>
                  <a:lnTo>
                    <a:pt x="1387" y="107"/>
                  </a:lnTo>
                  <a:lnTo>
                    <a:pt x="106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89"/>
            <p:cNvSpPr/>
            <p:nvPr/>
          </p:nvSpPr>
          <p:spPr>
            <a:xfrm>
              <a:off x="8269664" y="2540901"/>
              <a:ext cx="13995" cy="13995"/>
            </a:xfrm>
            <a:custGeom>
              <a:rect b="b" l="l" r="r" t="t"/>
              <a:pathLst>
                <a:path extrusionOk="0" h="961" w="961">
                  <a:moveTo>
                    <a:pt x="321" y="0"/>
                  </a:moveTo>
                  <a:lnTo>
                    <a:pt x="108" y="107"/>
                  </a:lnTo>
                  <a:lnTo>
                    <a:pt x="1" y="214"/>
                  </a:lnTo>
                  <a:lnTo>
                    <a:pt x="1" y="427"/>
                  </a:lnTo>
                  <a:lnTo>
                    <a:pt x="1" y="534"/>
                  </a:lnTo>
                  <a:lnTo>
                    <a:pt x="1" y="747"/>
                  </a:lnTo>
                  <a:lnTo>
                    <a:pt x="214" y="854"/>
                  </a:lnTo>
                  <a:lnTo>
                    <a:pt x="427" y="960"/>
                  </a:lnTo>
                  <a:lnTo>
                    <a:pt x="534" y="960"/>
                  </a:lnTo>
                  <a:lnTo>
                    <a:pt x="747" y="854"/>
                  </a:lnTo>
                  <a:lnTo>
                    <a:pt x="854" y="747"/>
                  </a:lnTo>
                  <a:lnTo>
                    <a:pt x="961" y="534"/>
                  </a:lnTo>
                  <a:lnTo>
                    <a:pt x="854" y="320"/>
                  </a:lnTo>
                  <a:lnTo>
                    <a:pt x="854" y="214"/>
                  </a:lnTo>
                  <a:lnTo>
                    <a:pt x="641" y="107"/>
                  </a:lnTo>
                  <a:lnTo>
                    <a:pt x="5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89"/>
            <p:cNvSpPr/>
            <p:nvPr/>
          </p:nvSpPr>
          <p:spPr>
            <a:xfrm>
              <a:off x="8269664" y="2533139"/>
              <a:ext cx="27975" cy="9335"/>
            </a:xfrm>
            <a:custGeom>
              <a:rect b="b" l="l" r="r" t="t"/>
              <a:pathLst>
                <a:path extrusionOk="0" h="641" w="1921">
                  <a:moveTo>
                    <a:pt x="534" y="0"/>
                  </a:moveTo>
                  <a:lnTo>
                    <a:pt x="214" y="213"/>
                  </a:lnTo>
                  <a:lnTo>
                    <a:pt x="1" y="320"/>
                  </a:lnTo>
                  <a:lnTo>
                    <a:pt x="1" y="427"/>
                  </a:lnTo>
                  <a:lnTo>
                    <a:pt x="214" y="320"/>
                  </a:lnTo>
                  <a:lnTo>
                    <a:pt x="1281" y="320"/>
                  </a:lnTo>
                  <a:lnTo>
                    <a:pt x="1601" y="533"/>
                  </a:lnTo>
                  <a:lnTo>
                    <a:pt x="1921" y="640"/>
                  </a:lnTo>
                  <a:lnTo>
                    <a:pt x="1921" y="427"/>
                  </a:lnTo>
                  <a:lnTo>
                    <a:pt x="1707" y="320"/>
                  </a:lnTo>
                  <a:lnTo>
                    <a:pt x="1387" y="107"/>
                  </a:lnTo>
                  <a:lnTo>
                    <a:pt x="96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89"/>
            <p:cNvSpPr/>
            <p:nvPr/>
          </p:nvSpPr>
          <p:spPr>
            <a:xfrm>
              <a:off x="8216859" y="2530023"/>
              <a:ext cx="27975" cy="63696"/>
            </a:xfrm>
            <a:custGeom>
              <a:rect b="b" l="l" r="r" t="t"/>
              <a:pathLst>
                <a:path extrusionOk="0" h="4374" w="1921">
                  <a:moveTo>
                    <a:pt x="1920" y="1"/>
                  </a:moveTo>
                  <a:lnTo>
                    <a:pt x="1174" y="1174"/>
                  </a:lnTo>
                  <a:lnTo>
                    <a:pt x="640" y="2454"/>
                  </a:lnTo>
                  <a:lnTo>
                    <a:pt x="107" y="3414"/>
                  </a:lnTo>
                  <a:lnTo>
                    <a:pt x="0" y="3734"/>
                  </a:lnTo>
                  <a:lnTo>
                    <a:pt x="0" y="3947"/>
                  </a:lnTo>
                  <a:lnTo>
                    <a:pt x="107" y="4054"/>
                  </a:lnTo>
                  <a:lnTo>
                    <a:pt x="214" y="4161"/>
                  </a:lnTo>
                  <a:lnTo>
                    <a:pt x="427" y="4267"/>
                  </a:lnTo>
                  <a:lnTo>
                    <a:pt x="1280" y="4374"/>
                  </a:lnTo>
                  <a:lnTo>
                    <a:pt x="427" y="4054"/>
                  </a:lnTo>
                  <a:lnTo>
                    <a:pt x="214" y="4054"/>
                  </a:lnTo>
                  <a:lnTo>
                    <a:pt x="214" y="3947"/>
                  </a:lnTo>
                  <a:lnTo>
                    <a:pt x="320" y="3521"/>
                  </a:lnTo>
                  <a:lnTo>
                    <a:pt x="747" y="2561"/>
                  </a:lnTo>
                  <a:lnTo>
                    <a:pt x="1387" y="1281"/>
                  </a:lnTo>
                  <a:lnTo>
                    <a:pt x="192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89"/>
            <p:cNvSpPr/>
            <p:nvPr/>
          </p:nvSpPr>
          <p:spPr>
            <a:xfrm>
              <a:off x="8221519" y="2671385"/>
              <a:ext cx="76118" cy="26416"/>
            </a:xfrm>
            <a:custGeom>
              <a:rect b="b" l="l" r="r" t="t"/>
              <a:pathLst>
                <a:path extrusionOk="0" h="1814" w="5227">
                  <a:moveTo>
                    <a:pt x="5227" y="0"/>
                  </a:moveTo>
                  <a:lnTo>
                    <a:pt x="3947" y="427"/>
                  </a:lnTo>
                  <a:lnTo>
                    <a:pt x="2667" y="747"/>
                  </a:lnTo>
                  <a:lnTo>
                    <a:pt x="1387" y="853"/>
                  </a:lnTo>
                  <a:lnTo>
                    <a:pt x="0" y="853"/>
                  </a:lnTo>
                  <a:lnTo>
                    <a:pt x="0" y="1707"/>
                  </a:lnTo>
                  <a:lnTo>
                    <a:pt x="640" y="1813"/>
                  </a:lnTo>
                  <a:lnTo>
                    <a:pt x="1280" y="1813"/>
                  </a:lnTo>
                  <a:lnTo>
                    <a:pt x="2347" y="1707"/>
                  </a:lnTo>
                  <a:lnTo>
                    <a:pt x="3307" y="1493"/>
                  </a:lnTo>
                  <a:lnTo>
                    <a:pt x="4053" y="1067"/>
                  </a:lnTo>
                  <a:lnTo>
                    <a:pt x="4587" y="747"/>
                  </a:lnTo>
                  <a:lnTo>
                    <a:pt x="4907" y="320"/>
                  </a:lnTo>
                  <a:lnTo>
                    <a:pt x="5227"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89"/>
            <p:cNvSpPr/>
            <p:nvPr/>
          </p:nvSpPr>
          <p:spPr>
            <a:xfrm>
              <a:off x="8237044" y="2607687"/>
              <a:ext cx="21771" cy="17111"/>
            </a:xfrm>
            <a:custGeom>
              <a:rect b="b" l="l" r="r" t="t"/>
              <a:pathLst>
                <a:path extrusionOk="0" h="1175" w="1495">
                  <a:moveTo>
                    <a:pt x="428" y="1"/>
                  </a:moveTo>
                  <a:lnTo>
                    <a:pt x="1" y="321"/>
                  </a:lnTo>
                  <a:lnTo>
                    <a:pt x="1" y="534"/>
                  </a:lnTo>
                  <a:lnTo>
                    <a:pt x="108" y="641"/>
                  </a:lnTo>
                  <a:lnTo>
                    <a:pt x="428" y="961"/>
                  </a:lnTo>
                  <a:lnTo>
                    <a:pt x="748" y="1174"/>
                  </a:lnTo>
                  <a:lnTo>
                    <a:pt x="1068" y="1174"/>
                  </a:lnTo>
                  <a:lnTo>
                    <a:pt x="1494" y="1067"/>
                  </a:lnTo>
                  <a:lnTo>
                    <a:pt x="1494" y="748"/>
                  </a:lnTo>
                  <a:lnTo>
                    <a:pt x="1494" y="428"/>
                  </a:lnTo>
                  <a:lnTo>
                    <a:pt x="1174" y="108"/>
                  </a:lnTo>
                  <a:lnTo>
                    <a:pt x="854"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9"/>
            <p:cNvSpPr/>
            <p:nvPr/>
          </p:nvSpPr>
          <p:spPr>
            <a:xfrm>
              <a:off x="8237044" y="2607687"/>
              <a:ext cx="21771" cy="17111"/>
            </a:xfrm>
            <a:custGeom>
              <a:rect b="b" l="l" r="r" t="t"/>
              <a:pathLst>
                <a:path extrusionOk="0" fill="none" h="1175" w="1495">
                  <a:moveTo>
                    <a:pt x="1" y="321"/>
                  </a:moveTo>
                  <a:lnTo>
                    <a:pt x="1" y="321"/>
                  </a:lnTo>
                  <a:lnTo>
                    <a:pt x="428" y="1"/>
                  </a:lnTo>
                  <a:lnTo>
                    <a:pt x="854" y="1"/>
                  </a:lnTo>
                  <a:lnTo>
                    <a:pt x="854" y="1"/>
                  </a:lnTo>
                  <a:lnTo>
                    <a:pt x="1174" y="108"/>
                  </a:lnTo>
                  <a:lnTo>
                    <a:pt x="1494" y="428"/>
                  </a:lnTo>
                  <a:lnTo>
                    <a:pt x="1494" y="428"/>
                  </a:lnTo>
                  <a:lnTo>
                    <a:pt x="1494" y="748"/>
                  </a:lnTo>
                  <a:lnTo>
                    <a:pt x="1494" y="1067"/>
                  </a:lnTo>
                  <a:lnTo>
                    <a:pt x="1494" y="1067"/>
                  </a:lnTo>
                  <a:lnTo>
                    <a:pt x="1068" y="1174"/>
                  </a:lnTo>
                  <a:lnTo>
                    <a:pt x="748" y="1174"/>
                  </a:lnTo>
                  <a:lnTo>
                    <a:pt x="748" y="1174"/>
                  </a:lnTo>
                  <a:lnTo>
                    <a:pt x="428" y="961"/>
                  </a:lnTo>
                  <a:lnTo>
                    <a:pt x="108" y="641"/>
                  </a:lnTo>
                  <a:lnTo>
                    <a:pt x="108" y="641"/>
                  </a:lnTo>
                  <a:lnTo>
                    <a:pt x="1" y="534"/>
                  </a:lnTo>
                  <a:lnTo>
                    <a:pt x="1" y="534"/>
                  </a:lnTo>
                  <a:lnTo>
                    <a:pt x="1" y="32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9"/>
            <p:cNvSpPr/>
            <p:nvPr/>
          </p:nvSpPr>
          <p:spPr>
            <a:xfrm>
              <a:off x="8230840" y="2599925"/>
              <a:ext cx="27975" cy="20213"/>
            </a:xfrm>
            <a:custGeom>
              <a:rect b="b" l="l" r="r" t="t"/>
              <a:pathLst>
                <a:path extrusionOk="0" h="1388" w="1921">
                  <a:moveTo>
                    <a:pt x="1814" y="1"/>
                  </a:moveTo>
                  <a:lnTo>
                    <a:pt x="1707" y="321"/>
                  </a:lnTo>
                  <a:lnTo>
                    <a:pt x="1494" y="641"/>
                  </a:lnTo>
                  <a:lnTo>
                    <a:pt x="1174" y="961"/>
                  </a:lnTo>
                  <a:lnTo>
                    <a:pt x="747" y="1174"/>
                  </a:lnTo>
                  <a:lnTo>
                    <a:pt x="427" y="1174"/>
                  </a:lnTo>
                  <a:lnTo>
                    <a:pt x="0" y="1281"/>
                  </a:lnTo>
                  <a:lnTo>
                    <a:pt x="107" y="1387"/>
                  </a:lnTo>
                  <a:lnTo>
                    <a:pt x="854" y="1387"/>
                  </a:lnTo>
                  <a:lnTo>
                    <a:pt x="1387" y="1174"/>
                  </a:lnTo>
                  <a:lnTo>
                    <a:pt x="1707" y="854"/>
                  </a:lnTo>
                  <a:lnTo>
                    <a:pt x="1920" y="427"/>
                  </a:lnTo>
                  <a:lnTo>
                    <a:pt x="1920" y="107"/>
                  </a:lnTo>
                  <a:lnTo>
                    <a:pt x="181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9"/>
            <p:cNvSpPr/>
            <p:nvPr/>
          </p:nvSpPr>
          <p:spPr>
            <a:xfrm>
              <a:off x="8192000" y="2514499"/>
              <a:ext cx="24873" cy="4675"/>
            </a:xfrm>
            <a:custGeom>
              <a:rect b="b" l="l" r="r" t="t"/>
              <a:pathLst>
                <a:path extrusionOk="0" h="321" w="1708">
                  <a:moveTo>
                    <a:pt x="427" y="0"/>
                  </a:moveTo>
                  <a:lnTo>
                    <a:pt x="214" y="107"/>
                  </a:lnTo>
                  <a:lnTo>
                    <a:pt x="1" y="320"/>
                  </a:lnTo>
                  <a:lnTo>
                    <a:pt x="1707" y="320"/>
                  </a:lnTo>
                  <a:lnTo>
                    <a:pt x="1601" y="213"/>
                  </a:lnTo>
                  <a:lnTo>
                    <a:pt x="1494" y="107"/>
                  </a:lnTo>
                  <a:lnTo>
                    <a:pt x="1174"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89"/>
            <p:cNvSpPr/>
            <p:nvPr/>
          </p:nvSpPr>
          <p:spPr>
            <a:xfrm>
              <a:off x="8269664" y="2514499"/>
              <a:ext cx="27975" cy="7776"/>
            </a:xfrm>
            <a:custGeom>
              <a:rect b="b" l="l" r="r" t="t"/>
              <a:pathLst>
                <a:path extrusionOk="0" h="534" w="1921">
                  <a:moveTo>
                    <a:pt x="534" y="0"/>
                  </a:moveTo>
                  <a:lnTo>
                    <a:pt x="214" y="107"/>
                  </a:lnTo>
                  <a:lnTo>
                    <a:pt x="1" y="213"/>
                  </a:lnTo>
                  <a:lnTo>
                    <a:pt x="1" y="320"/>
                  </a:lnTo>
                  <a:lnTo>
                    <a:pt x="961" y="320"/>
                  </a:lnTo>
                  <a:lnTo>
                    <a:pt x="1814" y="533"/>
                  </a:lnTo>
                  <a:lnTo>
                    <a:pt x="1921" y="427"/>
                  </a:lnTo>
                  <a:lnTo>
                    <a:pt x="1814" y="427"/>
                  </a:lnTo>
                  <a:lnTo>
                    <a:pt x="1387" y="107"/>
                  </a:lnTo>
                  <a:lnTo>
                    <a:pt x="961" y="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89"/>
            <p:cNvSpPr/>
            <p:nvPr/>
          </p:nvSpPr>
          <p:spPr>
            <a:xfrm>
              <a:off x="8296082" y="2568862"/>
              <a:ext cx="1558" cy="4675"/>
            </a:xfrm>
            <a:custGeom>
              <a:rect b="b" l="l" r="r" t="t"/>
              <a:pathLst>
                <a:path extrusionOk="0" h="321" w="107">
                  <a:moveTo>
                    <a:pt x="0" y="0"/>
                  </a:moveTo>
                  <a:lnTo>
                    <a:pt x="0" y="107"/>
                  </a:lnTo>
                  <a:lnTo>
                    <a:pt x="107" y="320"/>
                  </a:lnTo>
                  <a:lnTo>
                    <a:pt x="107" y="107"/>
                  </a:lnTo>
                  <a:lnTo>
                    <a:pt x="107" y="0"/>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89"/>
            <p:cNvSpPr/>
            <p:nvPr/>
          </p:nvSpPr>
          <p:spPr>
            <a:xfrm>
              <a:off x="8278985" y="2568862"/>
              <a:ext cx="1573" cy="3116"/>
            </a:xfrm>
            <a:custGeom>
              <a:rect b="b" l="l" r="r" t="t"/>
              <a:pathLst>
                <a:path extrusionOk="0" h="214" w="108">
                  <a:moveTo>
                    <a:pt x="107" y="0"/>
                  </a:moveTo>
                  <a:lnTo>
                    <a:pt x="1" y="107"/>
                  </a:lnTo>
                  <a:lnTo>
                    <a:pt x="1" y="214"/>
                  </a:lnTo>
                  <a:lnTo>
                    <a:pt x="107" y="107"/>
                  </a:lnTo>
                  <a:lnTo>
                    <a:pt x="107" y="0"/>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9"/>
            <p:cNvSpPr/>
            <p:nvPr/>
          </p:nvSpPr>
          <p:spPr>
            <a:xfrm>
              <a:off x="8288305" y="2576624"/>
              <a:ext cx="1573" cy="3116"/>
            </a:xfrm>
            <a:custGeom>
              <a:rect b="b" l="l" r="r" t="t"/>
              <a:pathLst>
                <a:path extrusionOk="0" h="214" w="108">
                  <a:moveTo>
                    <a:pt x="1" y="1"/>
                  </a:moveTo>
                  <a:lnTo>
                    <a:pt x="1" y="107"/>
                  </a:lnTo>
                  <a:lnTo>
                    <a:pt x="107" y="214"/>
                  </a:lnTo>
                  <a:lnTo>
                    <a:pt x="107" y="107"/>
                  </a:lnTo>
                  <a:lnTo>
                    <a:pt x="1"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89"/>
            <p:cNvSpPr/>
            <p:nvPr/>
          </p:nvSpPr>
          <p:spPr>
            <a:xfrm>
              <a:off x="8185797" y="2564202"/>
              <a:ext cx="1558" cy="4675"/>
            </a:xfrm>
            <a:custGeom>
              <a:rect b="b" l="l" r="r" t="t"/>
              <a:pathLst>
                <a:path extrusionOk="0" h="321" w="107">
                  <a:moveTo>
                    <a:pt x="107" y="0"/>
                  </a:moveTo>
                  <a:lnTo>
                    <a:pt x="0" y="214"/>
                  </a:lnTo>
                  <a:lnTo>
                    <a:pt x="0" y="320"/>
                  </a:lnTo>
                  <a:lnTo>
                    <a:pt x="107" y="214"/>
                  </a:lnTo>
                  <a:lnTo>
                    <a:pt x="107" y="0"/>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89"/>
            <p:cNvSpPr/>
            <p:nvPr/>
          </p:nvSpPr>
          <p:spPr>
            <a:xfrm>
              <a:off x="8202879" y="2565746"/>
              <a:ext cx="3116" cy="3131"/>
            </a:xfrm>
            <a:custGeom>
              <a:rect b="b" l="l" r="r" t="t"/>
              <a:pathLst>
                <a:path extrusionOk="0" h="215" w="214">
                  <a:moveTo>
                    <a:pt x="107" y="1"/>
                  </a:moveTo>
                  <a:lnTo>
                    <a:pt x="0" y="108"/>
                  </a:lnTo>
                  <a:lnTo>
                    <a:pt x="107" y="214"/>
                  </a:lnTo>
                  <a:lnTo>
                    <a:pt x="214" y="108"/>
                  </a:lnTo>
                  <a:lnTo>
                    <a:pt x="107"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89"/>
            <p:cNvSpPr/>
            <p:nvPr/>
          </p:nvSpPr>
          <p:spPr>
            <a:xfrm>
              <a:off x="8195117" y="2570406"/>
              <a:ext cx="1558" cy="4675"/>
            </a:xfrm>
            <a:custGeom>
              <a:rect b="b" l="l" r="r" t="t"/>
              <a:pathLst>
                <a:path extrusionOk="0" h="321" w="107">
                  <a:moveTo>
                    <a:pt x="0" y="1"/>
                  </a:moveTo>
                  <a:lnTo>
                    <a:pt x="0" y="214"/>
                  </a:lnTo>
                  <a:lnTo>
                    <a:pt x="0" y="321"/>
                  </a:lnTo>
                  <a:lnTo>
                    <a:pt x="107" y="214"/>
                  </a:lnTo>
                  <a:lnTo>
                    <a:pt x="0"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89"/>
            <p:cNvSpPr/>
            <p:nvPr/>
          </p:nvSpPr>
          <p:spPr>
            <a:xfrm>
              <a:off x="8168700" y="2427500"/>
              <a:ext cx="173978" cy="121175"/>
            </a:xfrm>
            <a:custGeom>
              <a:rect b="b" l="l" r="r" t="t"/>
              <a:pathLst>
                <a:path extrusionOk="0" h="8321" w="11947">
                  <a:moveTo>
                    <a:pt x="4801" y="1"/>
                  </a:moveTo>
                  <a:lnTo>
                    <a:pt x="4054" y="214"/>
                  </a:lnTo>
                  <a:lnTo>
                    <a:pt x="3307" y="428"/>
                  </a:lnTo>
                  <a:lnTo>
                    <a:pt x="2667" y="748"/>
                  </a:lnTo>
                  <a:lnTo>
                    <a:pt x="2027" y="1174"/>
                  </a:lnTo>
                  <a:lnTo>
                    <a:pt x="1494" y="1708"/>
                  </a:lnTo>
                  <a:lnTo>
                    <a:pt x="961" y="2241"/>
                  </a:lnTo>
                  <a:lnTo>
                    <a:pt x="641" y="2881"/>
                  </a:lnTo>
                  <a:lnTo>
                    <a:pt x="321" y="3628"/>
                  </a:lnTo>
                  <a:lnTo>
                    <a:pt x="107" y="4267"/>
                  </a:lnTo>
                  <a:lnTo>
                    <a:pt x="1" y="5014"/>
                  </a:lnTo>
                  <a:lnTo>
                    <a:pt x="1" y="6507"/>
                  </a:lnTo>
                  <a:lnTo>
                    <a:pt x="1" y="8001"/>
                  </a:lnTo>
                  <a:lnTo>
                    <a:pt x="214" y="8321"/>
                  </a:lnTo>
                  <a:lnTo>
                    <a:pt x="214" y="7787"/>
                  </a:lnTo>
                  <a:lnTo>
                    <a:pt x="321" y="7361"/>
                  </a:lnTo>
                  <a:lnTo>
                    <a:pt x="427" y="6934"/>
                  </a:lnTo>
                  <a:lnTo>
                    <a:pt x="641" y="6614"/>
                  </a:lnTo>
                  <a:lnTo>
                    <a:pt x="961" y="6187"/>
                  </a:lnTo>
                  <a:lnTo>
                    <a:pt x="1281" y="5974"/>
                  </a:lnTo>
                  <a:lnTo>
                    <a:pt x="1707" y="5761"/>
                  </a:lnTo>
                  <a:lnTo>
                    <a:pt x="2134" y="5547"/>
                  </a:lnTo>
                  <a:lnTo>
                    <a:pt x="5227" y="5547"/>
                  </a:lnTo>
                  <a:lnTo>
                    <a:pt x="5654" y="5334"/>
                  </a:lnTo>
                  <a:lnTo>
                    <a:pt x="6187" y="4907"/>
                  </a:lnTo>
                  <a:lnTo>
                    <a:pt x="6721" y="4374"/>
                  </a:lnTo>
                  <a:lnTo>
                    <a:pt x="7147" y="3841"/>
                  </a:lnTo>
                  <a:lnTo>
                    <a:pt x="7680" y="3414"/>
                  </a:lnTo>
                  <a:lnTo>
                    <a:pt x="8320" y="3308"/>
                  </a:lnTo>
                  <a:lnTo>
                    <a:pt x="8854" y="3201"/>
                  </a:lnTo>
                  <a:lnTo>
                    <a:pt x="10027" y="3308"/>
                  </a:lnTo>
                  <a:lnTo>
                    <a:pt x="10667" y="3201"/>
                  </a:lnTo>
                  <a:lnTo>
                    <a:pt x="11200" y="3094"/>
                  </a:lnTo>
                  <a:lnTo>
                    <a:pt x="11734" y="2774"/>
                  </a:lnTo>
                  <a:lnTo>
                    <a:pt x="11840" y="2561"/>
                  </a:lnTo>
                  <a:lnTo>
                    <a:pt x="11947" y="2241"/>
                  </a:lnTo>
                  <a:lnTo>
                    <a:pt x="10667" y="1494"/>
                  </a:lnTo>
                  <a:lnTo>
                    <a:pt x="9280" y="748"/>
                  </a:lnTo>
                  <a:lnTo>
                    <a:pt x="7894" y="214"/>
                  </a:lnTo>
                  <a:lnTo>
                    <a:pt x="7147" y="108"/>
                  </a:lnTo>
                  <a:lnTo>
                    <a:pt x="6401"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89"/>
            <p:cNvSpPr/>
            <p:nvPr/>
          </p:nvSpPr>
          <p:spPr>
            <a:xfrm>
              <a:off x="8168700" y="2427500"/>
              <a:ext cx="173978" cy="121175"/>
            </a:xfrm>
            <a:custGeom>
              <a:rect b="b" l="l" r="r" t="t"/>
              <a:pathLst>
                <a:path extrusionOk="0" fill="none" h="8321" w="11947">
                  <a:moveTo>
                    <a:pt x="214" y="8321"/>
                  </a:moveTo>
                  <a:lnTo>
                    <a:pt x="214" y="8321"/>
                  </a:lnTo>
                  <a:lnTo>
                    <a:pt x="214" y="7787"/>
                  </a:lnTo>
                  <a:lnTo>
                    <a:pt x="321" y="7361"/>
                  </a:lnTo>
                  <a:lnTo>
                    <a:pt x="427" y="6934"/>
                  </a:lnTo>
                  <a:lnTo>
                    <a:pt x="641" y="6614"/>
                  </a:lnTo>
                  <a:lnTo>
                    <a:pt x="961" y="6187"/>
                  </a:lnTo>
                  <a:lnTo>
                    <a:pt x="1281" y="5974"/>
                  </a:lnTo>
                  <a:lnTo>
                    <a:pt x="1707" y="5761"/>
                  </a:lnTo>
                  <a:lnTo>
                    <a:pt x="2134" y="5547"/>
                  </a:lnTo>
                  <a:lnTo>
                    <a:pt x="2134" y="5547"/>
                  </a:lnTo>
                  <a:lnTo>
                    <a:pt x="2561" y="5547"/>
                  </a:lnTo>
                  <a:lnTo>
                    <a:pt x="2987" y="5547"/>
                  </a:lnTo>
                  <a:lnTo>
                    <a:pt x="3947" y="5547"/>
                  </a:lnTo>
                  <a:lnTo>
                    <a:pt x="4801" y="5547"/>
                  </a:lnTo>
                  <a:lnTo>
                    <a:pt x="5227" y="5547"/>
                  </a:lnTo>
                  <a:lnTo>
                    <a:pt x="5654" y="5334"/>
                  </a:lnTo>
                  <a:lnTo>
                    <a:pt x="5654" y="5334"/>
                  </a:lnTo>
                  <a:lnTo>
                    <a:pt x="6187" y="4907"/>
                  </a:lnTo>
                  <a:lnTo>
                    <a:pt x="6721" y="4374"/>
                  </a:lnTo>
                  <a:lnTo>
                    <a:pt x="7147" y="3841"/>
                  </a:lnTo>
                  <a:lnTo>
                    <a:pt x="7680" y="3414"/>
                  </a:lnTo>
                  <a:lnTo>
                    <a:pt x="7680" y="3414"/>
                  </a:lnTo>
                  <a:lnTo>
                    <a:pt x="8320" y="3308"/>
                  </a:lnTo>
                  <a:lnTo>
                    <a:pt x="8854" y="3201"/>
                  </a:lnTo>
                  <a:lnTo>
                    <a:pt x="10027" y="3308"/>
                  </a:lnTo>
                  <a:lnTo>
                    <a:pt x="10027" y="3308"/>
                  </a:lnTo>
                  <a:lnTo>
                    <a:pt x="10667" y="3201"/>
                  </a:lnTo>
                  <a:lnTo>
                    <a:pt x="11200" y="3094"/>
                  </a:lnTo>
                  <a:lnTo>
                    <a:pt x="11734" y="2774"/>
                  </a:lnTo>
                  <a:lnTo>
                    <a:pt x="11840" y="2561"/>
                  </a:lnTo>
                  <a:lnTo>
                    <a:pt x="11947" y="2241"/>
                  </a:lnTo>
                  <a:lnTo>
                    <a:pt x="11947" y="2241"/>
                  </a:lnTo>
                  <a:lnTo>
                    <a:pt x="10667" y="1494"/>
                  </a:lnTo>
                  <a:lnTo>
                    <a:pt x="9280" y="748"/>
                  </a:lnTo>
                  <a:lnTo>
                    <a:pt x="7894" y="214"/>
                  </a:lnTo>
                  <a:lnTo>
                    <a:pt x="7147" y="108"/>
                  </a:lnTo>
                  <a:lnTo>
                    <a:pt x="6401" y="1"/>
                  </a:lnTo>
                  <a:lnTo>
                    <a:pt x="6401" y="1"/>
                  </a:lnTo>
                  <a:lnTo>
                    <a:pt x="5654" y="1"/>
                  </a:lnTo>
                  <a:lnTo>
                    <a:pt x="4801" y="1"/>
                  </a:lnTo>
                  <a:lnTo>
                    <a:pt x="4054" y="214"/>
                  </a:lnTo>
                  <a:lnTo>
                    <a:pt x="3307" y="428"/>
                  </a:lnTo>
                  <a:lnTo>
                    <a:pt x="2667" y="748"/>
                  </a:lnTo>
                  <a:lnTo>
                    <a:pt x="2027" y="1174"/>
                  </a:lnTo>
                  <a:lnTo>
                    <a:pt x="1494" y="1708"/>
                  </a:lnTo>
                  <a:lnTo>
                    <a:pt x="961" y="2241"/>
                  </a:lnTo>
                  <a:lnTo>
                    <a:pt x="961" y="2241"/>
                  </a:lnTo>
                  <a:lnTo>
                    <a:pt x="641" y="2881"/>
                  </a:lnTo>
                  <a:lnTo>
                    <a:pt x="321" y="3628"/>
                  </a:lnTo>
                  <a:lnTo>
                    <a:pt x="107" y="4267"/>
                  </a:lnTo>
                  <a:lnTo>
                    <a:pt x="1" y="5014"/>
                  </a:lnTo>
                  <a:lnTo>
                    <a:pt x="1" y="6507"/>
                  </a:lnTo>
                  <a:lnTo>
                    <a:pt x="1" y="80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89"/>
            <p:cNvSpPr/>
            <p:nvPr/>
          </p:nvSpPr>
          <p:spPr>
            <a:xfrm>
              <a:off x="8305402" y="2461679"/>
              <a:ext cx="71458" cy="139815"/>
            </a:xfrm>
            <a:custGeom>
              <a:rect b="b" l="l" r="r" t="t"/>
              <a:pathLst>
                <a:path extrusionOk="0" h="9601" w="4907">
                  <a:moveTo>
                    <a:pt x="747" y="1"/>
                  </a:moveTo>
                  <a:lnTo>
                    <a:pt x="533" y="107"/>
                  </a:lnTo>
                  <a:lnTo>
                    <a:pt x="320" y="214"/>
                  </a:lnTo>
                  <a:lnTo>
                    <a:pt x="107" y="427"/>
                  </a:lnTo>
                  <a:lnTo>
                    <a:pt x="0" y="1281"/>
                  </a:lnTo>
                  <a:lnTo>
                    <a:pt x="0" y="2027"/>
                  </a:lnTo>
                  <a:lnTo>
                    <a:pt x="213" y="2774"/>
                  </a:lnTo>
                  <a:lnTo>
                    <a:pt x="533" y="3520"/>
                  </a:lnTo>
                  <a:lnTo>
                    <a:pt x="960" y="4054"/>
                  </a:lnTo>
                  <a:lnTo>
                    <a:pt x="1387" y="4587"/>
                  </a:lnTo>
                  <a:lnTo>
                    <a:pt x="1493" y="4907"/>
                  </a:lnTo>
                  <a:lnTo>
                    <a:pt x="1493" y="5334"/>
                  </a:lnTo>
                  <a:lnTo>
                    <a:pt x="1493" y="5974"/>
                  </a:lnTo>
                  <a:lnTo>
                    <a:pt x="1387" y="6720"/>
                  </a:lnTo>
                  <a:lnTo>
                    <a:pt x="1280" y="7467"/>
                  </a:lnTo>
                  <a:lnTo>
                    <a:pt x="1387" y="8000"/>
                  </a:lnTo>
                  <a:lnTo>
                    <a:pt x="1600" y="8427"/>
                  </a:lnTo>
                  <a:lnTo>
                    <a:pt x="1920" y="8854"/>
                  </a:lnTo>
                  <a:lnTo>
                    <a:pt x="2240" y="9280"/>
                  </a:lnTo>
                  <a:lnTo>
                    <a:pt x="2560" y="9494"/>
                  </a:lnTo>
                  <a:lnTo>
                    <a:pt x="2880" y="9600"/>
                  </a:lnTo>
                  <a:lnTo>
                    <a:pt x="3307" y="9600"/>
                  </a:lnTo>
                  <a:lnTo>
                    <a:pt x="3627" y="9494"/>
                  </a:lnTo>
                  <a:lnTo>
                    <a:pt x="4053" y="8960"/>
                  </a:lnTo>
                  <a:lnTo>
                    <a:pt x="4267" y="8427"/>
                  </a:lnTo>
                  <a:lnTo>
                    <a:pt x="4693" y="6187"/>
                  </a:lnTo>
                  <a:lnTo>
                    <a:pt x="4907" y="3947"/>
                  </a:lnTo>
                  <a:lnTo>
                    <a:pt x="4907" y="3520"/>
                  </a:lnTo>
                  <a:lnTo>
                    <a:pt x="4907" y="3094"/>
                  </a:lnTo>
                  <a:lnTo>
                    <a:pt x="4800" y="2774"/>
                  </a:lnTo>
                  <a:lnTo>
                    <a:pt x="4693" y="2347"/>
                  </a:lnTo>
                  <a:lnTo>
                    <a:pt x="4480" y="2027"/>
                  </a:lnTo>
                  <a:lnTo>
                    <a:pt x="4160" y="1707"/>
                  </a:lnTo>
                  <a:lnTo>
                    <a:pt x="3840" y="1387"/>
                  </a:lnTo>
                  <a:lnTo>
                    <a:pt x="3520" y="1281"/>
                  </a:lnTo>
                  <a:lnTo>
                    <a:pt x="1920" y="321"/>
                  </a:lnTo>
                  <a:lnTo>
                    <a:pt x="1387" y="107"/>
                  </a:lnTo>
                  <a:lnTo>
                    <a:pt x="747"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89"/>
            <p:cNvSpPr/>
            <p:nvPr/>
          </p:nvSpPr>
          <p:spPr>
            <a:xfrm>
              <a:off x="8305402" y="2461679"/>
              <a:ext cx="71458" cy="139815"/>
            </a:xfrm>
            <a:custGeom>
              <a:rect b="b" l="l" r="r" t="t"/>
              <a:pathLst>
                <a:path extrusionOk="0" fill="none" h="9601" w="4907">
                  <a:moveTo>
                    <a:pt x="107" y="427"/>
                  </a:moveTo>
                  <a:lnTo>
                    <a:pt x="107" y="427"/>
                  </a:lnTo>
                  <a:lnTo>
                    <a:pt x="0" y="1281"/>
                  </a:lnTo>
                  <a:lnTo>
                    <a:pt x="0" y="2027"/>
                  </a:lnTo>
                  <a:lnTo>
                    <a:pt x="213" y="2774"/>
                  </a:lnTo>
                  <a:lnTo>
                    <a:pt x="533" y="3520"/>
                  </a:lnTo>
                  <a:lnTo>
                    <a:pt x="533" y="3520"/>
                  </a:lnTo>
                  <a:lnTo>
                    <a:pt x="960" y="4054"/>
                  </a:lnTo>
                  <a:lnTo>
                    <a:pt x="1387" y="4587"/>
                  </a:lnTo>
                  <a:lnTo>
                    <a:pt x="1387" y="4587"/>
                  </a:lnTo>
                  <a:lnTo>
                    <a:pt x="1493" y="4907"/>
                  </a:lnTo>
                  <a:lnTo>
                    <a:pt x="1493" y="5334"/>
                  </a:lnTo>
                  <a:lnTo>
                    <a:pt x="1493" y="5974"/>
                  </a:lnTo>
                  <a:lnTo>
                    <a:pt x="1387" y="6720"/>
                  </a:lnTo>
                  <a:lnTo>
                    <a:pt x="1280" y="7467"/>
                  </a:lnTo>
                  <a:lnTo>
                    <a:pt x="1280" y="7467"/>
                  </a:lnTo>
                  <a:lnTo>
                    <a:pt x="1387" y="8000"/>
                  </a:lnTo>
                  <a:lnTo>
                    <a:pt x="1600" y="8427"/>
                  </a:lnTo>
                  <a:lnTo>
                    <a:pt x="1920" y="8854"/>
                  </a:lnTo>
                  <a:lnTo>
                    <a:pt x="2240" y="9280"/>
                  </a:lnTo>
                  <a:lnTo>
                    <a:pt x="2240" y="9280"/>
                  </a:lnTo>
                  <a:lnTo>
                    <a:pt x="2560" y="9494"/>
                  </a:lnTo>
                  <a:lnTo>
                    <a:pt x="2880" y="9600"/>
                  </a:lnTo>
                  <a:lnTo>
                    <a:pt x="3307" y="9600"/>
                  </a:lnTo>
                  <a:lnTo>
                    <a:pt x="3627" y="9494"/>
                  </a:lnTo>
                  <a:lnTo>
                    <a:pt x="3627" y="9494"/>
                  </a:lnTo>
                  <a:lnTo>
                    <a:pt x="4053" y="8960"/>
                  </a:lnTo>
                  <a:lnTo>
                    <a:pt x="4267" y="8427"/>
                  </a:lnTo>
                  <a:lnTo>
                    <a:pt x="4267" y="8427"/>
                  </a:lnTo>
                  <a:lnTo>
                    <a:pt x="4693" y="6187"/>
                  </a:lnTo>
                  <a:lnTo>
                    <a:pt x="4907" y="3947"/>
                  </a:lnTo>
                  <a:lnTo>
                    <a:pt x="4907" y="3947"/>
                  </a:lnTo>
                  <a:lnTo>
                    <a:pt x="4907" y="3520"/>
                  </a:lnTo>
                  <a:lnTo>
                    <a:pt x="4907" y="3094"/>
                  </a:lnTo>
                  <a:lnTo>
                    <a:pt x="4800" y="2774"/>
                  </a:lnTo>
                  <a:lnTo>
                    <a:pt x="4693" y="2347"/>
                  </a:lnTo>
                  <a:lnTo>
                    <a:pt x="4480" y="2027"/>
                  </a:lnTo>
                  <a:lnTo>
                    <a:pt x="4160" y="1707"/>
                  </a:lnTo>
                  <a:lnTo>
                    <a:pt x="3840" y="1387"/>
                  </a:lnTo>
                  <a:lnTo>
                    <a:pt x="3520" y="1281"/>
                  </a:lnTo>
                  <a:lnTo>
                    <a:pt x="3520" y="1281"/>
                  </a:lnTo>
                  <a:lnTo>
                    <a:pt x="1920" y="321"/>
                  </a:lnTo>
                  <a:lnTo>
                    <a:pt x="1920" y="321"/>
                  </a:lnTo>
                  <a:lnTo>
                    <a:pt x="1387" y="107"/>
                  </a:lnTo>
                  <a:lnTo>
                    <a:pt x="747" y="1"/>
                  </a:lnTo>
                  <a:lnTo>
                    <a:pt x="747" y="1"/>
                  </a:lnTo>
                  <a:lnTo>
                    <a:pt x="533" y="107"/>
                  </a:lnTo>
                  <a:lnTo>
                    <a:pt x="320" y="214"/>
                  </a:lnTo>
                  <a:lnTo>
                    <a:pt x="107" y="427"/>
                  </a:lnTo>
                  <a:lnTo>
                    <a:pt x="0" y="74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9"/>
            <p:cNvSpPr/>
            <p:nvPr/>
          </p:nvSpPr>
          <p:spPr>
            <a:xfrm>
              <a:off x="8341125" y="2564202"/>
              <a:ext cx="35736" cy="51275"/>
            </a:xfrm>
            <a:custGeom>
              <a:rect b="b" l="l" r="r" t="t"/>
              <a:pathLst>
                <a:path extrusionOk="0" h="3521" w="2454">
                  <a:moveTo>
                    <a:pt x="214" y="0"/>
                  </a:moveTo>
                  <a:lnTo>
                    <a:pt x="0" y="3414"/>
                  </a:lnTo>
                  <a:lnTo>
                    <a:pt x="320" y="3520"/>
                  </a:lnTo>
                  <a:lnTo>
                    <a:pt x="854" y="3520"/>
                  </a:lnTo>
                  <a:lnTo>
                    <a:pt x="1174" y="3414"/>
                  </a:lnTo>
                  <a:lnTo>
                    <a:pt x="1494" y="3094"/>
                  </a:lnTo>
                  <a:lnTo>
                    <a:pt x="1920" y="2667"/>
                  </a:lnTo>
                  <a:lnTo>
                    <a:pt x="2240" y="2134"/>
                  </a:lnTo>
                  <a:lnTo>
                    <a:pt x="2454" y="1600"/>
                  </a:lnTo>
                  <a:lnTo>
                    <a:pt x="2347" y="960"/>
                  </a:lnTo>
                  <a:lnTo>
                    <a:pt x="1920" y="427"/>
                  </a:lnTo>
                  <a:lnTo>
                    <a:pt x="1494" y="107"/>
                  </a:lnTo>
                  <a:lnTo>
                    <a:pt x="854"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89"/>
            <p:cNvSpPr/>
            <p:nvPr/>
          </p:nvSpPr>
          <p:spPr>
            <a:xfrm>
              <a:off x="8347329" y="2575066"/>
              <a:ext cx="15553" cy="29533"/>
            </a:xfrm>
            <a:custGeom>
              <a:rect b="b" l="l" r="r" t="t"/>
              <a:pathLst>
                <a:path extrusionOk="0" h="2028" w="1068">
                  <a:moveTo>
                    <a:pt x="214" y="1"/>
                  </a:moveTo>
                  <a:lnTo>
                    <a:pt x="108" y="108"/>
                  </a:lnTo>
                  <a:lnTo>
                    <a:pt x="1" y="214"/>
                  </a:lnTo>
                  <a:lnTo>
                    <a:pt x="428" y="214"/>
                  </a:lnTo>
                  <a:lnTo>
                    <a:pt x="641" y="321"/>
                  </a:lnTo>
                  <a:lnTo>
                    <a:pt x="748" y="534"/>
                  </a:lnTo>
                  <a:lnTo>
                    <a:pt x="854" y="748"/>
                  </a:lnTo>
                  <a:lnTo>
                    <a:pt x="748" y="961"/>
                  </a:lnTo>
                  <a:lnTo>
                    <a:pt x="641" y="1494"/>
                  </a:lnTo>
                  <a:lnTo>
                    <a:pt x="534" y="1708"/>
                  </a:lnTo>
                  <a:lnTo>
                    <a:pt x="321" y="1814"/>
                  </a:lnTo>
                  <a:lnTo>
                    <a:pt x="108" y="1921"/>
                  </a:lnTo>
                  <a:lnTo>
                    <a:pt x="1" y="1814"/>
                  </a:lnTo>
                  <a:lnTo>
                    <a:pt x="1" y="2028"/>
                  </a:lnTo>
                  <a:lnTo>
                    <a:pt x="428" y="2028"/>
                  </a:lnTo>
                  <a:lnTo>
                    <a:pt x="641" y="1921"/>
                  </a:lnTo>
                  <a:lnTo>
                    <a:pt x="854" y="1708"/>
                  </a:lnTo>
                  <a:lnTo>
                    <a:pt x="1068" y="1068"/>
                  </a:lnTo>
                  <a:lnTo>
                    <a:pt x="1068" y="641"/>
                  </a:lnTo>
                  <a:lnTo>
                    <a:pt x="961" y="321"/>
                  </a:lnTo>
                  <a:lnTo>
                    <a:pt x="748" y="108"/>
                  </a:lnTo>
                  <a:lnTo>
                    <a:pt x="428"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89"/>
            <p:cNvSpPr/>
            <p:nvPr/>
          </p:nvSpPr>
          <p:spPr>
            <a:xfrm>
              <a:off x="8386168" y="2484980"/>
              <a:ext cx="93215" cy="276498"/>
            </a:xfrm>
            <a:custGeom>
              <a:rect b="b" l="l" r="r" t="t"/>
              <a:pathLst>
                <a:path extrusionOk="0" h="18987" w="6401">
                  <a:moveTo>
                    <a:pt x="321" y="1"/>
                  </a:moveTo>
                  <a:lnTo>
                    <a:pt x="214" y="214"/>
                  </a:lnTo>
                  <a:lnTo>
                    <a:pt x="107" y="640"/>
                  </a:lnTo>
                  <a:lnTo>
                    <a:pt x="321" y="1"/>
                  </a:lnTo>
                  <a:close/>
                  <a:moveTo>
                    <a:pt x="107" y="640"/>
                  </a:moveTo>
                  <a:lnTo>
                    <a:pt x="107" y="640"/>
                  </a:lnTo>
                  <a:lnTo>
                    <a:pt x="107" y="640"/>
                  </a:lnTo>
                  <a:close/>
                  <a:moveTo>
                    <a:pt x="107" y="640"/>
                  </a:moveTo>
                  <a:lnTo>
                    <a:pt x="1" y="1280"/>
                  </a:lnTo>
                  <a:lnTo>
                    <a:pt x="107" y="1814"/>
                  </a:lnTo>
                  <a:lnTo>
                    <a:pt x="321" y="2454"/>
                  </a:lnTo>
                  <a:lnTo>
                    <a:pt x="534" y="2987"/>
                  </a:lnTo>
                  <a:lnTo>
                    <a:pt x="1067" y="3734"/>
                  </a:lnTo>
                  <a:lnTo>
                    <a:pt x="1707" y="4267"/>
                  </a:lnTo>
                  <a:lnTo>
                    <a:pt x="3094" y="5654"/>
                  </a:lnTo>
                  <a:lnTo>
                    <a:pt x="3840" y="6400"/>
                  </a:lnTo>
                  <a:lnTo>
                    <a:pt x="4374" y="7360"/>
                  </a:lnTo>
                  <a:lnTo>
                    <a:pt x="4480" y="7787"/>
                  </a:lnTo>
                  <a:lnTo>
                    <a:pt x="4587" y="8427"/>
                  </a:lnTo>
                  <a:lnTo>
                    <a:pt x="4587" y="8960"/>
                  </a:lnTo>
                  <a:lnTo>
                    <a:pt x="4374" y="9493"/>
                  </a:lnTo>
                  <a:lnTo>
                    <a:pt x="3840" y="10453"/>
                  </a:lnTo>
                  <a:lnTo>
                    <a:pt x="3520" y="10987"/>
                  </a:lnTo>
                  <a:lnTo>
                    <a:pt x="3307" y="11520"/>
                  </a:lnTo>
                  <a:lnTo>
                    <a:pt x="3200" y="12053"/>
                  </a:lnTo>
                  <a:lnTo>
                    <a:pt x="3200" y="12693"/>
                  </a:lnTo>
                  <a:lnTo>
                    <a:pt x="3414" y="13227"/>
                  </a:lnTo>
                  <a:lnTo>
                    <a:pt x="3627" y="13653"/>
                  </a:lnTo>
                  <a:lnTo>
                    <a:pt x="4267" y="14400"/>
                  </a:lnTo>
                  <a:lnTo>
                    <a:pt x="5014" y="15147"/>
                  </a:lnTo>
                  <a:lnTo>
                    <a:pt x="5547" y="15680"/>
                  </a:lnTo>
                  <a:lnTo>
                    <a:pt x="6080" y="16427"/>
                  </a:lnTo>
                  <a:lnTo>
                    <a:pt x="6294" y="17067"/>
                  </a:lnTo>
                  <a:lnTo>
                    <a:pt x="6294" y="17707"/>
                  </a:lnTo>
                  <a:lnTo>
                    <a:pt x="6080" y="18133"/>
                  </a:lnTo>
                  <a:lnTo>
                    <a:pt x="5760" y="18560"/>
                  </a:lnTo>
                  <a:lnTo>
                    <a:pt x="5547" y="18773"/>
                  </a:lnTo>
                  <a:lnTo>
                    <a:pt x="5227" y="18880"/>
                  </a:lnTo>
                  <a:lnTo>
                    <a:pt x="5014" y="18880"/>
                  </a:lnTo>
                  <a:lnTo>
                    <a:pt x="5227" y="18986"/>
                  </a:lnTo>
                  <a:lnTo>
                    <a:pt x="5547" y="18880"/>
                  </a:lnTo>
                  <a:lnTo>
                    <a:pt x="5867" y="18666"/>
                  </a:lnTo>
                  <a:lnTo>
                    <a:pt x="6187" y="18240"/>
                  </a:lnTo>
                  <a:lnTo>
                    <a:pt x="6400" y="17813"/>
                  </a:lnTo>
                  <a:lnTo>
                    <a:pt x="6400" y="17493"/>
                  </a:lnTo>
                  <a:lnTo>
                    <a:pt x="6400" y="17067"/>
                  </a:lnTo>
                  <a:lnTo>
                    <a:pt x="6187" y="16427"/>
                  </a:lnTo>
                  <a:lnTo>
                    <a:pt x="5654" y="15680"/>
                  </a:lnTo>
                  <a:lnTo>
                    <a:pt x="5120" y="15040"/>
                  </a:lnTo>
                  <a:lnTo>
                    <a:pt x="4374" y="14400"/>
                  </a:lnTo>
                  <a:lnTo>
                    <a:pt x="3840" y="13653"/>
                  </a:lnTo>
                  <a:lnTo>
                    <a:pt x="3627" y="13120"/>
                  </a:lnTo>
                  <a:lnTo>
                    <a:pt x="3414" y="12693"/>
                  </a:lnTo>
                  <a:lnTo>
                    <a:pt x="3414" y="12160"/>
                  </a:lnTo>
                  <a:lnTo>
                    <a:pt x="3520" y="11627"/>
                  </a:lnTo>
                  <a:lnTo>
                    <a:pt x="3734" y="11093"/>
                  </a:lnTo>
                  <a:lnTo>
                    <a:pt x="4054" y="10667"/>
                  </a:lnTo>
                  <a:lnTo>
                    <a:pt x="4587" y="9600"/>
                  </a:lnTo>
                  <a:lnTo>
                    <a:pt x="4800" y="8960"/>
                  </a:lnTo>
                  <a:lnTo>
                    <a:pt x="4800" y="8427"/>
                  </a:lnTo>
                  <a:lnTo>
                    <a:pt x="4694" y="7787"/>
                  </a:lnTo>
                  <a:lnTo>
                    <a:pt x="4587" y="7254"/>
                  </a:lnTo>
                  <a:lnTo>
                    <a:pt x="3947" y="6294"/>
                  </a:lnTo>
                  <a:lnTo>
                    <a:pt x="3307" y="5547"/>
                  </a:lnTo>
                  <a:lnTo>
                    <a:pt x="1814" y="4160"/>
                  </a:lnTo>
                  <a:lnTo>
                    <a:pt x="1281" y="3627"/>
                  </a:lnTo>
                  <a:lnTo>
                    <a:pt x="747" y="2987"/>
                  </a:lnTo>
                  <a:lnTo>
                    <a:pt x="427" y="2454"/>
                  </a:lnTo>
                  <a:lnTo>
                    <a:pt x="214" y="1814"/>
                  </a:lnTo>
                  <a:lnTo>
                    <a:pt x="107" y="1280"/>
                  </a:lnTo>
                  <a:lnTo>
                    <a:pt x="107" y="640"/>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9"/>
            <p:cNvSpPr/>
            <p:nvPr/>
          </p:nvSpPr>
          <p:spPr>
            <a:xfrm>
              <a:off x="8005609" y="2975823"/>
              <a:ext cx="507925" cy="274955"/>
            </a:xfrm>
            <a:custGeom>
              <a:rect b="b" l="l" r="r" t="t"/>
              <a:pathLst>
                <a:path extrusionOk="0" h="18881" w="34879">
                  <a:moveTo>
                    <a:pt x="34879" y="1"/>
                  </a:moveTo>
                  <a:lnTo>
                    <a:pt x="26559" y="108"/>
                  </a:lnTo>
                  <a:lnTo>
                    <a:pt x="26559" y="1601"/>
                  </a:lnTo>
                  <a:lnTo>
                    <a:pt x="26453" y="3094"/>
                  </a:lnTo>
                  <a:lnTo>
                    <a:pt x="26239" y="4801"/>
                  </a:lnTo>
                  <a:lnTo>
                    <a:pt x="25919" y="6614"/>
                  </a:lnTo>
                  <a:lnTo>
                    <a:pt x="25493" y="8214"/>
                  </a:lnTo>
                  <a:lnTo>
                    <a:pt x="25279" y="8854"/>
                  </a:lnTo>
                  <a:lnTo>
                    <a:pt x="24959" y="9387"/>
                  </a:lnTo>
                  <a:lnTo>
                    <a:pt x="24639" y="9814"/>
                  </a:lnTo>
                  <a:lnTo>
                    <a:pt x="24213" y="10134"/>
                  </a:lnTo>
                  <a:lnTo>
                    <a:pt x="23146" y="10454"/>
                  </a:lnTo>
                  <a:lnTo>
                    <a:pt x="21973" y="10774"/>
                  </a:lnTo>
                  <a:lnTo>
                    <a:pt x="19626" y="11307"/>
                  </a:lnTo>
                  <a:lnTo>
                    <a:pt x="17386" y="11627"/>
                  </a:lnTo>
                  <a:lnTo>
                    <a:pt x="15146" y="11734"/>
                  </a:lnTo>
                  <a:lnTo>
                    <a:pt x="13120" y="11841"/>
                  </a:lnTo>
                  <a:lnTo>
                    <a:pt x="11306" y="11734"/>
                  </a:lnTo>
                  <a:lnTo>
                    <a:pt x="8747" y="11627"/>
                  </a:lnTo>
                  <a:lnTo>
                    <a:pt x="7680" y="10774"/>
                  </a:lnTo>
                  <a:lnTo>
                    <a:pt x="7253" y="10347"/>
                  </a:lnTo>
                  <a:lnTo>
                    <a:pt x="6827" y="9814"/>
                  </a:lnTo>
                  <a:lnTo>
                    <a:pt x="6400" y="9067"/>
                  </a:lnTo>
                  <a:lnTo>
                    <a:pt x="6080" y="8321"/>
                  </a:lnTo>
                  <a:lnTo>
                    <a:pt x="6080" y="8107"/>
                  </a:lnTo>
                  <a:lnTo>
                    <a:pt x="5867" y="8001"/>
                  </a:lnTo>
                  <a:lnTo>
                    <a:pt x="5653" y="7894"/>
                  </a:lnTo>
                  <a:lnTo>
                    <a:pt x="5440" y="7894"/>
                  </a:lnTo>
                  <a:lnTo>
                    <a:pt x="5333" y="8001"/>
                  </a:lnTo>
                  <a:lnTo>
                    <a:pt x="5227" y="8214"/>
                  </a:lnTo>
                  <a:lnTo>
                    <a:pt x="5120" y="8641"/>
                  </a:lnTo>
                  <a:lnTo>
                    <a:pt x="5227" y="9494"/>
                  </a:lnTo>
                  <a:lnTo>
                    <a:pt x="5440" y="10454"/>
                  </a:lnTo>
                  <a:lnTo>
                    <a:pt x="5760" y="10881"/>
                  </a:lnTo>
                  <a:lnTo>
                    <a:pt x="6080" y="11414"/>
                  </a:lnTo>
                  <a:lnTo>
                    <a:pt x="6080" y="11521"/>
                  </a:lnTo>
                  <a:lnTo>
                    <a:pt x="6080" y="11734"/>
                  </a:lnTo>
                  <a:lnTo>
                    <a:pt x="6080" y="12054"/>
                  </a:lnTo>
                  <a:lnTo>
                    <a:pt x="5867" y="12161"/>
                  </a:lnTo>
                  <a:lnTo>
                    <a:pt x="5653" y="12374"/>
                  </a:lnTo>
                  <a:lnTo>
                    <a:pt x="2987" y="13547"/>
                  </a:lnTo>
                  <a:lnTo>
                    <a:pt x="640" y="14614"/>
                  </a:lnTo>
                  <a:lnTo>
                    <a:pt x="213" y="14934"/>
                  </a:lnTo>
                  <a:lnTo>
                    <a:pt x="0" y="15147"/>
                  </a:lnTo>
                  <a:lnTo>
                    <a:pt x="0" y="15360"/>
                  </a:lnTo>
                  <a:lnTo>
                    <a:pt x="0" y="15467"/>
                  </a:lnTo>
                  <a:lnTo>
                    <a:pt x="213" y="15467"/>
                  </a:lnTo>
                  <a:lnTo>
                    <a:pt x="960" y="15360"/>
                  </a:lnTo>
                  <a:lnTo>
                    <a:pt x="2133" y="15147"/>
                  </a:lnTo>
                  <a:lnTo>
                    <a:pt x="3733" y="14827"/>
                  </a:lnTo>
                  <a:lnTo>
                    <a:pt x="1813" y="15254"/>
                  </a:lnTo>
                  <a:lnTo>
                    <a:pt x="533" y="15787"/>
                  </a:lnTo>
                  <a:lnTo>
                    <a:pt x="107" y="16000"/>
                  </a:lnTo>
                  <a:lnTo>
                    <a:pt x="0" y="16107"/>
                  </a:lnTo>
                  <a:lnTo>
                    <a:pt x="0" y="16214"/>
                  </a:lnTo>
                  <a:lnTo>
                    <a:pt x="0" y="16320"/>
                  </a:lnTo>
                  <a:lnTo>
                    <a:pt x="213" y="16427"/>
                  </a:lnTo>
                  <a:lnTo>
                    <a:pt x="960" y="16534"/>
                  </a:lnTo>
                  <a:lnTo>
                    <a:pt x="2027" y="16320"/>
                  </a:lnTo>
                  <a:lnTo>
                    <a:pt x="2027" y="16320"/>
                  </a:lnTo>
                  <a:lnTo>
                    <a:pt x="853" y="16640"/>
                  </a:lnTo>
                  <a:lnTo>
                    <a:pt x="427" y="16854"/>
                  </a:lnTo>
                  <a:lnTo>
                    <a:pt x="213" y="16960"/>
                  </a:lnTo>
                  <a:lnTo>
                    <a:pt x="107" y="17174"/>
                  </a:lnTo>
                  <a:lnTo>
                    <a:pt x="107" y="17280"/>
                  </a:lnTo>
                  <a:lnTo>
                    <a:pt x="320" y="17387"/>
                  </a:lnTo>
                  <a:lnTo>
                    <a:pt x="853" y="17387"/>
                  </a:lnTo>
                  <a:lnTo>
                    <a:pt x="1493" y="17280"/>
                  </a:lnTo>
                  <a:lnTo>
                    <a:pt x="2773" y="17067"/>
                  </a:lnTo>
                  <a:lnTo>
                    <a:pt x="3307" y="16960"/>
                  </a:lnTo>
                  <a:lnTo>
                    <a:pt x="960" y="17494"/>
                  </a:lnTo>
                  <a:lnTo>
                    <a:pt x="747" y="17600"/>
                  </a:lnTo>
                  <a:lnTo>
                    <a:pt x="640" y="17814"/>
                  </a:lnTo>
                  <a:lnTo>
                    <a:pt x="747" y="18027"/>
                  </a:lnTo>
                  <a:lnTo>
                    <a:pt x="1173" y="18134"/>
                  </a:lnTo>
                  <a:lnTo>
                    <a:pt x="1813" y="18134"/>
                  </a:lnTo>
                  <a:lnTo>
                    <a:pt x="2773" y="18027"/>
                  </a:lnTo>
                  <a:lnTo>
                    <a:pt x="7147" y="18027"/>
                  </a:lnTo>
                  <a:lnTo>
                    <a:pt x="8213" y="18134"/>
                  </a:lnTo>
                  <a:lnTo>
                    <a:pt x="10986" y="18560"/>
                  </a:lnTo>
                  <a:lnTo>
                    <a:pt x="12906" y="18667"/>
                  </a:lnTo>
                  <a:lnTo>
                    <a:pt x="14933" y="18774"/>
                  </a:lnTo>
                  <a:lnTo>
                    <a:pt x="17173" y="18880"/>
                  </a:lnTo>
                  <a:lnTo>
                    <a:pt x="19519" y="18774"/>
                  </a:lnTo>
                  <a:lnTo>
                    <a:pt x="21973" y="18667"/>
                  </a:lnTo>
                  <a:lnTo>
                    <a:pt x="24319" y="18347"/>
                  </a:lnTo>
                  <a:lnTo>
                    <a:pt x="26453" y="17814"/>
                  </a:lnTo>
                  <a:lnTo>
                    <a:pt x="27519" y="17494"/>
                  </a:lnTo>
                  <a:lnTo>
                    <a:pt x="28586" y="17174"/>
                  </a:lnTo>
                  <a:lnTo>
                    <a:pt x="29439" y="16747"/>
                  </a:lnTo>
                  <a:lnTo>
                    <a:pt x="30399" y="16214"/>
                  </a:lnTo>
                  <a:lnTo>
                    <a:pt x="31146" y="15574"/>
                  </a:lnTo>
                  <a:lnTo>
                    <a:pt x="31786" y="14934"/>
                  </a:lnTo>
                  <a:lnTo>
                    <a:pt x="32426" y="14294"/>
                  </a:lnTo>
                  <a:lnTo>
                    <a:pt x="32959" y="13440"/>
                  </a:lnTo>
                  <a:lnTo>
                    <a:pt x="33386" y="12587"/>
                  </a:lnTo>
                  <a:lnTo>
                    <a:pt x="33599" y="11627"/>
                  </a:lnTo>
                  <a:lnTo>
                    <a:pt x="34239" y="7894"/>
                  </a:lnTo>
                  <a:lnTo>
                    <a:pt x="34559" y="5121"/>
                  </a:lnTo>
                  <a:lnTo>
                    <a:pt x="34879"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89"/>
            <p:cNvSpPr/>
            <p:nvPr/>
          </p:nvSpPr>
          <p:spPr>
            <a:xfrm>
              <a:off x="8024250" y="3218150"/>
              <a:ext cx="54376" cy="10878"/>
            </a:xfrm>
            <a:custGeom>
              <a:rect b="b" l="l" r="r" t="t"/>
              <a:pathLst>
                <a:path extrusionOk="0" h="747" w="3734">
                  <a:moveTo>
                    <a:pt x="3733" y="0"/>
                  </a:moveTo>
                  <a:lnTo>
                    <a:pt x="2773" y="107"/>
                  </a:lnTo>
                  <a:lnTo>
                    <a:pt x="1813" y="214"/>
                  </a:lnTo>
                  <a:lnTo>
                    <a:pt x="533" y="534"/>
                  </a:lnTo>
                  <a:lnTo>
                    <a:pt x="0" y="747"/>
                  </a:lnTo>
                  <a:lnTo>
                    <a:pt x="960" y="747"/>
                  </a:lnTo>
                  <a:lnTo>
                    <a:pt x="1813" y="534"/>
                  </a:lnTo>
                  <a:lnTo>
                    <a:pt x="3200" y="214"/>
                  </a:lnTo>
                  <a:lnTo>
                    <a:pt x="3733" y="0"/>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89"/>
            <p:cNvSpPr/>
            <p:nvPr/>
          </p:nvSpPr>
          <p:spPr>
            <a:xfrm>
              <a:off x="8019590" y="3202612"/>
              <a:ext cx="55920" cy="15553"/>
            </a:xfrm>
            <a:custGeom>
              <a:rect b="b" l="l" r="r" t="t"/>
              <a:pathLst>
                <a:path extrusionOk="0" h="1068" w="3840">
                  <a:moveTo>
                    <a:pt x="3840" y="1"/>
                  </a:moveTo>
                  <a:lnTo>
                    <a:pt x="2880" y="107"/>
                  </a:lnTo>
                  <a:lnTo>
                    <a:pt x="1920" y="427"/>
                  </a:lnTo>
                  <a:lnTo>
                    <a:pt x="853" y="641"/>
                  </a:lnTo>
                  <a:lnTo>
                    <a:pt x="0" y="1067"/>
                  </a:lnTo>
                  <a:lnTo>
                    <a:pt x="0" y="1067"/>
                  </a:lnTo>
                  <a:lnTo>
                    <a:pt x="960" y="961"/>
                  </a:lnTo>
                  <a:lnTo>
                    <a:pt x="1920" y="641"/>
                  </a:lnTo>
                  <a:lnTo>
                    <a:pt x="3307" y="214"/>
                  </a:lnTo>
                  <a:lnTo>
                    <a:pt x="3840"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89"/>
            <p:cNvSpPr/>
            <p:nvPr/>
          </p:nvSpPr>
          <p:spPr>
            <a:xfrm>
              <a:off x="8019590" y="3187088"/>
              <a:ext cx="54376" cy="15538"/>
            </a:xfrm>
            <a:custGeom>
              <a:rect b="b" l="l" r="r" t="t"/>
              <a:pathLst>
                <a:path extrusionOk="0" h="1067" w="3734">
                  <a:moveTo>
                    <a:pt x="3733" y="0"/>
                  </a:moveTo>
                  <a:lnTo>
                    <a:pt x="2773" y="107"/>
                  </a:lnTo>
                  <a:lnTo>
                    <a:pt x="1813" y="320"/>
                  </a:lnTo>
                  <a:lnTo>
                    <a:pt x="960" y="640"/>
                  </a:lnTo>
                  <a:lnTo>
                    <a:pt x="0" y="1067"/>
                  </a:lnTo>
                  <a:lnTo>
                    <a:pt x="0" y="1067"/>
                  </a:lnTo>
                  <a:lnTo>
                    <a:pt x="960" y="853"/>
                  </a:lnTo>
                  <a:lnTo>
                    <a:pt x="1920" y="640"/>
                  </a:lnTo>
                  <a:lnTo>
                    <a:pt x="2880" y="320"/>
                  </a:lnTo>
                  <a:lnTo>
                    <a:pt x="3733" y="0"/>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69"/>
          <p:cNvSpPr/>
          <p:nvPr/>
        </p:nvSpPr>
        <p:spPr>
          <a:xfrm>
            <a:off x="1123890" y="1622983"/>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2" name="Google Shape;1062;p169"/>
          <p:cNvSpPr/>
          <p:nvPr/>
        </p:nvSpPr>
        <p:spPr>
          <a:xfrm>
            <a:off x="1123890" y="2943783"/>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3" name="Google Shape;1063;p169"/>
          <p:cNvSpPr/>
          <p:nvPr/>
        </p:nvSpPr>
        <p:spPr>
          <a:xfrm>
            <a:off x="1123890" y="4270617"/>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4" name="Google Shape;1064;p169"/>
          <p:cNvSpPr/>
          <p:nvPr/>
        </p:nvSpPr>
        <p:spPr>
          <a:xfrm>
            <a:off x="6129397" y="1622983"/>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5" name="Google Shape;1065;p169"/>
          <p:cNvSpPr/>
          <p:nvPr/>
        </p:nvSpPr>
        <p:spPr>
          <a:xfrm>
            <a:off x="6129397" y="2943783"/>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6" name="Google Shape;1066;p169"/>
          <p:cNvSpPr/>
          <p:nvPr/>
        </p:nvSpPr>
        <p:spPr>
          <a:xfrm>
            <a:off x="6129397" y="4270617"/>
            <a:ext cx="1011900" cy="1011900"/>
          </a:xfrm>
          <a:prstGeom prst="roundRect">
            <a:avLst>
              <a:gd fmla="val 23646"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7" name="Google Shape;1067;p169"/>
          <p:cNvSpPr txBox="1"/>
          <p:nvPr>
            <p:ph idx="3" type="title"/>
          </p:nvPr>
        </p:nvSpPr>
        <p:spPr>
          <a:xfrm>
            <a:off x="1123887" y="1885183"/>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7</a:t>
            </a:r>
            <a:endParaRPr/>
          </a:p>
        </p:txBody>
      </p:sp>
      <p:sp>
        <p:nvSpPr>
          <p:cNvPr id="1068" name="Google Shape;1068;p169"/>
          <p:cNvSpPr txBox="1"/>
          <p:nvPr>
            <p:ph idx="8" type="title"/>
          </p:nvPr>
        </p:nvSpPr>
        <p:spPr>
          <a:xfrm>
            <a:off x="1123887" y="4532817"/>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11</a:t>
            </a:r>
            <a:endParaRPr/>
          </a:p>
        </p:txBody>
      </p:sp>
      <p:sp>
        <p:nvSpPr>
          <p:cNvPr id="1069" name="Google Shape;1069;p169"/>
          <p:cNvSpPr txBox="1"/>
          <p:nvPr>
            <p:ph idx="4" type="title"/>
          </p:nvPr>
        </p:nvSpPr>
        <p:spPr>
          <a:xfrm flipH="1">
            <a:off x="6129497" y="1885183"/>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8</a:t>
            </a:r>
            <a:endParaRPr/>
          </a:p>
        </p:txBody>
      </p:sp>
      <p:sp>
        <p:nvSpPr>
          <p:cNvPr id="1070" name="Google Shape;1070;p169"/>
          <p:cNvSpPr txBox="1"/>
          <p:nvPr>
            <p:ph idx="9" type="title"/>
          </p:nvPr>
        </p:nvSpPr>
        <p:spPr>
          <a:xfrm flipH="1">
            <a:off x="6129497" y="4532817"/>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12</a:t>
            </a:r>
            <a:endParaRPr/>
          </a:p>
        </p:txBody>
      </p:sp>
      <p:sp>
        <p:nvSpPr>
          <p:cNvPr id="1071" name="Google Shape;1071;p169"/>
          <p:cNvSpPr txBox="1"/>
          <p:nvPr>
            <p:ph idx="5" type="title"/>
          </p:nvPr>
        </p:nvSpPr>
        <p:spPr>
          <a:xfrm>
            <a:off x="960000" y="487680"/>
            <a:ext cx="10272000" cy="731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TABLE OF CONTENTS</a:t>
            </a:r>
            <a:endParaRPr/>
          </a:p>
        </p:txBody>
      </p:sp>
      <p:sp>
        <p:nvSpPr>
          <p:cNvPr id="1072" name="Google Shape;1072;p169"/>
          <p:cNvSpPr txBox="1"/>
          <p:nvPr>
            <p:ph type="title"/>
          </p:nvPr>
        </p:nvSpPr>
        <p:spPr>
          <a:xfrm>
            <a:off x="2227622" y="1702183"/>
            <a:ext cx="38211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METHODOLOGY</a:t>
            </a:r>
            <a:endParaRPr/>
          </a:p>
        </p:txBody>
      </p:sp>
      <p:sp>
        <p:nvSpPr>
          <p:cNvPr id="1073" name="Google Shape;1073;p169"/>
          <p:cNvSpPr txBox="1"/>
          <p:nvPr>
            <p:ph idx="2" type="title"/>
          </p:nvPr>
        </p:nvSpPr>
        <p:spPr>
          <a:xfrm flipH="1">
            <a:off x="7247013" y="1702183"/>
            <a:ext cx="38211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AGILE APPROACH</a:t>
            </a:r>
            <a:endParaRPr b="0"/>
          </a:p>
        </p:txBody>
      </p:sp>
      <p:sp>
        <p:nvSpPr>
          <p:cNvPr id="1074" name="Google Shape;1074;p169"/>
          <p:cNvSpPr txBox="1"/>
          <p:nvPr>
            <p:ph idx="6" type="title"/>
          </p:nvPr>
        </p:nvSpPr>
        <p:spPr>
          <a:xfrm>
            <a:off x="2227625" y="3205975"/>
            <a:ext cx="37293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DATA COLLECTION TECHNIQUES</a:t>
            </a:r>
            <a:endParaRPr/>
          </a:p>
        </p:txBody>
      </p:sp>
      <p:sp>
        <p:nvSpPr>
          <p:cNvPr id="1075" name="Google Shape;1075;p169"/>
          <p:cNvSpPr txBox="1"/>
          <p:nvPr>
            <p:ph idx="7" type="title"/>
          </p:nvPr>
        </p:nvSpPr>
        <p:spPr>
          <a:xfrm flipH="1">
            <a:off x="7227700" y="4349827"/>
            <a:ext cx="38211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DATA COLLECTION AND TREND ANALYSIS</a:t>
            </a:r>
            <a:endParaRPr/>
          </a:p>
        </p:txBody>
      </p:sp>
      <p:sp>
        <p:nvSpPr>
          <p:cNvPr id="1076" name="Google Shape;1076;p169"/>
          <p:cNvSpPr txBox="1"/>
          <p:nvPr>
            <p:ph idx="13" type="title"/>
          </p:nvPr>
        </p:nvSpPr>
        <p:spPr>
          <a:xfrm>
            <a:off x="2222110" y="4429017"/>
            <a:ext cx="38211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SPRINT PLANNING &amp; EXECUTION</a:t>
            </a:r>
            <a:endParaRPr/>
          </a:p>
        </p:txBody>
      </p:sp>
      <p:sp>
        <p:nvSpPr>
          <p:cNvPr id="1077" name="Google Shape;1077;p169"/>
          <p:cNvSpPr txBox="1"/>
          <p:nvPr>
            <p:ph idx="14" type="title"/>
          </p:nvPr>
        </p:nvSpPr>
        <p:spPr>
          <a:xfrm flipH="1">
            <a:off x="7247013" y="3106633"/>
            <a:ext cx="3821100" cy="85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PROGRAMMING LANGUAGE USED</a:t>
            </a:r>
            <a:endParaRPr/>
          </a:p>
        </p:txBody>
      </p:sp>
      <p:sp>
        <p:nvSpPr>
          <p:cNvPr id="1078" name="Google Shape;1078;p169"/>
          <p:cNvSpPr txBox="1"/>
          <p:nvPr>
            <p:ph idx="15" type="title"/>
          </p:nvPr>
        </p:nvSpPr>
        <p:spPr>
          <a:xfrm>
            <a:off x="1123887" y="3205983"/>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9</a:t>
            </a:r>
            <a:endParaRPr/>
          </a:p>
        </p:txBody>
      </p:sp>
      <p:sp>
        <p:nvSpPr>
          <p:cNvPr id="1079" name="Google Shape;1079;p169"/>
          <p:cNvSpPr txBox="1"/>
          <p:nvPr>
            <p:ph idx="16" type="title"/>
          </p:nvPr>
        </p:nvSpPr>
        <p:spPr>
          <a:xfrm flipH="1">
            <a:off x="6129497" y="3205983"/>
            <a:ext cx="1011900" cy="487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10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grpSp>
        <p:nvGrpSpPr>
          <p:cNvPr id="1084" name="Google Shape;1084;p170"/>
          <p:cNvGrpSpPr/>
          <p:nvPr/>
        </p:nvGrpSpPr>
        <p:grpSpPr>
          <a:xfrm>
            <a:off x="504092" y="285403"/>
            <a:ext cx="10984458" cy="6287195"/>
            <a:chOff x="422030" y="282371"/>
            <a:chExt cx="10984458" cy="6287195"/>
          </a:xfrm>
        </p:grpSpPr>
        <p:sp>
          <p:nvSpPr>
            <p:cNvPr id="1085" name="Google Shape;1085;p170"/>
            <p:cNvSpPr txBox="1"/>
            <p:nvPr/>
          </p:nvSpPr>
          <p:spPr>
            <a:xfrm>
              <a:off x="7095188" y="2077668"/>
              <a:ext cx="4311300" cy="3016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US" sz="3800">
                  <a:solidFill>
                    <a:schemeClr val="dk1"/>
                  </a:solidFill>
                  <a:latin typeface="Albert Sans ExtraBold"/>
                  <a:ea typeface="Albert Sans ExtraBold"/>
                  <a:cs typeface="Albert Sans ExtraBold"/>
                  <a:sym typeface="Albert Sans ExtraBold"/>
                </a:rPr>
                <a:t>Developing a Web-Based DM Dashboard for </a:t>
              </a:r>
              <a:endParaRPr sz="3800">
                <a:solidFill>
                  <a:schemeClr val="dk1"/>
                </a:solidFill>
                <a:latin typeface="Albert Sans ExtraBold"/>
                <a:ea typeface="Albert Sans ExtraBold"/>
                <a:cs typeface="Albert Sans ExtraBold"/>
                <a:sym typeface="Albert Sans ExtraBold"/>
              </a:endParaRPr>
            </a:p>
            <a:p>
              <a:pPr indent="0" lvl="0" marL="0" rtl="0" algn="ctr">
                <a:spcBef>
                  <a:spcPts val="0"/>
                </a:spcBef>
                <a:spcAft>
                  <a:spcPts val="0"/>
                </a:spcAft>
                <a:buClr>
                  <a:schemeClr val="dk1"/>
                </a:buClr>
                <a:buFont typeface="Arial"/>
                <a:buNone/>
              </a:pPr>
              <a:r>
                <a:rPr lang="en-US" sz="3800">
                  <a:solidFill>
                    <a:schemeClr val="dk1"/>
                  </a:solidFill>
                  <a:latin typeface="Albert Sans ExtraBold"/>
                  <a:ea typeface="Albert Sans ExtraBold"/>
                  <a:cs typeface="Albert Sans ExtraBold"/>
                  <a:sym typeface="Albert Sans ExtraBold"/>
                </a:rPr>
                <a:t>US Financial Sector</a:t>
              </a:r>
              <a:endParaRPr sz="3800">
                <a:solidFill>
                  <a:schemeClr val="dk1"/>
                </a:solidFill>
                <a:latin typeface="Albert Sans ExtraBold"/>
                <a:ea typeface="Albert Sans ExtraBold"/>
                <a:cs typeface="Albert Sans ExtraBold"/>
                <a:sym typeface="Albert Sans ExtraBold"/>
              </a:endParaRPr>
            </a:p>
          </p:txBody>
        </p:sp>
        <p:grpSp>
          <p:nvGrpSpPr>
            <p:cNvPr id="1086" name="Google Shape;1086;p170"/>
            <p:cNvGrpSpPr/>
            <p:nvPr/>
          </p:nvGrpSpPr>
          <p:grpSpPr>
            <a:xfrm>
              <a:off x="422030" y="282371"/>
              <a:ext cx="6308105" cy="6287195"/>
              <a:chOff x="422030" y="282371"/>
              <a:chExt cx="6308105" cy="6287195"/>
            </a:xfrm>
          </p:grpSpPr>
          <p:sp>
            <p:nvSpPr>
              <p:cNvPr id="1087" name="Google Shape;1087;p170"/>
              <p:cNvSpPr/>
              <p:nvPr/>
            </p:nvSpPr>
            <p:spPr>
              <a:xfrm>
                <a:off x="422030" y="2927571"/>
                <a:ext cx="6308105" cy="3641995"/>
              </a:xfrm>
              <a:custGeom>
                <a:rect b="b" l="l" r="r" t="t"/>
                <a:pathLst>
                  <a:path extrusionOk="0" h="3641995" w="6308105">
                    <a:moveTo>
                      <a:pt x="6308106" y="1820998"/>
                    </a:moveTo>
                    <a:cubicBezTo>
                      <a:pt x="6308106" y="2826707"/>
                      <a:pt x="4895988" y="3641995"/>
                      <a:pt x="3154053" y="3641995"/>
                    </a:cubicBezTo>
                    <a:cubicBezTo>
                      <a:pt x="1412117" y="3641995"/>
                      <a:pt x="0" y="2826707"/>
                      <a:pt x="0" y="1820998"/>
                    </a:cubicBezTo>
                    <a:cubicBezTo>
                      <a:pt x="0" y="815288"/>
                      <a:pt x="1412117" y="0"/>
                      <a:pt x="3154053" y="0"/>
                    </a:cubicBezTo>
                    <a:cubicBezTo>
                      <a:pt x="4895989" y="0"/>
                      <a:pt x="6308106" y="815288"/>
                      <a:pt x="6308106" y="1820998"/>
                    </a:cubicBezTo>
                    <a:close/>
                  </a:path>
                </a:pathLst>
              </a:custGeom>
              <a:solidFill>
                <a:srgbClr val="BFBFBF">
                  <a:alpha val="75686"/>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170"/>
              <p:cNvSpPr/>
              <p:nvPr/>
            </p:nvSpPr>
            <p:spPr>
              <a:xfrm>
                <a:off x="2407173" y="3543152"/>
                <a:ext cx="1342045" cy="1427320"/>
              </a:xfrm>
              <a:custGeom>
                <a:rect b="b" l="l" r="r" t="t"/>
                <a:pathLst>
                  <a:path extrusionOk="0" h="1427320" w="1342045">
                    <a:moveTo>
                      <a:pt x="785702" y="1384798"/>
                    </a:moveTo>
                    <a:lnTo>
                      <a:pt x="1267651" y="1106091"/>
                    </a:lnTo>
                    <a:cubicBezTo>
                      <a:pt x="1317236" y="1077485"/>
                      <a:pt x="1342027" y="1039887"/>
                      <a:pt x="1342027" y="1002291"/>
                    </a:cubicBezTo>
                    <a:cubicBezTo>
                      <a:pt x="1342027" y="964694"/>
                      <a:pt x="1342027" y="935270"/>
                      <a:pt x="1342027" y="935270"/>
                    </a:cubicBezTo>
                    <a:lnTo>
                      <a:pt x="888549" y="677949"/>
                    </a:lnTo>
                    <a:cubicBezTo>
                      <a:pt x="860297" y="659423"/>
                      <a:pt x="842493" y="628597"/>
                      <a:pt x="840599" y="594855"/>
                    </a:cubicBezTo>
                    <a:lnTo>
                      <a:pt x="840599" y="-21"/>
                    </a:lnTo>
                    <a:lnTo>
                      <a:pt x="-18" y="486423"/>
                    </a:lnTo>
                    <a:lnTo>
                      <a:pt x="-18" y="1080481"/>
                    </a:lnTo>
                    <a:cubicBezTo>
                      <a:pt x="1807" y="1114278"/>
                      <a:pt x="19679" y="1145159"/>
                      <a:pt x="48068" y="1163576"/>
                    </a:cubicBezTo>
                    <a:lnTo>
                      <a:pt x="425944" y="1384798"/>
                    </a:lnTo>
                    <a:cubicBezTo>
                      <a:pt x="525249" y="1441466"/>
                      <a:pt x="686398" y="1441466"/>
                      <a:pt x="785702" y="1384798"/>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170"/>
              <p:cNvSpPr/>
              <p:nvPr/>
            </p:nvSpPr>
            <p:spPr>
              <a:xfrm>
                <a:off x="2406356" y="3937103"/>
                <a:ext cx="202151" cy="858462"/>
              </a:xfrm>
              <a:custGeom>
                <a:rect b="b" l="l" r="r" t="t"/>
                <a:pathLst>
                  <a:path extrusionOk="0" h="858462" w="202151">
                    <a:moveTo>
                      <a:pt x="202133" y="791693"/>
                    </a:moveTo>
                    <a:lnTo>
                      <a:pt x="202133" y="858441"/>
                    </a:lnTo>
                    <a:lnTo>
                      <a:pt x="47931" y="769626"/>
                    </a:lnTo>
                    <a:cubicBezTo>
                      <a:pt x="19625" y="751141"/>
                      <a:pt x="1821" y="720286"/>
                      <a:pt x="-18" y="686531"/>
                    </a:cubicBezTo>
                    <a:lnTo>
                      <a:pt x="-18" y="92473"/>
                    </a:lnTo>
                    <a:lnTo>
                      <a:pt x="160313" y="-21"/>
                    </a:lnTo>
                    <a:cubicBezTo>
                      <a:pt x="163583" y="40845"/>
                      <a:pt x="167261" y="82801"/>
                      <a:pt x="170530" y="123804"/>
                    </a:cubicBezTo>
                    <a:lnTo>
                      <a:pt x="58148" y="188781"/>
                    </a:lnTo>
                    <a:lnTo>
                      <a:pt x="58148" y="653021"/>
                    </a:lnTo>
                    <a:cubicBezTo>
                      <a:pt x="59851" y="686817"/>
                      <a:pt x="77696" y="717726"/>
                      <a:pt x="106098" y="73611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170"/>
              <p:cNvSpPr/>
              <p:nvPr/>
            </p:nvSpPr>
            <p:spPr>
              <a:xfrm>
                <a:off x="2464522" y="3639597"/>
                <a:ext cx="1284935" cy="1263275"/>
              </a:xfrm>
              <a:custGeom>
                <a:rect b="b" l="l" r="r" t="t"/>
                <a:pathLst>
                  <a:path extrusionOk="0" h="1263275" w="1284935">
                    <a:moveTo>
                      <a:pt x="-18" y="950663"/>
                    </a:moveTo>
                    <a:cubicBezTo>
                      <a:pt x="1821" y="984418"/>
                      <a:pt x="19625" y="1015272"/>
                      <a:pt x="47931" y="1033757"/>
                    </a:cubicBezTo>
                    <a:lnTo>
                      <a:pt x="368595" y="1220243"/>
                    </a:lnTo>
                    <a:cubicBezTo>
                      <a:pt x="467900" y="1277592"/>
                      <a:pt x="628912" y="1277592"/>
                      <a:pt x="728353" y="1220243"/>
                    </a:cubicBezTo>
                    <a:lnTo>
                      <a:pt x="1210438" y="941672"/>
                    </a:lnTo>
                    <a:cubicBezTo>
                      <a:pt x="1309743" y="884323"/>
                      <a:pt x="1309743" y="791829"/>
                      <a:pt x="1210438" y="734072"/>
                    </a:cubicBezTo>
                    <a:lnTo>
                      <a:pt x="889639" y="547314"/>
                    </a:lnTo>
                    <a:cubicBezTo>
                      <a:pt x="861250" y="528896"/>
                      <a:pt x="843378" y="498015"/>
                      <a:pt x="841553" y="464219"/>
                    </a:cubicBezTo>
                    <a:lnTo>
                      <a:pt x="841553" y="-21"/>
                    </a:lnTo>
                    <a:lnTo>
                      <a:pt x="-18" y="486423"/>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170"/>
              <p:cNvSpPr/>
              <p:nvPr/>
            </p:nvSpPr>
            <p:spPr>
              <a:xfrm>
                <a:off x="2464522" y="3639597"/>
                <a:ext cx="987327" cy="1089083"/>
              </a:xfrm>
              <a:custGeom>
                <a:rect b="b" l="l" r="r" t="t"/>
                <a:pathLst>
                  <a:path extrusionOk="0" h="1089083" w="987327">
                    <a:moveTo>
                      <a:pt x="987309" y="603845"/>
                    </a:moveTo>
                    <a:lnTo>
                      <a:pt x="987309" y="603845"/>
                    </a:lnTo>
                    <a:lnTo>
                      <a:pt x="889639" y="547449"/>
                    </a:lnTo>
                    <a:cubicBezTo>
                      <a:pt x="861250" y="529033"/>
                      <a:pt x="843378" y="498151"/>
                      <a:pt x="841553" y="464355"/>
                    </a:cubicBezTo>
                    <a:lnTo>
                      <a:pt x="841553" y="-21"/>
                    </a:lnTo>
                    <a:lnTo>
                      <a:pt x="-18" y="486423"/>
                    </a:lnTo>
                    <a:lnTo>
                      <a:pt x="-18" y="950663"/>
                    </a:lnTo>
                    <a:cubicBezTo>
                      <a:pt x="1821" y="984418"/>
                      <a:pt x="19625" y="1015272"/>
                      <a:pt x="47931" y="1033757"/>
                    </a:cubicBezTo>
                    <a:lnTo>
                      <a:pt x="143967" y="1089063"/>
                    </a:lnTo>
                    <a:close/>
                  </a:path>
                </a:pathLst>
              </a:custGeom>
              <a:solidFill>
                <a:srgbClr val="000000">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170"/>
              <p:cNvSpPr/>
              <p:nvPr/>
            </p:nvSpPr>
            <p:spPr>
              <a:xfrm>
                <a:off x="3021256" y="4478443"/>
                <a:ext cx="728099" cy="492032"/>
              </a:xfrm>
              <a:custGeom>
                <a:rect b="b" l="l" r="r" t="t"/>
                <a:pathLst>
                  <a:path extrusionOk="0" h="492032" w="728099">
                    <a:moveTo>
                      <a:pt x="728081" y="-21"/>
                    </a:moveTo>
                    <a:lnTo>
                      <a:pt x="728081" y="67000"/>
                    </a:lnTo>
                    <a:cubicBezTo>
                      <a:pt x="728081" y="104733"/>
                      <a:pt x="703153" y="142057"/>
                      <a:pt x="653568" y="170936"/>
                    </a:cubicBezTo>
                    <a:lnTo>
                      <a:pt x="171620" y="449371"/>
                    </a:lnTo>
                    <a:cubicBezTo>
                      <a:pt x="118834" y="477609"/>
                      <a:pt x="59851" y="492267"/>
                      <a:pt x="-18" y="492008"/>
                    </a:cubicBezTo>
                    <a:lnTo>
                      <a:pt x="-18" y="425260"/>
                    </a:lnTo>
                    <a:cubicBezTo>
                      <a:pt x="59851" y="425519"/>
                      <a:pt x="118834" y="410861"/>
                      <a:pt x="171620" y="382623"/>
                    </a:cubicBezTo>
                    <a:lnTo>
                      <a:pt x="653568" y="103915"/>
                    </a:lnTo>
                    <a:cubicBezTo>
                      <a:pt x="703153" y="74628"/>
                      <a:pt x="728081" y="37031"/>
                      <a:pt x="728081" y="-21"/>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170"/>
              <p:cNvSpPr/>
              <p:nvPr/>
            </p:nvSpPr>
            <p:spPr>
              <a:xfrm>
                <a:off x="1056818" y="282371"/>
                <a:ext cx="3488065" cy="4961588"/>
              </a:xfrm>
              <a:custGeom>
                <a:rect b="b" l="l" r="r" t="t"/>
                <a:pathLst>
                  <a:path extrusionOk="0" h="4961588" w="3488065">
                    <a:moveTo>
                      <a:pt x="56241" y="4948807"/>
                    </a:moveTo>
                    <a:cubicBezTo>
                      <a:pt x="93125" y="4966557"/>
                      <a:pt x="136245" y="4965753"/>
                      <a:pt x="172437" y="4946628"/>
                    </a:cubicBezTo>
                    <a:lnTo>
                      <a:pt x="3428111" y="3066783"/>
                    </a:lnTo>
                    <a:cubicBezTo>
                      <a:pt x="3463514" y="3043734"/>
                      <a:pt x="3485787" y="3005170"/>
                      <a:pt x="3488048" y="2962983"/>
                    </a:cubicBezTo>
                    <a:lnTo>
                      <a:pt x="3488048" y="114472"/>
                    </a:lnTo>
                    <a:cubicBezTo>
                      <a:pt x="3486549" y="73571"/>
                      <a:pt x="3465653" y="35828"/>
                      <a:pt x="3431788" y="12852"/>
                    </a:cubicBezTo>
                    <a:cubicBezTo>
                      <a:pt x="3394941" y="-5005"/>
                      <a:pt x="3351786" y="-4247"/>
                      <a:pt x="3315592" y="14895"/>
                    </a:cubicBezTo>
                    <a:lnTo>
                      <a:pt x="59919" y="1894740"/>
                    </a:lnTo>
                    <a:cubicBezTo>
                      <a:pt x="24542" y="1917816"/>
                      <a:pt x="2281" y="1956366"/>
                      <a:pt x="-18" y="1998540"/>
                    </a:cubicBezTo>
                    <a:lnTo>
                      <a:pt x="-18" y="4847051"/>
                    </a:lnTo>
                    <a:cubicBezTo>
                      <a:pt x="1475" y="4887985"/>
                      <a:pt x="22365" y="4925772"/>
                      <a:pt x="56241" y="494880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170"/>
              <p:cNvSpPr/>
              <p:nvPr/>
            </p:nvSpPr>
            <p:spPr>
              <a:xfrm>
                <a:off x="1170004" y="354025"/>
                <a:ext cx="3374879" cy="4883096"/>
              </a:xfrm>
              <a:custGeom>
                <a:rect b="b" l="l" r="r" t="t"/>
                <a:pathLst>
                  <a:path extrusionOk="0" h="4883096" w="3374879">
                    <a:moveTo>
                      <a:pt x="59250" y="4874837"/>
                    </a:moveTo>
                    <a:lnTo>
                      <a:pt x="3314924" y="2995673"/>
                    </a:lnTo>
                    <a:cubicBezTo>
                      <a:pt x="3350301" y="2972597"/>
                      <a:pt x="3372559" y="2934047"/>
                      <a:pt x="3374861" y="2891873"/>
                    </a:cubicBezTo>
                    <a:lnTo>
                      <a:pt x="3374861" y="42818"/>
                    </a:lnTo>
                    <a:cubicBezTo>
                      <a:pt x="3374861" y="4540"/>
                      <a:pt x="3347617" y="-10989"/>
                      <a:pt x="3314924" y="8218"/>
                    </a:cubicBezTo>
                    <a:lnTo>
                      <a:pt x="59932" y="1888063"/>
                    </a:lnTo>
                    <a:cubicBezTo>
                      <a:pt x="24555" y="1911139"/>
                      <a:pt x="2294" y="1949689"/>
                      <a:pt x="-6" y="1991863"/>
                    </a:cubicBezTo>
                    <a:lnTo>
                      <a:pt x="-6" y="4840237"/>
                    </a:lnTo>
                    <a:cubicBezTo>
                      <a:pt x="-687" y="4878515"/>
                      <a:pt x="26149" y="4894044"/>
                      <a:pt x="59250" y="4874837"/>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5" name="Google Shape;1095;p170"/>
              <p:cNvSpPr/>
              <p:nvPr/>
            </p:nvSpPr>
            <p:spPr>
              <a:xfrm>
                <a:off x="1281854" y="538397"/>
                <a:ext cx="3150102" cy="4305250"/>
              </a:xfrm>
              <a:custGeom>
                <a:rect b="b" l="l" r="r" t="t"/>
                <a:pathLst>
                  <a:path extrusionOk="0" h="4305250" w="3150102">
                    <a:moveTo>
                      <a:pt x="-18" y="4279487"/>
                    </a:moveTo>
                    <a:lnTo>
                      <a:pt x="-18" y="1844134"/>
                    </a:lnTo>
                    <a:cubicBezTo>
                      <a:pt x="1260" y="1818906"/>
                      <a:pt x="14459" y="1795803"/>
                      <a:pt x="35535" y="1781881"/>
                    </a:cubicBezTo>
                    <a:lnTo>
                      <a:pt x="3114122" y="4883"/>
                    </a:lnTo>
                    <a:cubicBezTo>
                      <a:pt x="3133874" y="-6560"/>
                      <a:pt x="3150085" y="2703"/>
                      <a:pt x="3150085" y="25588"/>
                    </a:cubicBezTo>
                    <a:lnTo>
                      <a:pt x="3150085" y="2461077"/>
                    </a:lnTo>
                    <a:cubicBezTo>
                      <a:pt x="3148709" y="2486374"/>
                      <a:pt x="3135359" y="2509504"/>
                      <a:pt x="3114122" y="2523330"/>
                    </a:cubicBezTo>
                    <a:lnTo>
                      <a:pt x="35535" y="4300329"/>
                    </a:lnTo>
                    <a:cubicBezTo>
                      <a:pt x="16056" y="4311771"/>
                      <a:pt x="-18" y="4302508"/>
                      <a:pt x="-18" y="4279487"/>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6" name="Google Shape;1096;p170"/>
              <p:cNvSpPr/>
              <p:nvPr/>
            </p:nvSpPr>
            <p:spPr>
              <a:xfrm>
                <a:off x="1281854" y="538397"/>
                <a:ext cx="3150102" cy="4305250"/>
              </a:xfrm>
              <a:custGeom>
                <a:rect b="b" l="l" r="r" t="t"/>
                <a:pathLst>
                  <a:path extrusionOk="0" h="4305250" w="3150102">
                    <a:moveTo>
                      <a:pt x="-18" y="4279487"/>
                    </a:moveTo>
                    <a:lnTo>
                      <a:pt x="-18" y="1844134"/>
                    </a:lnTo>
                    <a:cubicBezTo>
                      <a:pt x="1260" y="1818906"/>
                      <a:pt x="14459" y="1795803"/>
                      <a:pt x="35535" y="1781881"/>
                    </a:cubicBezTo>
                    <a:lnTo>
                      <a:pt x="3114122" y="4883"/>
                    </a:lnTo>
                    <a:cubicBezTo>
                      <a:pt x="3133874" y="-6560"/>
                      <a:pt x="3150085" y="2703"/>
                      <a:pt x="3150085" y="25588"/>
                    </a:cubicBezTo>
                    <a:lnTo>
                      <a:pt x="3150085" y="2461077"/>
                    </a:lnTo>
                    <a:cubicBezTo>
                      <a:pt x="3148709" y="2486374"/>
                      <a:pt x="3135359" y="2509504"/>
                      <a:pt x="3114122" y="2523330"/>
                    </a:cubicBezTo>
                    <a:lnTo>
                      <a:pt x="35535" y="4300329"/>
                    </a:lnTo>
                    <a:cubicBezTo>
                      <a:pt x="16056" y="4311771"/>
                      <a:pt x="-18" y="4302508"/>
                      <a:pt x="-18" y="4279487"/>
                    </a:cubicBezTo>
                    <a:close/>
                  </a:path>
                </a:pathLst>
              </a:custGeom>
              <a:solidFill>
                <a:srgbClr val="FFFFFF">
                  <a:alpha val="6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170"/>
              <p:cNvSpPr/>
              <p:nvPr/>
            </p:nvSpPr>
            <p:spPr>
              <a:xfrm>
                <a:off x="2812496" y="4014238"/>
                <a:ext cx="126936" cy="159755"/>
              </a:xfrm>
              <a:custGeom>
                <a:rect b="b" l="l" r="r" t="t"/>
                <a:pathLst>
                  <a:path extrusionOk="0" h="159755" w="126936">
                    <a:moveTo>
                      <a:pt x="38057" y="159731"/>
                    </a:moveTo>
                    <a:cubicBezTo>
                      <a:pt x="31763" y="159813"/>
                      <a:pt x="25552" y="158219"/>
                      <a:pt x="20075" y="155100"/>
                    </a:cubicBezTo>
                    <a:cubicBezTo>
                      <a:pt x="6222" y="145646"/>
                      <a:pt x="-1393" y="129422"/>
                      <a:pt x="187" y="112735"/>
                    </a:cubicBezTo>
                    <a:cubicBezTo>
                      <a:pt x="2149" y="70684"/>
                      <a:pt x="24394" y="32188"/>
                      <a:pt x="59852" y="9480"/>
                    </a:cubicBezTo>
                    <a:lnTo>
                      <a:pt x="59852" y="9480"/>
                    </a:lnTo>
                    <a:cubicBezTo>
                      <a:pt x="77179" y="-4987"/>
                      <a:pt x="102939" y="-2671"/>
                      <a:pt x="117419" y="14643"/>
                    </a:cubicBezTo>
                    <a:cubicBezTo>
                      <a:pt x="125102" y="23838"/>
                      <a:pt x="128357" y="35947"/>
                      <a:pt x="126328" y="47758"/>
                    </a:cubicBezTo>
                    <a:cubicBezTo>
                      <a:pt x="124380" y="89864"/>
                      <a:pt x="102135" y="128401"/>
                      <a:pt x="66663" y="151149"/>
                    </a:cubicBezTo>
                    <a:cubicBezTo>
                      <a:pt x="58040" y="156462"/>
                      <a:pt x="48178" y="159418"/>
                      <a:pt x="38057" y="159731"/>
                    </a:cubicBezTo>
                    <a:close/>
                    <a:moveTo>
                      <a:pt x="88322" y="14656"/>
                    </a:moveTo>
                    <a:cubicBezTo>
                      <a:pt x="80639" y="15024"/>
                      <a:pt x="73174" y="17367"/>
                      <a:pt x="66663" y="21467"/>
                    </a:cubicBezTo>
                    <a:lnTo>
                      <a:pt x="66663" y="21467"/>
                    </a:lnTo>
                    <a:cubicBezTo>
                      <a:pt x="35482" y="41832"/>
                      <a:pt x="15853" y="75819"/>
                      <a:pt x="13809" y="113008"/>
                    </a:cubicBezTo>
                    <a:cubicBezTo>
                      <a:pt x="9341" y="127379"/>
                      <a:pt x="17365" y="142649"/>
                      <a:pt x="31722" y="147117"/>
                    </a:cubicBezTo>
                    <a:cubicBezTo>
                      <a:pt x="41775" y="150237"/>
                      <a:pt x="52714" y="147308"/>
                      <a:pt x="59852" y="139571"/>
                    </a:cubicBezTo>
                    <a:cubicBezTo>
                      <a:pt x="91046" y="119219"/>
                      <a:pt x="110676" y="85218"/>
                      <a:pt x="112705" y="48030"/>
                    </a:cubicBezTo>
                    <a:cubicBezTo>
                      <a:pt x="113945" y="36152"/>
                      <a:pt x="108755" y="24519"/>
                      <a:pt x="99083" y="17517"/>
                    </a:cubicBezTo>
                    <a:cubicBezTo>
                      <a:pt x="95801" y="15664"/>
                      <a:pt x="92095" y="14684"/>
                      <a:pt x="88322" y="14656"/>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170"/>
              <p:cNvSpPr/>
              <p:nvPr/>
            </p:nvSpPr>
            <p:spPr>
              <a:xfrm>
                <a:off x="1796360" y="1001548"/>
                <a:ext cx="3169990" cy="4204645"/>
              </a:xfrm>
              <a:custGeom>
                <a:rect b="b" l="l" r="r" t="t"/>
                <a:pathLst>
                  <a:path extrusionOk="0" h="4204645" w="3169990">
                    <a:moveTo>
                      <a:pt x="3169972" y="-21"/>
                    </a:moveTo>
                    <a:lnTo>
                      <a:pt x="-18" y="1828605"/>
                    </a:lnTo>
                    <a:lnTo>
                      <a:pt x="-18" y="4164381"/>
                    </a:lnTo>
                    <a:cubicBezTo>
                      <a:pt x="322" y="4186953"/>
                      <a:pt x="18903" y="4204961"/>
                      <a:pt x="41475" y="4204620"/>
                    </a:cubicBezTo>
                    <a:cubicBezTo>
                      <a:pt x="48163" y="4204511"/>
                      <a:pt x="54742" y="4202768"/>
                      <a:pt x="60600" y="4199525"/>
                    </a:cubicBezTo>
                    <a:lnTo>
                      <a:pt x="117131" y="4166969"/>
                    </a:lnTo>
                    <a:lnTo>
                      <a:pt x="3110853" y="2440781"/>
                    </a:lnTo>
                    <a:cubicBezTo>
                      <a:pt x="3145780" y="2418018"/>
                      <a:pt x="3167738" y="2379972"/>
                      <a:pt x="3169972" y="2338343"/>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170"/>
              <p:cNvSpPr/>
              <p:nvPr/>
            </p:nvSpPr>
            <p:spPr>
              <a:xfrm>
                <a:off x="1796360" y="1001548"/>
                <a:ext cx="3169990" cy="4205267"/>
              </a:xfrm>
              <a:custGeom>
                <a:rect b="b" l="l" r="r" t="t"/>
                <a:pathLst>
                  <a:path extrusionOk="0" h="4205267" w="3169990">
                    <a:moveTo>
                      <a:pt x="3156350" y="23545"/>
                    </a:moveTo>
                    <a:lnTo>
                      <a:pt x="3156350" y="2338343"/>
                    </a:lnTo>
                    <a:cubicBezTo>
                      <a:pt x="3154035" y="2375054"/>
                      <a:pt x="3134678" y="2408565"/>
                      <a:pt x="3104042" y="2428930"/>
                    </a:cubicBezTo>
                    <a:lnTo>
                      <a:pt x="110320" y="4155118"/>
                    </a:lnTo>
                    <a:lnTo>
                      <a:pt x="53789" y="4187674"/>
                    </a:lnTo>
                    <a:cubicBezTo>
                      <a:pt x="49661" y="4190113"/>
                      <a:pt x="44962" y="4191393"/>
                      <a:pt x="40167" y="4191352"/>
                    </a:cubicBezTo>
                    <a:cubicBezTo>
                      <a:pt x="33206" y="4191284"/>
                      <a:pt x="26517" y="4188560"/>
                      <a:pt x="21505" y="4183724"/>
                    </a:cubicBezTo>
                    <a:cubicBezTo>
                      <a:pt x="16206" y="4178697"/>
                      <a:pt x="13250" y="4171682"/>
                      <a:pt x="13331" y="4164381"/>
                    </a:cubicBezTo>
                    <a:lnTo>
                      <a:pt x="13331" y="1835961"/>
                    </a:lnTo>
                    <a:lnTo>
                      <a:pt x="3156078" y="24226"/>
                    </a:lnTo>
                    <a:moveTo>
                      <a:pt x="3169700" y="660"/>
                    </a:moveTo>
                    <a:lnTo>
                      <a:pt x="-18" y="1828605"/>
                    </a:lnTo>
                    <a:lnTo>
                      <a:pt x="-18" y="4164381"/>
                    </a:lnTo>
                    <a:cubicBezTo>
                      <a:pt x="-18" y="4186953"/>
                      <a:pt x="18276" y="4205247"/>
                      <a:pt x="40848" y="4205247"/>
                    </a:cubicBezTo>
                    <a:cubicBezTo>
                      <a:pt x="47931" y="4205274"/>
                      <a:pt x="54906" y="4203395"/>
                      <a:pt x="61009" y="4199798"/>
                    </a:cubicBezTo>
                    <a:lnTo>
                      <a:pt x="117540" y="4167241"/>
                    </a:lnTo>
                    <a:lnTo>
                      <a:pt x="3110853" y="2440781"/>
                    </a:lnTo>
                    <a:cubicBezTo>
                      <a:pt x="3145780" y="2418018"/>
                      <a:pt x="3167738" y="2379972"/>
                      <a:pt x="3169972" y="2338343"/>
                    </a:cubicBezTo>
                    <a:lnTo>
                      <a:pt x="3169972" y="-21"/>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170"/>
              <p:cNvSpPr/>
              <p:nvPr/>
            </p:nvSpPr>
            <p:spPr>
              <a:xfrm>
                <a:off x="1721030" y="958093"/>
                <a:ext cx="3245320" cy="1871535"/>
              </a:xfrm>
              <a:custGeom>
                <a:rect b="b" l="l" r="r" t="t"/>
                <a:pathLst>
                  <a:path extrusionOk="0" h="1871535" w="3245320">
                    <a:moveTo>
                      <a:pt x="3170127" y="0"/>
                    </a:moveTo>
                    <a:lnTo>
                      <a:pt x="0" y="1827945"/>
                    </a:lnTo>
                    <a:lnTo>
                      <a:pt x="75330" y="1871536"/>
                    </a:lnTo>
                    <a:lnTo>
                      <a:pt x="3245321" y="43454"/>
                    </a:lnTo>
                    <a:lnTo>
                      <a:pt x="3170127" y="0"/>
                    </a:lnTo>
                    <a:close/>
                  </a:path>
                </a:pathLst>
              </a:custGeom>
              <a:solidFill>
                <a:srgbClr val="BFBFBF">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170"/>
              <p:cNvSpPr/>
              <p:nvPr/>
            </p:nvSpPr>
            <p:spPr>
              <a:xfrm>
                <a:off x="1720740" y="2786583"/>
                <a:ext cx="96869" cy="2415055"/>
              </a:xfrm>
              <a:custGeom>
                <a:rect b="b" l="l" r="r" t="t"/>
                <a:pathLst>
                  <a:path extrusionOk="0" h="2415055" w="96869">
                    <a:moveTo>
                      <a:pt x="96852" y="2415035"/>
                    </a:moveTo>
                    <a:cubicBezTo>
                      <a:pt x="83802" y="2407897"/>
                      <a:pt x="75656" y="2394221"/>
                      <a:pt x="75601" y="2379345"/>
                    </a:cubicBezTo>
                    <a:lnTo>
                      <a:pt x="75601" y="43570"/>
                    </a:lnTo>
                    <a:lnTo>
                      <a:pt x="135" y="-21"/>
                    </a:lnTo>
                    <a:lnTo>
                      <a:pt x="135" y="2322950"/>
                    </a:lnTo>
                    <a:cubicBezTo>
                      <a:pt x="-69" y="2325811"/>
                      <a:pt x="-69" y="2328671"/>
                      <a:pt x="135" y="2331532"/>
                    </a:cubicBezTo>
                    <a:cubicBezTo>
                      <a:pt x="2764" y="2350725"/>
                      <a:pt x="14138" y="2367630"/>
                      <a:pt x="30921" y="2377302"/>
                    </a:cubicBezTo>
                    <a:lnTo>
                      <a:pt x="93174" y="2413400"/>
                    </a:lnTo>
                    <a:lnTo>
                      <a:pt x="96307" y="2415035"/>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170"/>
              <p:cNvSpPr/>
              <p:nvPr/>
            </p:nvSpPr>
            <p:spPr>
              <a:xfrm>
                <a:off x="1720893" y="777505"/>
                <a:ext cx="3245456" cy="2052668"/>
              </a:xfrm>
              <a:custGeom>
                <a:rect b="b" l="l" r="r" t="t"/>
                <a:pathLst>
                  <a:path extrusionOk="0" h="2052668" w="3245456">
                    <a:moveTo>
                      <a:pt x="-18" y="2009602"/>
                    </a:moveTo>
                    <a:lnTo>
                      <a:pt x="-18" y="1851995"/>
                    </a:lnTo>
                    <a:cubicBezTo>
                      <a:pt x="1099" y="1831221"/>
                      <a:pt x="12024" y="1812205"/>
                      <a:pt x="29405" y="1800776"/>
                    </a:cubicBezTo>
                    <a:lnTo>
                      <a:pt x="3140821" y="7022"/>
                    </a:lnTo>
                    <a:cubicBezTo>
                      <a:pt x="3159306" y="-2369"/>
                      <a:pt x="3181184" y="-2369"/>
                      <a:pt x="3199669" y="7022"/>
                    </a:cubicBezTo>
                    <a:lnTo>
                      <a:pt x="3215879" y="16422"/>
                    </a:lnTo>
                    <a:cubicBezTo>
                      <a:pt x="3233329" y="27750"/>
                      <a:pt x="3244308" y="46732"/>
                      <a:pt x="3245439" y="67504"/>
                    </a:cubicBezTo>
                    <a:lnTo>
                      <a:pt x="3245439" y="225248"/>
                    </a:lnTo>
                    <a:lnTo>
                      <a:pt x="75448" y="2052648"/>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170"/>
              <p:cNvSpPr/>
              <p:nvPr/>
            </p:nvSpPr>
            <p:spPr>
              <a:xfrm>
                <a:off x="1720893" y="777505"/>
                <a:ext cx="3245456" cy="2052668"/>
              </a:xfrm>
              <a:custGeom>
                <a:rect b="b" l="l" r="r" t="t"/>
                <a:pathLst>
                  <a:path extrusionOk="0" h="2052668" w="3245456">
                    <a:moveTo>
                      <a:pt x="-18" y="2009602"/>
                    </a:moveTo>
                    <a:lnTo>
                      <a:pt x="-18" y="1851995"/>
                    </a:lnTo>
                    <a:cubicBezTo>
                      <a:pt x="1099" y="1831221"/>
                      <a:pt x="12024" y="1812205"/>
                      <a:pt x="29405" y="1800776"/>
                    </a:cubicBezTo>
                    <a:lnTo>
                      <a:pt x="3140821" y="7022"/>
                    </a:lnTo>
                    <a:cubicBezTo>
                      <a:pt x="3159306" y="-2369"/>
                      <a:pt x="3181184" y="-2369"/>
                      <a:pt x="3199669" y="7022"/>
                    </a:cubicBezTo>
                    <a:lnTo>
                      <a:pt x="3215879" y="16422"/>
                    </a:lnTo>
                    <a:cubicBezTo>
                      <a:pt x="3233329" y="27750"/>
                      <a:pt x="3244308" y="46732"/>
                      <a:pt x="3245439" y="67504"/>
                    </a:cubicBezTo>
                    <a:lnTo>
                      <a:pt x="3245439" y="225248"/>
                    </a:lnTo>
                    <a:lnTo>
                      <a:pt x="75448" y="2052648"/>
                    </a:ln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170"/>
              <p:cNvSpPr/>
              <p:nvPr/>
            </p:nvSpPr>
            <p:spPr>
              <a:xfrm>
                <a:off x="1796360" y="823618"/>
                <a:ext cx="3169990" cy="2006555"/>
              </a:xfrm>
              <a:custGeom>
                <a:rect b="b" l="l" r="r" t="t"/>
                <a:pathLst>
                  <a:path extrusionOk="0" h="2006555" w="3169990">
                    <a:moveTo>
                      <a:pt x="-18" y="1849336"/>
                    </a:moveTo>
                    <a:cubicBezTo>
                      <a:pt x="1085" y="1828549"/>
                      <a:pt x="12010" y="1809532"/>
                      <a:pt x="29405" y="1798117"/>
                    </a:cubicBezTo>
                    <a:lnTo>
                      <a:pt x="3140549" y="4091"/>
                    </a:lnTo>
                    <a:cubicBezTo>
                      <a:pt x="3156759" y="-5444"/>
                      <a:pt x="3169972" y="2184"/>
                      <a:pt x="3169972" y="20982"/>
                    </a:cubicBezTo>
                    <a:lnTo>
                      <a:pt x="3169972" y="179135"/>
                    </a:lnTo>
                    <a:lnTo>
                      <a:pt x="-18" y="2006535"/>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170"/>
              <p:cNvSpPr/>
              <p:nvPr/>
            </p:nvSpPr>
            <p:spPr>
              <a:xfrm>
                <a:off x="1796360" y="823618"/>
                <a:ext cx="3169990" cy="2006555"/>
              </a:xfrm>
              <a:custGeom>
                <a:rect b="b" l="l" r="r" t="t"/>
                <a:pathLst>
                  <a:path extrusionOk="0" h="2006555" w="3169990">
                    <a:moveTo>
                      <a:pt x="-18" y="1849336"/>
                    </a:moveTo>
                    <a:cubicBezTo>
                      <a:pt x="1085" y="1828549"/>
                      <a:pt x="12010" y="1809532"/>
                      <a:pt x="29405" y="1798117"/>
                    </a:cubicBezTo>
                    <a:lnTo>
                      <a:pt x="3140549" y="4091"/>
                    </a:lnTo>
                    <a:cubicBezTo>
                      <a:pt x="3156759" y="-5444"/>
                      <a:pt x="3169972" y="2184"/>
                      <a:pt x="3169972" y="20982"/>
                    </a:cubicBezTo>
                    <a:lnTo>
                      <a:pt x="3169972" y="179135"/>
                    </a:lnTo>
                    <a:lnTo>
                      <a:pt x="-18" y="2006535"/>
                    </a:lnTo>
                    <a:close/>
                  </a:path>
                </a:pathLst>
              </a:custGeom>
              <a:solidFill>
                <a:srgbClr val="000000">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170"/>
              <p:cNvSpPr/>
              <p:nvPr/>
            </p:nvSpPr>
            <p:spPr>
              <a:xfrm>
                <a:off x="1721030" y="2600369"/>
                <a:ext cx="83911" cy="229804"/>
              </a:xfrm>
              <a:custGeom>
                <a:rect b="b" l="l" r="r" t="t"/>
                <a:pathLst>
                  <a:path extrusionOk="0" h="229804" w="83911">
                    <a:moveTo>
                      <a:pt x="83894" y="43433"/>
                    </a:moveTo>
                    <a:cubicBezTo>
                      <a:pt x="78622" y="52274"/>
                      <a:pt x="75666" y="62300"/>
                      <a:pt x="75312" y="72585"/>
                    </a:cubicBezTo>
                    <a:lnTo>
                      <a:pt x="75312" y="229783"/>
                    </a:lnTo>
                    <a:lnTo>
                      <a:pt x="-18" y="186329"/>
                    </a:lnTo>
                    <a:lnTo>
                      <a:pt x="-18" y="28994"/>
                    </a:lnTo>
                    <a:cubicBezTo>
                      <a:pt x="336" y="18750"/>
                      <a:pt x="3292" y="8765"/>
                      <a:pt x="8564" y="-21"/>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170"/>
              <p:cNvSpPr/>
              <p:nvPr/>
            </p:nvSpPr>
            <p:spPr>
              <a:xfrm>
                <a:off x="1721030" y="2600369"/>
                <a:ext cx="83911" cy="229804"/>
              </a:xfrm>
              <a:custGeom>
                <a:rect b="b" l="l" r="r" t="t"/>
                <a:pathLst>
                  <a:path extrusionOk="0" h="229804" w="83911">
                    <a:moveTo>
                      <a:pt x="83894" y="43433"/>
                    </a:moveTo>
                    <a:cubicBezTo>
                      <a:pt x="78622" y="52274"/>
                      <a:pt x="75666" y="62300"/>
                      <a:pt x="75312" y="72585"/>
                    </a:cubicBezTo>
                    <a:lnTo>
                      <a:pt x="75312" y="229783"/>
                    </a:lnTo>
                    <a:lnTo>
                      <a:pt x="-18" y="186329"/>
                    </a:lnTo>
                    <a:lnTo>
                      <a:pt x="-18" y="28994"/>
                    </a:lnTo>
                    <a:cubicBezTo>
                      <a:pt x="336" y="18750"/>
                      <a:pt x="3292" y="8765"/>
                      <a:pt x="8564" y="-21"/>
                    </a:cubicBezTo>
                    <a:close/>
                  </a:path>
                </a:pathLst>
              </a:custGeom>
              <a:solidFill>
                <a:srgbClr val="000000">
                  <a:alpha val="4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170"/>
              <p:cNvSpPr/>
              <p:nvPr/>
            </p:nvSpPr>
            <p:spPr>
              <a:xfrm>
                <a:off x="4827950" y="943953"/>
                <a:ext cx="54488" cy="71462"/>
              </a:xfrm>
              <a:custGeom>
                <a:rect b="b" l="l" r="r" t="t"/>
                <a:pathLst>
                  <a:path extrusionOk="0" h="71462" w="54488">
                    <a:moveTo>
                      <a:pt x="-18" y="51716"/>
                    </a:moveTo>
                    <a:cubicBezTo>
                      <a:pt x="-18" y="69289"/>
                      <a:pt x="12378" y="76508"/>
                      <a:pt x="27226" y="67654"/>
                    </a:cubicBezTo>
                    <a:cubicBezTo>
                      <a:pt x="43422" y="56920"/>
                      <a:pt x="53544" y="39113"/>
                      <a:pt x="54470" y="19704"/>
                    </a:cubicBezTo>
                    <a:cubicBezTo>
                      <a:pt x="54470" y="2132"/>
                      <a:pt x="42074" y="-5088"/>
                      <a:pt x="27226" y="3766"/>
                    </a:cubicBezTo>
                    <a:cubicBezTo>
                      <a:pt x="11043" y="14516"/>
                      <a:pt x="935" y="32313"/>
                      <a:pt x="-18" y="51716"/>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170"/>
              <p:cNvSpPr/>
              <p:nvPr/>
            </p:nvSpPr>
            <p:spPr>
              <a:xfrm>
                <a:off x="4717339" y="1007568"/>
                <a:ext cx="54488" cy="71462"/>
              </a:xfrm>
              <a:custGeom>
                <a:rect b="b" l="l" r="r" t="t"/>
                <a:pathLst>
                  <a:path extrusionOk="0" h="71462" w="54488">
                    <a:moveTo>
                      <a:pt x="-18" y="51716"/>
                    </a:moveTo>
                    <a:cubicBezTo>
                      <a:pt x="-18" y="69289"/>
                      <a:pt x="12378" y="76508"/>
                      <a:pt x="27226" y="67654"/>
                    </a:cubicBezTo>
                    <a:cubicBezTo>
                      <a:pt x="43409" y="56905"/>
                      <a:pt x="53516" y="39107"/>
                      <a:pt x="54470" y="19704"/>
                    </a:cubicBezTo>
                    <a:cubicBezTo>
                      <a:pt x="54470" y="2132"/>
                      <a:pt x="42074" y="-5088"/>
                      <a:pt x="27226" y="3766"/>
                    </a:cubicBezTo>
                    <a:cubicBezTo>
                      <a:pt x="11043" y="14515"/>
                      <a:pt x="935" y="32313"/>
                      <a:pt x="-18" y="51716"/>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170"/>
              <p:cNvSpPr/>
              <p:nvPr/>
            </p:nvSpPr>
            <p:spPr>
              <a:xfrm>
                <a:off x="4606591" y="1071728"/>
                <a:ext cx="54488" cy="71462"/>
              </a:xfrm>
              <a:custGeom>
                <a:rect b="b" l="l" r="r" t="t"/>
                <a:pathLst>
                  <a:path extrusionOk="0" h="71462" w="54488">
                    <a:moveTo>
                      <a:pt x="-18" y="51716"/>
                    </a:moveTo>
                    <a:cubicBezTo>
                      <a:pt x="-18" y="69289"/>
                      <a:pt x="12378" y="76508"/>
                      <a:pt x="27226" y="67654"/>
                    </a:cubicBezTo>
                    <a:cubicBezTo>
                      <a:pt x="43409" y="56905"/>
                      <a:pt x="53517" y="39107"/>
                      <a:pt x="54470" y="19704"/>
                    </a:cubicBezTo>
                    <a:cubicBezTo>
                      <a:pt x="54470" y="2132"/>
                      <a:pt x="42074" y="-5088"/>
                      <a:pt x="27226" y="3766"/>
                    </a:cubicBezTo>
                    <a:cubicBezTo>
                      <a:pt x="11029" y="14501"/>
                      <a:pt x="908" y="32307"/>
                      <a:pt x="-18" y="5171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170"/>
              <p:cNvSpPr/>
              <p:nvPr/>
            </p:nvSpPr>
            <p:spPr>
              <a:xfrm>
                <a:off x="1796360" y="2363618"/>
                <a:ext cx="809831" cy="2842575"/>
              </a:xfrm>
              <a:custGeom>
                <a:rect b="b" l="l" r="r" t="t"/>
                <a:pathLst>
                  <a:path extrusionOk="0" h="2842575" w="809831">
                    <a:moveTo>
                      <a:pt x="-18" y="466535"/>
                    </a:moveTo>
                    <a:lnTo>
                      <a:pt x="-18" y="2802310"/>
                    </a:lnTo>
                    <a:cubicBezTo>
                      <a:pt x="322" y="2824882"/>
                      <a:pt x="18903" y="2842891"/>
                      <a:pt x="41475" y="2842550"/>
                    </a:cubicBezTo>
                    <a:cubicBezTo>
                      <a:pt x="48163" y="2842441"/>
                      <a:pt x="54742" y="2840697"/>
                      <a:pt x="60600" y="2837455"/>
                    </a:cubicBezTo>
                    <a:lnTo>
                      <a:pt x="117131" y="2804899"/>
                    </a:lnTo>
                    <a:lnTo>
                      <a:pt x="809813" y="2405363"/>
                    </a:lnTo>
                    <a:lnTo>
                      <a:pt x="809813" y="-21"/>
                    </a:lnTo>
                    <a:lnTo>
                      <a:pt x="-18" y="466535"/>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2" name="Google Shape;1112;p170"/>
              <p:cNvSpPr/>
              <p:nvPr/>
            </p:nvSpPr>
            <p:spPr>
              <a:xfrm>
                <a:off x="2661497" y="1110796"/>
                <a:ext cx="2238377" cy="3560535"/>
              </a:xfrm>
              <a:custGeom>
                <a:rect b="b" l="l" r="r" t="t"/>
                <a:pathLst>
                  <a:path extrusionOk="0" h="3560535" w="2238377">
                    <a:moveTo>
                      <a:pt x="0" y="1292325"/>
                    </a:moveTo>
                    <a:lnTo>
                      <a:pt x="0" y="3560536"/>
                    </a:lnTo>
                    <a:lnTo>
                      <a:pt x="2238378" y="2268210"/>
                    </a:lnTo>
                    <a:lnTo>
                      <a:pt x="2238378" y="0"/>
                    </a:lnTo>
                    <a:lnTo>
                      <a:pt x="0" y="1292325"/>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170"/>
              <p:cNvSpPr/>
              <p:nvPr/>
            </p:nvSpPr>
            <p:spPr>
              <a:xfrm>
                <a:off x="1886810" y="2635379"/>
                <a:ext cx="551284" cy="396972"/>
              </a:xfrm>
              <a:custGeom>
                <a:rect b="b" l="l" r="r" t="t"/>
                <a:pathLst>
                  <a:path extrusionOk="0" h="396972" w="551284">
                    <a:moveTo>
                      <a:pt x="533967" y="2294"/>
                    </a:moveTo>
                    <a:lnTo>
                      <a:pt x="17282" y="300889"/>
                    </a:lnTo>
                    <a:cubicBezTo>
                      <a:pt x="7052" y="307537"/>
                      <a:pt x="622" y="318680"/>
                      <a:pt x="-18" y="330858"/>
                    </a:cubicBezTo>
                    <a:lnTo>
                      <a:pt x="-18" y="384665"/>
                    </a:lnTo>
                    <a:cubicBezTo>
                      <a:pt x="-18" y="395699"/>
                      <a:pt x="7746" y="400058"/>
                      <a:pt x="17282" y="394609"/>
                    </a:cubicBezTo>
                    <a:lnTo>
                      <a:pt x="533967" y="96014"/>
                    </a:lnTo>
                    <a:cubicBezTo>
                      <a:pt x="544197" y="89366"/>
                      <a:pt x="550627" y="78223"/>
                      <a:pt x="551267" y="66045"/>
                    </a:cubicBezTo>
                    <a:lnTo>
                      <a:pt x="551267" y="12374"/>
                    </a:lnTo>
                    <a:cubicBezTo>
                      <a:pt x="551267" y="1340"/>
                      <a:pt x="543502" y="-3155"/>
                      <a:pt x="533967" y="22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170"/>
              <p:cNvSpPr/>
              <p:nvPr/>
            </p:nvSpPr>
            <p:spPr>
              <a:xfrm>
                <a:off x="1886810" y="2635379"/>
                <a:ext cx="551284" cy="396972"/>
              </a:xfrm>
              <a:custGeom>
                <a:rect b="b" l="l" r="r" t="t"/>
                <a:pathLst>
                  <a:path extrusionOk="0" h="396972" w="551284">
                    <a:moveTo>
                      <a:pt x="533967" y="2294"/>
                    </a:moveTo>
                    <a:lnTo>
                      <a:pt x="17282" y="300889"/>
                    </a:lnTo>
                    <a:cubicBezTo>
                      <a:pt x="7052" y="307537"/>
                      <a:pt x="622" y="318680"/>
                      <a:pt x="-18" y="330858"/>
                    </a:cubicBezTo>
                    <a:lnTo>
                      <a:pt x="-18" y="384665"/>
                    </a:lnTo>
                    <a:cubicBezTo>
                      <a:pt x="-18" y="395699"/>
                      <a:pt x="7746" y="400058"/>
                      <a:pt x="17282" y="394609"/>
                    </a:cubicBezTo>
                    <a:lnTo>
                      <a:pt x="533967" y="96014"/>
                    </a:lnTo>
                    <a:cubicBezTo>
                      <a:pt x="544197" y="89366"/>
                      <a:pt x="550627" y="78223"/>
                      <a:pt x="551267" y="66045"/>
                    </a:cubicBezTo>
                    <a:lnTo>
                      <a:pt x="551267" y="12374"/>
                    </a:lnTo>
                    <a:cubicBezTo>
                      <a:pt x="551267" y="1340"/>
                      <a:pt x="543502" y="-3155"/>
                      <a:pt x="533967" y="2294"/>
                    </a:cubicBezTo>
                    <a:close/>
                  </a:path>
                </a:pathLst>
              </a:custGeom>
              <a:solidFill>
                <a:srgbClr val="FAFAFA">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170"/>
              <p:cNvSpPr/>
              <p:nvPr/>
            </p:nvSpPr>
            <p:spPr>
              <a:xfrm>
                <a:off x="2471433" y="2591718"/>
                <a:ext cx="66492" cy="80850"/>
              </a:xfrm>
              <a:custGeom>
                <a:rect b="b" l="l" r="r" t="t"/>
                <a:pathLst>
                  <a:path extrusionOk="0" h="80850" w="66492">
                    <a:moveTo>
                      <a:pt x="64314" y="67342"/>
                    </a:moveTo>
                    <a:lnTo>
                      <a:pt x="49194" y="52630"/>
                    </a:lnTo>
                    <a:cubicBezTo>
                      <a:pt x="52245" y="44906"/>
                      <a:pt x="53866" y="36692"/>
                      <a:pt x="53962" y="28383"/>
                    </a:cubicBezTo>
                    <a:cubicBezTo>
                      <a:pt x="55106" y="18275"/>
                      <a:pt x="50801" y="8317"/>
                      <a:pt x="42655" y="2228"/>
                    </a:cubicBezTo>
                    <a:cubicBezTo>
                      <a:pt x="36825" y="-1041"/>
                      <a:pt x="29646" y="-728"/>
                      <a:pt x="24129" y="3046"/>
                    </a:cubicBezTo>
                    <a:cubicBezTo>
                      <a:pt x="8695" y="14747"/>
                      <a:pt x="-213" y="33123"/>
                      <a:pt x="154" y="52494"/>
                    </a:cubicBezTo>
                    <a:cubicBezTo>
                      <a:pt x="-963" y="62629"/>
                      <a:pt x="3397" y="72586"/>
                      <a:pt x="11597" y="78648"/>
                    </a:cubicBezTo>
                    <a:cubicBezTo>
                      <a:pt x="14022" y="80119"/>
                      <a:pt x="16801" y="80869"/>
                      <a:pt x="19634" y="80828"/>
                    </a:cubicBezTo>
                    <a:cubicBezTo>
                      <a:pt x="23339" y="80773"/>
                      <a:pt x="26949" y="79738"/>
                      <a:pt x="30123" y="77831"/>
                    </a:cubicBezTo>
                    <a:cubicBezTo>
                      <a:pt x="35640" y="74384"/>
                      <a:pt x="40299" y="69726"/>
                      <a:pt x="43745" y="64209"/>
                    </a:cubicBezTo>
                    <a:lnTo>
                      <a:pt x="56277" y="76196"/>
                    </a:lnTo>
                    <a:cubicBezTo>
                      <a:pt x="57313" y="77354"/>
                      <a:pt x="58811" y="78008"/>
                      <a:pt x="60364" y="77967"/>
                    </a:cubicBezTo>
                    <a:cubicBezTo>
                      <a:pt x="62012" y="77940"/>
                      <a:pt x="63592" y="77259"/>
                      <a:pt x="64723" y="76060"/>
                    </a:cubicBezTo>
                    <a:cubicBezTo>
                      <a:pt x="67025" y="73785"/>
                      <a:pt x="67066" y="70080"/>
                      <a:pt x="64791" y="67778"/>
                    </a:cubicBezTo>
                    <a:cubicBezTo>
                      <a:pt x="64641" y="67628"/>
                      <a:pt x="64478" y="67478"/>
                      <a:pt x="64314" y="67342"/>
                    </a:cubicBezTo>
                    <a:close/>
                    <a:moveTo>
                      <a:pt x="24129" y="67342"/>
                    </a:moveTo>
                    <a:cubicBezTo>
                      <a:pt x="22263" y="68772"/>
                      <a:pt x="19757" y="69085"/>
                      <a:pt x="17591" y="68159"/>
                    </a:cubicBezTo>
                    <a:cubicBezTo>
                      <a:pt x="15003" y="66661"/>
                      <a:pt x="12142" y="61621"/>
                      <a:pt x="12142" y="52358"/>
                    </a:cubicBezTo>
                    <a:cubicBezTo>
                      <a:pt x="11829" y="37264"/>
                      <a:pt x="18463" y="22852"/>
                      <a:pt x="30123" y="13262"/>
                    </a:cubicBezTo>
                    <a:cubicBezTo>
                      <a:pt x="31376" y="12418"/>
                      <a:pt x="32834" y="11954"/>
                      <a:pt x="34346" y="11900"/>
                    </a:cubicBezTo>
                    <a:cubicBezTo>
                      <a:pt x="35109" y="11696"/>
                      <a:pt x="35899" y="11696"/>
                      <a:pt x="36662" y="11900"/>
                    </a:cubicBezTo>
                    <a:cubicBezTo>
                      <a:pt x="39114" y="13398"/>
                      <a:pt x="41974" y="18302"/>
                      <a:pt x="41974" y="27702"/>
                    </a:cubicBezTo>
                    <a:cubicBezTo>
                      <a:pt x="42424" y="42986"/>
                      <a:pt x="35844" y="57643"/>
                      <a:pt x="24129" y="6747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170"/>
              <p:cNvSpPr/>
              <p:nvPr/>
            </p:nvSpPr>
            <p:spPr>
              <a:xfrm>
                <a:off x="1886674" y="3153153"/>
                <a:ext cx="14030" cy="41410"/>
              </a:xfrm>
              <a:custGeom>
                <a:rect b="b" l="l" r="r" t="t"/>
                <a:pathLst>
                  <a:path extrusionOk="0" h="41410" w="14030">
                    <a:moveTo>
                      <a:pt x="12787" y="34715"/>
                    </a:moveTo>
                    <a:lnTo>
                      <a:pt x="1208" y="41390"/>
                    </a:lnTo>
                    <a:cubicBezTo>
                      <a:pt x="1208" y="41390"/>
                      <a:pt x="-18" y="41390"/>
                      <a:pt x="-18" y="40436"/>
                    </a:cubicBezTo>
                    <a:lnTo>
                      <a:pt x="-18" y="9106"/>
                    </a:lnTo>
                    <a:cubicBezTo>
                      <a:pt x="-5" y="8139"/>
                      <a:pt x="445" y="7239"/>
                      <a:pt x="1208" y="6654"/>
                    </a:cubicBezTo>
                    <a:lnTo>
                      <a:pt x="12787" y="-21"/>
                    </a:lnTo>
                    <a:cubicBezTo>
                      <a:pt x="12787" y="-21"/>
                      <a:pt x="14012" y="-21"/>
                      <a:pt x="14012" y="932"/>
                    </a:cubicBezTo>
                    <a:lnTo>
                      <a:pt x="14012" y="32263"/>
                    </a:lnTo>
                    <a:cubicBezTo>
                      <a:pt x="13999" y="33230"/>
                      <a:pt x="13549" y="34129"/>
                      <a:pt x="12787" y="3471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170"/>
              <p:cNvSpPr/>
              <p:nvPr/>
            </p:nvSpPr>
            <p:spPr>
              <a:xfrm>
                <a:off x="1903974" y="3143481"/>
                <a:ext cx="14030" cy="41002"/>
              </a:xfrm>
              <a:custGeom>
                <a:rect b="b" l="l" r="r" t="t"/>
                <a:pathLst>
                  <a:path extrusionOk="0" h="41002" w="14030">
                    <a:moveTo>
                      <a:pt x="12787" y="34307"/>
                    </a:moveTo>
                    <a:lnTo>
                      <a:pt x="1208" y="40981"/>
                    </a:lnTo>
                    <a:cubicBezTo>
                      <a:pt x="527" y="40981"/>
                      <a:pt x="-18" y="40981"/>
                      <a:pt x="-18" y="40028"/>
                    </a:cubicBezTo>
                    <a:lnTo>
                      <a:pt x="-18" y="8697"/>
                    </a:lnTo>
                    <a:cubicBezTo>
                      <a:pt x="-5" y="7771"/>
                      <a:pt x="445" y="6913"/>
                      <a:pt x="1208" y="6381"/>
                    </a:cubicBezTo>
                    <a:lnTo>
                      <a:pt x="12787" y="-21"/>
                    </a:lnTo>
                    <a:cubicBezTo>
                      <a:pt x="13468" y="-21"/>
                      <a:pt x="14012" y="-21"/>
                      <a:pt x="14012" y="796"/>
                    </a:cubicBezTo>
                    <a:lnTo>
                      <a:pt x="14012" y="32263"/>
                    </a:lnTo>
                    <a:cubicBezTo>
                      <a:pt x="13904" y="33081"/>
                      <a:pt x="13454" y="33830"/>
                      <a:pt x="12787" y="3430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170"/>
              <p:cNvSpPr/>
              <p:nvPr/>
            </p:nvSpPr>
            <p:spPr>
              <a:xfrm>
                <a:off x="1921410" y="3133128"/>
                <a:ext cx="14033" cy="41410"/>
              </a:xfrm>
              <a:custGeom>
                <a:rect b="b" l="l" r="r" t="t"/>
                <a:pathLst>
                  <a:path extrusionOk="0" h="41410" w="14033">
                    <a:moveTo>
                      <a:pt x="12787" y="34579"/>
                    </a:moveTo>
                    <a:lnTo>
                      <a:pt x="1208" y="41390"/>
                    </a:lnTo>
                    <a:cubicBezTo>
                      <a:pt x="527" y="41390"/>
                      <a:pt x="-18" y="41390"/>
                      <a:pt x="-18" y="40437"/>
                    </a:cubicBezTo>
                    <a:lnTo>
                      <a:pt x="-18" y="8969"/>
                    </a:lnTo>
                    <a:cubicBezTo>
                      <a:pt x="9" y="8057"/>
                      <a:pt x="472" y="7199"/>
                      <a:pt x="1208" y="6654"/>
                    </a:cubicBezTo>
                    <a:lnTo>
                      <a:pt x="12787" y="-21"/>
                    </a:lnTo>
                    <a:cubicBezTo>
                      <a:pt x="13468" y="-21"/>
                      <a:pt x="14012" y="-21"/>
                      <a:pt x="14012" y="932"/>
                    </a:cubicBezTo>
                    <a:lnTo>
                      <a:pt x="14012" y="32263"/>
                    </a:lnTo>
                    <a:cubicBezTo>
                      <a:pt x="14053" y="33203"/>
                      <a:pt x="13590" y="34089"/>
                      <a:pt x="12787" y="3457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170"/>
              <p:cNvSpPr/>
              <p:nvPr/>
            </p:nvSpPr>
            <p:spPr>
              <a:xfrm>
                <a:off x="1886674" y="3193610"/>
                <a:ext cx="14030" cy="41411"/>
              </a:xfrm>
              <a:custGeom>
                <a:rect b="b" l="l" r="r" t="t"/>
                <a:pathLst>
                  <a:path extrusionOk="0" h="41411" w="14030">
                    <a:moveTo>
                      <a:pt x="12787" y="34715"/>
                    </a:moveTo>
                    <a:lnTo>
                      <a:pt x="1208" y="41390"/>
                    </a:lnTo>
                    <a:cubicBezTo>
                      <a:pt x="1208" y="41390"/>
                      <a:pt x="-18" y="41390"/>
                      <a:pt x="-18" y="40437"/>
                    </a:cubicBezTo>
                    <a:lnTo>
                      <a:pt x="-18" y="9106"/>
                    </a:lnTo>
                    <a:cubicBezTo>
                      <a:pt x="-5" y="8139"/>
                      <a:pt x="445" y="7240"/>
                      <a:pt x="1208" y="6654"/>
                    </a:cubicBezTo>
                    <a:lnTo>
                      <a:pt x="12787" y="-21"/>
                    </a:lnTo>
                    <a:cubicBezTo>
                      <a:pt x="12787" y="-21"/>
                      <a:pt x="14012" y="-21"/>
                      <a:pt x="14012" y="933"/>
                    </a:cubicBezTo>
                    <a:lnTo>
                      <a:pt x="14012" y="32263"/>
                    </a:lnTo>
                    <a:cubicBezTo>
                      <a:pt x="13999" y="33231"/>
                      <a:pt x="13549" y="34130"/>
                      <a:pt x="12787" y="3471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170"/>
              <p:cNvSpPr/>
              <p:nvPr/>
            </p:nvSpPr>
            <p:spPr>
              <a:xfrm>
                <a:off x="1903974" y="3184347"/>
                <a:ext cx="14030" cy="40593"/>
              </a:xfrm>
              <a:custGeom>
                <a:rect b="b" l="l" r="r" t="t"/>
                <a:pathLst>
                  <a:path extrusionOk="0" h="40593" w="14030">
                    <a:moveTo>
                      <a:pt x="12787" y="33898"/>
                    </a:moveTo>
                    <a:lnTo>
                      <a:pt x="1208" y="40573"/>
                    </a:lnTo>
                    <a:cubicBezTo>
                      <a:pt x="527" y="40573"/>
                      <a:pt x="-18" y="40573"/>
                      <a:pt x="-18" y="39619"/>
                    </a:cubicBezTo>
                    <a:lnTo>
                      <a:pt x="-18" y="8289"/>
                    </a:lnTo>
                    <a:cubicBezTo>
                      <a:pt x="-5" y="7362"/>
                      <a:pt x="445" y="6504"/>
                      <a:pt x="1208" y="5973"/>
                    </a:cubicBezTo>
                    <a:lnTo>
                      <a:pt x="12787" y="-21"/>
                    </a:lnTo>
                    <a:cubicBezTo>
                      <a:pt x="13468" y="-21"/>
                      <a:pt x="14012" y="-21"/>
                      <a:pt x="14012" y="796"/>
                    </a:cubicBezTo>
                    <a:lnTo>
                      <a:pt x="14012" y="32263"/>
                    </a:lnTo>
                    <a:cubicBezTo>
                      <a:pt x="13808" y="32931"/>
                      <a:pt x="13372" y="33517"/>
                      <a:pt x="12787" y="338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170"/>
              <p:cNvSpPr/>
              <p:nvPr/>
            </p:nvSpPr>
            <p:spPr>
              <a:xfrm>
                <a:off x="1921410" y="3173586"/>
                <a:ext cx="14033" cy="41410"/>
              </a:xfrm>
              <a:custGeom>
                <a:rect b="b" l="l" r="r" t="t"/>
                <a:pathLst>
                  <a:path extrusionOk="0" h="41410" w="14033">
                    <a:moveTo>
                      <a:pt x="12787" y="34579"/>
                    </a:moveTo>
                    <a:lnTo>
                      <a:pt x="1208" y="41390"/>
                    </a:lnTo>
                    <a:cubicBezTo>
                      <a:pt x="527" y="41390"/>
                      <a:pt x="-18" y="41390"/>
                      <a:pt x="-18" y="40436"/>
                    </a:cubicBezTo>
                    <a:lnTo>
                      <a:pt x="-18" y="8969"/>
                    </a:lnTo>
                    <a:cubicBezTo>
                      <a:pt x="9" y="8057"/>
                      <a:pt x="472" y="7199"/>
                      <a:pt x="1208" y="6654"/>
                    </a:cubicBezTo>
                    <a:lnTo>
                      <a:pt x="12787" y="-21"/>
                    </a:lnTo>
                    <a:cubicBezTo>
                      <a:pt x="13468" y="-21"/>
                      <a:pt x="14012" y="-21"/>
                      <a:pt x="14012" y="932"/>
                    </a:cubicBezTo>
                    <a:lnTo>
                      <a:pt x="14012" y="32263"/>
                    </a:lnTo>
                    <a:cubicBezTo>
                      <a:pt x="14053" y="33203"/>
                      <a:pt x="13590" y="34089"/>
                      <a:pt x="12787" y="3457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2" name="Google Shape;1122;p170"/>
              <p:cNvSpPr/>
              <p:nvPr/>
            </p:nvSpPr>
            <p:spPr>
              <a:xfrm>
                <a:off x="1887627" y="3297903"/>
                <a:ext cx="15403" cy="37313"/>
              </a:xfrm>
              <a:custGeom>
                <a:rect b="b" l="l" r="r" t="t"/>
                <a:pathLst>
                  <a:path extrusionOk="0" h="37313" w="15403">
                    <a:moveTo>
                      <a:pt x="13604" y="37219"/>
                    </a:moveTo>
                    <a:lnTo>
                      <a:pt x="-18" y="28637"/>
                    </a:lnTo>
                    <a:cubicBezTo>
                      <a:pt x="-18" y="28637"/>
                      <a:pt x="-18" y="27003"/>
                      <a:pt x="-18" y="26049"/>
                    </a:cubicBezTo>
                    <a:lnTo>
                      <a:pt x="13604" y="848"/>
                    </a:lnTo>
                    <a:cubicBezTo>
                      <a:pt x="13604" y="-378"/>
                      <a:pt x="15375" y="-241"/>
                      <a:pt x="15375" y="848"/>
                    </a:cubicBezTo>
                    <a:lnTo>
                      <a:pt x="15375" y="34767"/>
                    </a:lnTo>
                    <a:cubicBezTo>
                      <a:pt x="15511" y="36266"/>
                      <a:pt x="14285" y="37628"/>
                      <a:pt x="13604" y="3721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170"/>
              <p:cNvSpPr/>
              <p:nvPr/>
            </p:nvSpPr>
            <p:spPr>
              <a:xfrm>
                <a:off x="1892395" y="3305175"/>
                <a:ext cx="21659" cy="20109"/>
              </a:xfrm>
              <a:custGeom>
                <a:rect b="b" l="l" r="r" t="t"/>
                <a:pathLst>
                  <a:path extrusionOk="0" h="20109" w="21659">
                    <a:moveTo>
                      <a:pt x="2842" y="10741"/>
                    </a:moveTo>
                    <a:lnTo>
                      <a:pt x="21641" y="-21"/>
                    </a:lnTo>
                    <a:lnTo>
                      <a:pt x="21641" y="8834"/>
                    </a:lnTo>
                    <a:lnTo>
                      <a:pt x="2842" y="19731"/>
                    </a:lnTo>
                    <a:cubicBezTo>
                      <a:pt x="1344" y="20685"/>
                      <a:pt x="-18" y="19731"/>
                      <a:pt x="-18" y="16870"/>
                    </a:cubicBezTo>
                    <a:cubicBezTo>
                      <a:pt x="-18" y="14500"/>
                      <a:pt x="1031" y="12266"/>
                      <a:pt x="2842" y="10741"/>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170"/>
              <p:cNvSpPr/>
              <p:nvPr/>
            </p:nvSpPr>
            <p:spPr>
              <a:xfrm>
                <a:off x="1917596" y="3299317"/>
                <a:ext cx="6402" cy="12668"/>
              </a:xfrm>
              <a:custGeom>
                <a:rect b="b" l="l" r="r" t="t"/>
                <a:pathLst>
                  <a:path extrusionOk="0" h="12668" w="6402">
                    <a:moveTo>
                      <a:pt x="0" y="3678"/>
                    </a:moveTo>
                    <a:lnTo>
                      <a:pt x="6402" y="0"/>
                    </a:lnTo>
                    <a:lnTo>
                      <a:pt x="6402" y="8991"/>
                    </a:lnTo>
                    <a:lnTo>
                      <a:pt x="0" y="12669"/>
                    </a:lnTo>
                    <a:lnTo>
                      <a:pt x="0" y="3678"/>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170"/>
              <p:cNvSpPr/>
              <p:nvPr/>
            </p:nvSpPr>
            <p:spPr>
              <a:xfrm>
                <a:off x="1927540" y="3290521"/>
                <a:ext cx="13764" cy="42121"/>
              </a:xfrm>
              <a:custGeom>
                <a:rect b="b" l="l" r="r" t="t"/>
                <a:pathLst>
                  <a:path extrusionOk="0" h="42121" w="13764">
                    <a:moveTo>
                      <a:pt x="13740" y="2782"/>
                    </a:moveTo>
                    <a:lnTo>
                      <a:pt x="13740" y="35611"/>
                    </a:lnTo>
                    <a:cubicBezTo>
                      <a:pt x="13836" y="38022"/>
                      <a:pt x="12705" y="40324"/>
                      <a:pt x="10743" y="41741"/>
                    </a:cubicBezTo>
                    <a:cubicBezTo>
                      <a:pt x="9245" y="42695"/>
                      <a:pt x="7883" y="41741"/>
                      <a:pt x="7883" y="39017"/>
                    </a:cubicBezTo>
                    <a:lnTo>
                      <a:pt x="7883" y="10683"/>
                    </a:lnTo>
                    <a:lnTo>
                      <a:pt x="-18" y="15178"/>
                    </a:lnTo>
                    <a:lnTo>
                      <a:pt x="-18" y="6324"/>
                    </a:lnTo>
                    <a:lnTo>
                      <a:pt x="10743" y="58"/>
                    </a:lnTo>
                    <a:cubicBezTo>
                      <a:pt x="12378" y="-351"/>
                      <a:pt x="13740" y="875"/>
                      <a:pt x="13740" y="278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170"/>
              <p:cNvSpPr/>
              <p:nvPr/>
            </p:nvSpPr>
            <p:spPr>
              <a:xfrm>
                <a:off x="1886636" y="3405513"/>
                <a:ext cx="43629" cy="81753"/>
              </a:xfrm>
              <a:custGeom>
                <a:rect b="b" l="l" r="r" t="t"/>
                <a:pathLst>
                  <a:path extrusionOk="0" h="81753" w="43629">
                    <a:moveTo>
                      <a:pt x="20180" y="3305"/>
                    </a:moveTo>
                    <a:cubicBezTo>
                      <a:pt x="5387" y="16777"/>
                      <a:pt x="-1969" y="36570"/>
                      <a:pt x="428" y="56431"/>
                    </a:cubicBezTo>
                    <a:cubicBezTo>
                      <a:pt x="2744" y="73459"/>
                      <a:pt x="12824" y="72778"/>
                      <a:pt x="14050" y="80679"/>
                    </a:cubicBezTo>
                    <a:cubicBezTo>
                      <a:pt x="14050" y="81632"/>
                      <a:pt x="14731" y="81905"/>
                      <a:pt x="15276" y="81632"/>
                    </a:cubicBezTo>
                    <a:lnTo>
                      <a:pt x="27945" y="74412"/>
                    </a:lnTo>
                    <a:cubicBezTo>
                      <a:pt x="28694" y="73854"/>
                      <a:pt x="29184" y="73023"/>
                      <a:pt x="29307" y="72097"/>
                    </a:cubicBezTo>
                    <a:cubicBezTo>
                      <a:pt x="30669" y="61608"/>
                      <a:pt x="43610" y="48939"/>
                      <a:pt x="43610" y="23466"/>
                    </a:cubicBezTo>
                    <a:cubicBezTo>
                      <a:pt x="43746" y="3986"/>
                      <a:pt x="32985" y="-5549"/>
                      <a:pt x="20180" y="330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170"/>
              <p:cNvSpPr/>
              <p:nvPr/>
            </p:nvSpPr>
            <p:spPr>
              <a:xfrm>
                <a:off x="1900705" y="3484986"/>
                <a:ext cx="15256" cy="22476"/>
              </a:xfrm>
              <a:custGeom>
                <a:rect b="b" l="l" r="r" t="t"/>
                <a:pathLst>
                  <a:path extrusionOk="0" h="22476" w="15256">
                    <a:moveTo>
                      <a:pt x="13740" y="15372"/>
                    </a:moveTo>
                    <a:lnTo>
                      <a:pt x="1480" y="22455"/>
                    </a:lnTo>
                    <a:cubicBezTo>
                      <a:pt x="663" y="22455"/>
                      <a:pt x="-18" y="22455"/>
                      <a:pt x="-18" y="21229"/>
                    </a:cubicBezTo>
                    <a:lnTo>
                      <a:pt x="-18" y="10059"/>
                    </a:lnTo>
                    <a:cubicBezTo>
                      <a:pt x="-5" y="8888"/>
                      <a:pt x="540" y="7771"/>
                      <a:pt x="1480" y="7062"/>
                    </a:cubicBezTo>
                    <a:lnTo>
                      <a:pt x="13740" y="-21"/>
                    </a:lnTo>
                    <a:cubicBezTo>
                      <a:pt x="14557" y="-21"/>
                      <a:pt x="15238" y="-21"/>
                      <a:pt x="15238" y="1205"/>
                    </a:cubicBezTo>
                    <a:lnTo>
                      <a:pt x="15238" y="12647"/>
                    </a:lnTo>
                    <a:cubicBezTo>
                      <a:pt x="15170" y="13737"/>
                      <a:pt x="14612" y="14732"/>
                      <a:pt x="13740" y="1537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170"/>
              <p:cNvSpPr/>
              <p:nvPr/>
            </p:nvSpPr>
            <p:spPr>
              <a:xfrm>
                <a:off x="1886674" y="3137659"/>
                <a:ext cx="54614" cy="102077"/>
              </a:xfrm>
              <a:custGeom>
                <a:rect b="b" l="l" r="r" t="t"/>
                <a:pathLst>
                  <a:path extrusionOk="0" h="102077" w="54614">
                    <a:moveTo>
                      <a:pt x="23139" y="5801"/>
                    </a:moveTo>
                    <a:cubicBezTo>
                      <a:pt x="10294" y="18320"/>
                      <a:pt x="2406" y="35061"/>
                      <a:pt x="935" y="52934"/>
                    </a:cubicBezTo>
                    <a:cubicBezTo>
                      <a:pt x="-291" y="61597"/>
                      <a:pt x="799" y="70424"/>
                      <a:pt x="4068" y="78543"/>
                    </a:cubicBezTo>
                    <a:lnTo>
                      <a:pt x="-18" y="100066"/>
                    </a:lnTo>
                    <a:cubicBezTo>
                      <a:pt x="-18" y="101837"/>
                      <a:pt x="-18" y="102654"/>
                      <a:pt x="1616" y="101564"/>
                    </a:cubicBezTo>
                    <a:lnTo>
                      <a:pt x="14012" y="87942"/>
                    </a:lnTo>
                    <a:cubicBezTo>
                      <a:pt x="20497" y="89455"/>
                      <a:pt x="27308" y="87493"/>
                      <a:pt x="31994" y="82766"/>
                    </a:cubicBezTo>
                    <a:cubicBezTo>
                      <a:pt x="44839" y="70247"/>
                      <a:pt x="52726" y="53506"/>
                      <a:pt x="54198" y="35634"/>
                    </a:cubicBezTo>
                    <a:cubicBezTo>
                      <a:pt x="57331" y="5801"/>
                      <a:pt x="41529" y="-9047"/>
                      <a:pt x="23139" y="5801"/>
                    </a:cubicBezTo>
                    <a:close/>
                    <a:moveTo>
                      <a:pt x="27498" y="76091"/>
                    </a:moveTo>
                    <a:cubicBezTo>
                      <a:pt x="16192" y="82630"/>
                      <a:pt x="6929" y="73776"/>
                      <a:pt x="6929" y="56203"/>
                    </a:cubicBezTo>
                    <a:cubicBezTo>
                      <a:pt x="6643" y="39271"/>
                      <a:pt x="14244" y="23156"/>
                      <a:pt x="27498" y="12612"/>
                    </a:cubicBezTo>
                    <a:cubicBezTo>
                      <a:pt x="38941" y="6074"/>
                      <a:pt x="48204" y="14928"/>
                      <a:pt x="48204" y="32501"/>
                    </a:cubicBezTo>
                    <a:cubicBezTo>
                      <a:pt x="48544" y="49556"/>
                      <a:pt x="40889" y="65793"/>
                      <a:pt x="27498" y="76364"/>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170"/>
              <p:cNvSpPr/>
              <p:nvPr/>
            </p:nvSpPr>
            <p:spPr>
              <a:xfrm>
                <a:off x="1886674" y="3551243"/>
                <a:ext cx="54614" cy="102165"/>
              </a:xfrm>
              <a:custGeom>
                <a:rect b="b" l="l" r="r" t="t"/>
                <a:pathLst>
                  <a:path extrusionOk="0" h="102165" w="54614">
                    <a:moveTo>
                      <a:pt x="23139" y="5919"/>
                    </a:moveTo>
                    <a:cubicBezTo>
                      <a:pt x="10294" y="18383"/>
                      <a:pt x="2406" y="35083"/>
                      <a:pt x="935" y="52915"/>
                    </a:cubicBezTo>
                    <a:cubicBezTo>
                      <a:pt x="-291" y="61620"/>
                      <a:pt x="785" y="70501"/>
                      <a:pt x="4068" y="78660"/>
                    </a:cubicBezTo>
                    <a:lnTo>
                      <a:pt x="-18" y="100047"/>
                    </a:lnTo>
                    <a:cubicBezTo>
                      <a:pt x="-18" y="101818"/>
                      <a:pt x="-18" y="102772"/>
                      <a:pt x="1616" y="101682"/>
                    </a:cubicBezTo>
                    <a:lnTo>
                      <a:pt x="14012" y="88060"/>
                    </a:lnTo>
                    <a:cubicBezTo>
                      <a:pt x="20497" y="89572"/>
                      <a:pt x="27308" y="87610"/>
                      <a:pt x="31994" y="82883"/>
                    </a:cubicBezTo>
                    <a:cubicBezTo>
                      <a:pt x="44812" y="70337"/>
                      <a:pt x="52685" y="53610"/>
                      <a:pt x="54198" y="35751"/>
                    </a:cubicBezTo>
                    <a:cubicBezTo>
                      <a:pt x="57331" y="5919"/>
                      <a:pt x="41529" y="-9202"/>
                      <a:pt x="23139" y="5919"/>
                    </a:cubicBezTo>
                    <a:close/>
                    <a:moveTo>
                      <a:pt x="27498" y="76209"/>
                    </a:moveTo>
                    <a:cubicBezTo>
                      <a:pt x="16192" y="82747"/>
                      <a:pt x="6929" y="73893"/>
                      <a:pt x="6929" y="56320"/>
                    </a:cubicBezTo>
                    <a:cubicBezTo>
                      <a:pt x="6643" y="39388"/>
                      <a:pt x="14244" y="23273"/>
                      <a:pt x="27498" y="12730"/>
                    </a:cubicBezTo>
                    <a:cubicBezTo>
                      <a:pt x="38941" y="6191"/>
                      <a:pt x="48204" y="15046"/>
                      <a:pt x="48204" y="32618"/>
                    </a:cubicBezTo>
                    <a:cubicBezTo>
                      <a:pt x="48463" y="49578"/>
                      <a:pt x="40807" y="65692"/>
                      <a:pt x="27498" y="7620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170"/>
              <p:cNvSpPr/>
              <p:nvPr/>
            </p:nvSpPr>
            <p:spPr>
              <a:xfrm>
                <a:off x="1905470" y="3697054"/>
                <a:ext cx="21803" cy="35799"/>
              </a:xfrm>
              <a:custGeom>
                <a:rect b="b" l="l" r="r" t="t"/>
                <a:pathLst>
                  <a:path extrusionOk="0" h="35799" w="21803">
                    <a:moveTo>
                      <a:pt x="21779" y="11585"/>
                    </a:moveTo>
                    <a:cubicBezTo>
                      <a:pt x="21956" y="20549"/>
                      <a:pt x="17924" y="29062"/>
                      <a:pt x="10882" y="34606"/>
                    </a:cubicBezTo>
                    <a:cubicBezTo>
                      <a:pt x="4888" y="38148"/>
                      <a:pt x="-16" y="33380"/>
                      <a:pt x="-16" y="24117"/>
                    </a:cubicBezTo>
                    <a:cubicBezTo>
                      <a:pt x="-125" y="15168"/>
                      <a:pt x="3893" y="6681"/>
                      <a:pt x="10882" y="1096"/>
                    </a:cubicBezTo>
                    <a:cubicBezTo>
                      <a:pt x="16875" y="-2309"/>
                      <a:pt x="21779" y="2322"/>
                      <a:pt x="21779" y="1158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170"/>
              <p:cNvSpPr/>
              <p:nvPr/>
            </p:nvSpPr>
            <p:spPr>
              <a:xfrm>
                <a:off x="1931351" y="3704219"/>
                <a:ext cx="14582" cy="23867"/>
              </a:xfrm>
              <a:custGeom>
                <a:rect b="b" l="l" r="r" t="t"/>
                <a:pathLst>
                  <a:path extrusionOk="0" h="23867" w="14582">
                    <a:moveTo>
                      <a:pt x="14560" y="7690"/>
                    </a:moveTo>
                    <a:cubicBezTo>
                      <a:pt x="14683" y="13670"/>
                      <a:pt x="12013" y="19350"/>
                      <a:pt x="7341" y="23083"/>
                    </a:cubicBezTo>
                    <a:cubicBezTo>
                      <a:pt x="3254" y="25399"/>
                      <a:pt x="-15" y="22265"/>
                      <a:pt x="-15" y="16136"/>
                    </a:cubicBezTo>
                    <a:cubicBezTo>
                      <a:pt x="-124" y="10128"/>
                      <a:pt x="2600" y="4434"/>
                      <a:pt x="7341" y="743"/>
                    </a:cubicBezTo>
                    <a:cubicBezTo>
                      <a:pt x="11291" y="-1573"/>
                      <a:pt x="14560" y="1560"/>
                      <a:pt x="14560" y="769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170"/>
              <p:cNvSpPr/>
              <p:nvPr/>
            </p:nvSpPr>
            <p:spPr>
              <a:xfrm>
                <a:off x="1903157" y="3733445"/>
                <a:ext cx="26018" cy="55994"/>
              </a:xfrm>
              <a:custGeom>
                <a:rect b="b" l="l" r="r" t="t"/>
                <a:pathLst>
                  <a:path extrusionOk="0" h="55994" w="26018">
                    <a:moveTo>
                      <a:pt x="26000" y="41261"/>
                    </a:moveTo>
                    <a:lnTo>
                      <a:pt x="-18" y="55973"/>
                    </a:lnTo>
                    <a:lnTo>
                      <a:pt x="-18" y="23008"/>
                    </a:lnTo>
                    <a:cubicBezTo>
                      <a:pt x="118" y="15911"/>
                      <a:pt x="3605" y="9291"/>
                      <a:pt x="9381" y="5163"/>
                    </a:cubicBezTo>
                    <a:lnTo>
                      <a:pt x="16465" y="1077"/>
                    </a:lnTo>
                    <a:cubicBezTo>
                      <a:pt x="21505" y="-1784"/>
                      <a:pt x="25727" y="1077"/>
                      <a:pt x="25727" y="816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170"/>
              <p:cNvSpPr/>
              <p:nvPr/>
            </p:nvSpPr>
            <p:spPr>
              <a:xfrm>
                <a:off x="1932716" y="3730404"/>
                <a:ext cx="13622" cy="42280"/>
              </a:xfrm>
              <a:custGeom>
                <a:rect b="b" l="l" r="r" t="t"/>
                <a:pathLst>
                  <a:path extrusionOk="0" h="42280" w="13622">
                    <a:moveTo>
                      <a:pt x="7065" y="712"/>
                    </a:moveTo>
                    <a:lnTo>
                      <a:pt x="-18" y="4799"/>
                    </a:lnTo>
                    <a:lnTo>
                      <a:pt x="-18" y="42259"/>
                    </a:lnTo>
                    <a:lnTo>
                      <a:pt x="13604" y="34495"/>
                    </a:lnTo>
                    <a:lnTo>
                      <a:pt x="13604" y="5344"/>
                    </a:lnTo>
                    <a:cubicBezTo>
                      <a:pt x="13331" y="712"/>
                      <a:pt x="10471" y="-1195"/>
                      <a:pt x="7065" y="71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170"/>
              <p:cNvSpPr/>
              <p:nvPr/>
            </p:nvSpPr>
            <p:spPr>
              <a:xfrm>
                <a:off x="1886808" y="3729966"/>
                <a:ext cx="14443" cy="23865"/>
              </a:xfrm>
              <a:custGeom>
                <a:rect b="b" l="l" r="r" t="t"/>
                <a:pathLst>
                  <a:path extrusionOk="0" h="23865" w="14443">
                    <a:moveTo>
                      <a:pt x="-16" y="16134"/>
                    </a:moveTo>
                    <a:cubicBezTo>
                      <a:pt x="-16" y="22264"/>
                      <a:pt x="3253" y="25397"/>
                      <a:pt x="7203" y="23081"/>
                    </a:cubicBezTo>
                    <a:cubicBezTo>
                      <a:pt x="11848" y="19390"/>
                      <a:pt x="14518" y="13750"/>
                      <a:pt x="14423" y="7825"/>
                    </a:cubicBezTo>
                    <a:cubicBezTo>
                      <a:pt x="14423" y="1559"/>
                      <a:pt x="11154" y="-1575"/>
                      <a:pt x="7203" y="741"/>
                    </a:cubicBezTo>
                    <a:cubicBezTo>
                      <a:pt x="2572" y="4501"/>
                      <a:pt x="-98" y="10168"/>
                      <a:pt x="-16" y="16134"/>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170"/>
              <p:cNvSpPr/>
              <p:nvPr/>
            </p:nvSpPr>
            <p:spPr>
              <a:xfrm>
                <a:off x="1886265" y="3754022"/>
                <a:ext cx="13622" cy="45225"/>
              </a:xfrm>
              <a:custGeom>
                <a:rect b="b" l="l" r="r" t="t"/>
                <a:pathLst>
                  <a:path extrusionOk="0" h="45225" w="13622">
                    <a:moveTo>
                      <a:pt x="6657" y="4065"/>
                    </a:moveTo>
                    <a:lnTo>
                      <a:pt x="13604" y="-21"/>
                    </a:lnTo>
                    <a:lnTo>
                      <a:pt x="13604" y="37576"/>
                    </a:lnTo>
                    <a:lnTo>
                      <a:pt x="-18" y="45204"/>
                    </a:lnTo>
                    <a:lnTo>
                      <a:pt x="-18" y="16053"/>
                    </a:lnTo>
                    <a:cubicBezTo>
                      <a:pt x="118" y="11204"/>
                      <a:pt x="2611" y="6736"/>
                      <a:pt x="6657" y="406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170"/>
              <p:cNvSpPr/>
              <p:nvPr/>
            </p:nvSpPr>
            <p:spPr>
              <a:xfrm>
                <a:off x="1997421" y="2936991"/>
                <a:ext cx="332106" cy="211449"/>
              </a:xfrm>
              <a:custGeom>
                <a:rect b="b" l="l" r="r" t="t"/>
                <a:pathLst>
                  <a:path extrusionOk="0" h="211449" w="332106">
                    <a:moveTo>
                      <a:pt x="14694" y="177318"/>
                    </a:moveTo>
                    <a:lnTo>
                      <a:pt x="317376" y="2138"/>
                    </a:lnTo>
                    <a:cubicBezTo>
                      <a:pt x="325549" y="-2630"/>
                      <a:pt x="332088" y="776"/>
                      <a:pt x="332088" y="9630"/>
                    </a:cubicBezTo>
                    <a:cubicBezTo>
                      <a:pt x="331379" y="19683"/>
                      <a:pt x="325903" y="28783"/>
                      <a:pt x="317376" y="34150"/>
                    </a:cubicBezTo>
                    <a:lnTo>
                      <a:pt x="14694" y="209330"/>
                    </a:lnTo>
                    <a:cubicBezTo>
                      <a:pt x="6520" y="213961"/>
                      <a:pt x="-18" y="210692"/>
                      <a:pt x="-18" y="201838"/>
                    </a:cubicBezTo>
                    <a:cubicBezTo>
                      <a:pt x="690" y="191784"/>
                      <a:pt x="6166" y="182685"/>
                      <a:pt x="14694" y="17731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170"/>
              <p:cNvSpPr/>
              <p:nvPr/>
            </p:nvSpPr>
            <p:spPr>
              <a:xfrm>
                <a:off x="1997421" y="3079947"/>
                <a:ext cx="331969" cy="210844"/>
              </a:xfrm>
              <a:custGeom>
                <a:rect b="b" l="l" r="r" t="t"/>
                <a:pathLst>
                  <a:path extrusionOk="0" h="210844" w="331969">
                    <a:moveTo>
                      <a:pt x="14694" y="176713"/>
                    </a:moveTo>
                    <a:lnTo>
                      <a:pt x="317240" y="2078"/>
                    </a:lnTo>
                    <a:cubicBezTo>
                      <a:pt x="325413" y="-2554"/>
                      <a:pt x="331951" y="716"/>
                      <a:pt x="331951" y="9570"/>
                    </a:cubicBezTo>
                    <a:cubicBezTo>
                      <a:pt x="331243" y="19623"/>
                      <a:pt x="325767" y="28722"/>
                      <a:pt x="317240" y="34090"/>
                    </a:cubicBezTo>
                    <a:lnTo>
                      <a:pt x="14694" y="208725"/>
                    </a:lnTo>
                    <a:cubicBezTo>
                      <a:pt x="6520" y="213356"/>
                      <a:pt x="-18" y="210087"/>
                      <a:pt x="-18" y="201232"/>
                    </a:cubicBezTo>
                    <a:cubicBezTo>
                      <a:pt x="690" y="191179"/>
                      <a:pt x="6166" y="182080"/>
                      <a:pt x="14694" y="17671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170"/>
              <p:cNvSpPr/>
              <p:nvPr/>
            </p:nvSpPr>
            <p:spPr>
              <a:xfrm>
                <a:off x="1997421" y="3223050"/>
                <a:ext cx="332106" cy="210151"/>
              </a:xfrm>
              <a:custGeom>
                <a:rect b="b" l="l" r="r" t="t"/>
                <a:pathLst>
                  <a:path extrusionOk="0" h="210151" w="332106">
                    <a:moveTo>
                      <a:pt x="14694" y="176096"/>
                    </a:moveTo>
                    <a:lnTo>
                      <a:pt x="317376" y="2142"/>
                    </a:lnTo>
                    <a:cubicBezTo>
                      <a:pt x="325549" y="-2626"/>
                      <a:pt x="332088" y="780"/>
                      <a:pt x="332088" y="9498"/>
                    </a:cubicBezTo>
                    <a:cubicBezTo>
                      <a:pt x="331393" y="19551"/>
                      <a:pt x="325931" y="28678"/>
                      <a:pt x="317376" y="34018"/>
                    </a:cubicBezTo>
                    <a:lnTo>
                      <a:pt x="14694" y="207971"/>
                    </a:lnTo>
                    <a:cubicBezTo>
                      <a:pt x="6520" y="212739"/>
                      <a:pt x="-18" y="209334"/>
                      <a:pt x="-18" y="200479"/>
                    </a:cubicBezTo>
                    <a:cubicBezTo>
                      <a:pt x="690" y="190467"/>
                      <a:pt x="6166" y="181395"/>
                      <a:pt x="14694" y="17609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170"/>
              <p:cNvSpPr/>
              <p:nvPr/>
            </p:nvSpPr>
            <p:spPr>
              <a:xfrm>
                <a:off x="1997421" y="3364724"/>
                <a:ext cx="331969" cy="210904"/>
              </a:xfrm>
              <a:custGeom>
                <a:rect b="b" l="l" r="r" t="t"/>
                <a:pathLst>
                  <a:path extrusionOk="0" h="210904" w="331969">
                    <a:moveTo>
                      <a:pt x="14694" y="176773"/>
                    </a:moveTo>
                    <a:lnTo>
                      <a:pt x="317240" y="2138"/>
                    </a:lnTo>
                    <a:cubicBezTo>
                      <a:pt x="325413" y="-2630"/>
                      <a:pt x="331951" y="776"/>
                      <a:pt x="331951" y="9630"/>
                    </a:cubicBezTo>
                    <a:cubicBezTo>
                      <a:pt x="331243" y="19642"/>
                      <a:pt x="325767" y="28715"/>
                      <a:pt x="317240" y="34014"/>
                    </a:cubicBezTo>
                    <a:lnTo>
                      <a:pt x="14694" y="208785"/>
                    </a:lnTo>
                    <a:cubicBezTo>
                      <a:pt x="6520" y="213416"/>
                      <a:pt x="-18" y="210147"/>
                      <a:pt x="-18" y="201292"/>
                    </a:cubicBezTo>
                    <a:cubicBezTo>
                      <a:pt x="676" y="191240"/>
                      <a:pt x="6139" y="182113"/>
                      <a:pt x="14694" y="1767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170"/>
              <p:cNvSpPr/>
              <p:nvPr/>
            </p:nvSpPr>
            <p:spPr>
              <a:xfrm>
                <a:off x="1997421" y="3507135"/>
                <a:ext cx="331969" cy="210571"/>
              </a:xfrm>
              <a:custGeom>
                <a:rect b="b" l="l" r="r" t="t"/>
                <a:pathLst>
                  <a:path extrusionOk="0" h="210571" w="331969">
                    <a:moveTo>
                      <a:pt x="14694" y="176713"/>
                    </a:moveTo>
                    <a:lnTo>
                      <a:pt x="317240" y="2078"/>
                    </a:lnTo>
                    <a:cubicBezTo>
                      <a:pt x="325413" y="-2554"/>
                      <a:pt x="331951" y="715"/>
                      <a:pt x="331951" y="9570"/>
                    </a:cubicBezTo>
                    <a:cubicBezTo>
                      <a:pt x="331243" y="19623"/>
                      <a:pt x="325767" y="28722"/>
                      <a:pt x="317240" y="34090"/>
                    </a:cubicBezTo>
                    <a:lnTo>
                      <a:pt x="14694" y="208452"/>
                    </a:lnTo>
                    <a:cubicBezTo>
                      <a:pt x="6520" y="213083"/>
                      <a:pt x="-18" y="209814"/>
                      <a:pt x="-18" y="200960"/>
                    </a:cubicBezTo>
                    <a:cubicBezTo>
                      <a:pt x="786" y="191002"/>
                      <a:pt x="6234" y="182011"/>
                      <a:pt x="14694" y="17671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170"/>
              <p:cNvSpPr/>
              <p:nvPr/>
            </p:nvSpPr>
            <p:spPr>
              <a:xfrm>
                <a:off x="2052863" y="3623403"/>
                <a:ext cx="331969" cy="210836"/>
              </a:xfrm>
              <a:custGeom>
                <a:rect b="b" l="l" r="r" t="t"/>
                <a:pathLst>
                  <a:path extrusionOk="0" h="210836" w="331969">
                    <a:moveTo>
                      <a:pt x="14694" y="176777"/>
                    </a:moveTo>
                    <a:lnTo>
                      <a:pt x="317240" y="2142"/>
                    </a:lnTo>
                    <a:cubicBezTo>
                      <a:pt x="325413" y="-2626"/>
                      <a:pt x="331951" y="780"/>
                      <a:pt x="331951" y="9498"/>
                    </a:cubicBezTo>
                    <a:cubicBezTo>
                      <a:pt x="331257" y="19551"/>
                      <a:pt x="325794" y="28678"/>
                      <a:pt x="317240" y="34018"/>
                    </a:cubicBezTo>
                    <a:lnTo>
                      <a:pt x="14694" y="208652"/>
                    </a:lnTo>
                    <a:cubicBezTo>
                      <a:pt x="6520" y="213420"/>
                      <a:pt x="-18" y="210014"/>
                      <a:pt x="-18" y="201297"/>
                    </a:cubicBezTo>
                    <a:cubicBezTo>
                      <a:pt x="676" y="191243"/>
                      <a:pt x="6139" y="182116"/>
                      <a:pt x="14694" y="17677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170"/>
              <p:cNvSpPr/>
              <p:nvPr/>
            </p:nvSpPr>
            <p:spPr>
              <a:xfrm>
                <a:off x="2052863" y="3719579"/>
                <a:ext cx="331969" cy="210832"/>
              </a:xfrm>
              <a:custGeom>
                <a:rect b="b" l="l" r="r" t="t"/>
                <a:pathLst>
                  <a:path extrusionOk="0" h="210832" w="331969">
                    <a:moveTo>
                      <a:pt x="14694" y="176773"/>
                    </a:moveTo>
                    <a:lnTo>
                      <a:pt x="317240" y="2138"/>
                    </a:lnTo>
                    <a:cubicBezTo>
                      <a:pt x="325413" y="-2630"/>
                      <a:pt x="331951" y="776"/>
                      <a:pt x="331951" y="9630"/>
                    </a:cubicBezTo>
                    <a:cubicBezTo>
                      <a:pt x="331243" y="19642"/>
                      <a:pt x="325767" y="28715"/>
                      <a:pt x="317240" y="34014"/>
                    </a:cubicBezTo>
                    <a:lnTo>
                      <a:pt x="14694" y="208648"/>
                    </a:lnTo>
                    <a:cubicBezTo>
                      <a:pt x="6520" y="213416"/>
                      <a:pt x="-18" y="210010"/>
                      <a:pt x="-18" y="201293"/>
                    </a:cubicBezTo>
                    <a:cubicBezTo>
                      <a:pt x="676" y="191239"/>
                      <a:pt x="6139" y="182112"/>
                      <a:pt x="14694" y="1767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170"/>
              <p:cNvSpPr/>
              <p:nvPr/>
            </p:nvSpPr>
            <p:spPr>
              <a:xfrm>
                <a:off x="2052863" y="3815751"/>
                <a:ext cx="331969" cy="210904"/>
              </a:xfrm>
              <a:custGeom>
                <a:rect b="b" l="l" r="r" t="t"/>
                <a:pathLst>
                  <a:path extrusionOk="0" h="210904" w="331969">
                    <a:moveTo>
                      <a:pt x="14694" y="176773"/>
                    </a:moveTo>
                    <a:lnTo>
                      <a:pt x="317240" y="2138"/>
                    </a:lnTo>
                    <a:cubicBezTo>
                      <a:pt x="325413" y="-2630"/>
                      <a:pt x="331951" y="776"/>
                      <a:pt x="331951" y="9630"/>
                    </a:cubicBezTo>
                    <a:cubicBezTo>
                      <a:pt x="331243" y="19642"/>
                      <a:pt x="325767" y="28715"/>
                      <a:pt x="317240" y="34014"/>
                    </a:cubicBezTo>
                    <a:lnTo>
                      <a:pt x="14694" y="208785"/>
                    </a:lnTo>
                    <a:cubicBezTo>
                      <a:pt x="6520" y="213416"/>
                      <a:pt x="-18" y="210147"/>
                      <a:pt x="-18" y="201293"/>
                    </a:cubicBezTo>
                    <a:cubicBezTo>
                      <a:pt x="690" y="191239"/>
                      <a:pt x="6166" y="182140"/>
                      <a:pt x="14694" y="1767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170"/>
              <p:cNvSpPr/>
              <p:nvPr/>
            </p:nvSpPr>
            <p:spPr>
              <a:xfrm>
                <a:off x="2111710" y="3876910"/>
                <a:ext cx="331969" cy="210836"/>
              </a:xfrm>
              <a:custGeom>
                <a:rect b="b" l="l" r="r" t="t"/>
                <a:pathLst>
                  <a:path extrusionOk="0" h="210836" w="331969">
                    <a:moveTo>
                      <a:pt x="14694" y="176777"/>
                    </a:moveTo>
                    <a:lnTo>
                      <a:pt x="317240" y="2142"/>
                    </a:lnTo>
                    <a:cubicBezTo>
                      <a:pt x="325413" y="-2626"/>
                      <a:pt x="331951" y="780"/>
                      <a:pt x="331951" y="9498"/>
                    </a:cubicBezTo>
                    <a:cubicBezTo>
                      <a:pt x="331257" y="19551"/>
                      <a:pt x="325794" y="28678"/>
                      <a:pt x="317240" y="34018"/>
                    </a:cubicBezTo>
                    <a:lnTo>
                      <a:pt x="14694" y="208653"/>
                    </a:lnTo>
                    <a:cubicBezTo>
                      <a:pt x="6657" y="213420"/>
                      <a:pt x="-18" y="210015"/>
                      <a:pt x="-18" y="201297"/>
                    </a:cubicBezTo>
                    <a:cubicBezTo>
                      <a:pt x="717" y="191257"/>
                      <a:pt x="6180" y="182158"/>
                      <a:pt x="14694" y="17677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170"/>
              <p:cNvSpPr/>
              <p:nvPr/>
            </p:nvSpPr>
            <p:spPr>
              <a:xfrm>
                <a:off x="2052863" y="4073605"/>
                <a:ext cx="28231" cy="64132"/>
              </a:xfrm>
              <a:custGeom>
                <a:rect b="b" l="l" r="r" t="t"/>
                <a:pathLst>
                  <a:path extrusionOk="0" h="64132" w="28231">
                    <a:moveTo>
                      <a:pt x="2842" y="62767"/>
                    </a:moveTo>
                    <a:lnTo>
                      <a:pt x="27498" y="19449"/>
                    </a:lnTo>
                    <a:cubicBezTo>
                      <a:pt x="28452" y="17814"/>
                      <a:pt x="28452" y="15635"/>
                      <a:pt x="27498" y="15090"/>
                    </a:cubicBezTo>
                    <a:lnTo>
                      <a:pt x="2842" y="106"/>
                    </a:lnTo>
                    <a:cubicBezTo>
                      <a:pt x="1752" y="-576"/>
                      <a:pt x="-18" y="1604"/>
                      <a:pt x="-18" y="3920"/>
                    </a:cubicBezTo>
                    <a:lnTo>
                      <a:pt x="-18" y="62222"/>
                    </a:lnTo>
                    <a:cubicBezTo>
                      <a:pt x="118" y="64266"/>
                      <a:pt x="1752" y="64947"/>
                      <a:pt x="2842" y="6276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170"/>
              <p:cNvSpPr/>
              <p:nvPr/>
            </p:nvSpPr>
            <p:spPr>
              <a:xfrm>
                <a:off x="2111710" y="3972328"/>
                <a:ext cx="331969" cy="211312"/>
              </a:xfrm>
              <a:custGeom>
                <a:rect b="b" l="l" r="r" t="t"/>
                <a:pathLst>
                  <a:path extrusionOk="0" h="211312" w="331969">
                    <a:moveTo>
                      <a:pt x="14694" y="177121"/>
                    </a:moveTo>
                    <a:lnTo>
                      <a:pt x="317240" y="2078"/>
                    </a:lnTo>
                    <a:cubicBezTo>
                      <a:pt x="325413" y="-2554"/>
                      <a:pt x="331951" y="715"/>
                      <a:pt x="331951" y="9570"/>
                    </a:cubicBezTo>
                    <a:cubicBezTo>
                      <a:pt x="331243" y="19623"/>
                      <a:pt x="325767" y="28722"/>
                      <a:pt x="317240" y="34090"/>
                    </a:cubicBezTo>
                    <a:lnTo>
                      <a:pt x="14694" y="209133"/>
                    </a:lnTo>
                    <a:cubicBezTo>
                      <a:pt x="6657" y="213901"/>
                      <a:pt x="-18" y="210495"/>
                      <a:pt x="-18" y="201641"/>
                    </a:cubicBezTo>
                    <a:cubicBezTo>
                      <a:pt x="758" y="191615"/>
                      <a:pt x="6207" y="182529"/>
                      <a:pt x="14694" y="17712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170"/>
              <p:cNvSpPr/>
              <p:nvPr/>
            </p:nvSpPr>
            <p:spPr>
              <a:xfrm>
                <a:off x="2052863" y="4169374"/>
                <a:ext cx="28231" cy="64295"/>
              </a:xfrm>
              <a:custGeom>
                <a:rect b="b" l="l" r="r" t="t"/>
                <a:pathLst>
                  <a:path extrusionOk="0" h="64295" w="28231">
                    <a:moveTo>
                      <a:pt x="2842" y="62898"/>
                    </a:moveTo>
                    <a:lnTo>
                      <a:pt x="27498" y="19579"/>
                    </a:lnTo>
                    <a:cubicBezTo>
                      <a:pt x="28452" y="17945"/>
                      <a:pt x="28452" y="15765"/>
                      <a:pt x="27498" y="15084"/>
                    </a:cubicBezTo>
                    <a:lnTo>
                      <a:pt x="2842" y="100"/>
                    </a:lnTo>
                    <a:cubicBezTo>
                      <a:pt x="1752" y="-581"/>
                      <a:pt x="-18" y="1735"/>
                      <a:pt x="-18" y="4050"/>
                    </a:cubicBezTo>
                    <a:lnTo>
                      <a:pt x="-18" y="62353"/>
                    </a:lnTo>
                    <a:cubicBezTo>
                      <a:pt x="118" y="64668"/>
                      <a:pt x="1752" y="64941"/>
                      <a:pt x="2842" y="628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8" name="Google Shape;1148;p170"/>
              <p:cNvSpPr/>
              <p:nvPr/>
            </p:nvSpPr>
            <p:spPr>
              <a:xfrm>
                <a:off x="2111710" y="4068576"/>
                <a:ext cx="331969" cy="210904"/>
              </a:xfrm>
              <a:custGeom>
                <a:rect b="b" l="l" r="r" t="t"/>
                <a:pathLst>
                  <a:path extrusionOk="0" h="210904" w="331969">
                    <a:moveTo>
                      <a:pt x="14694" y="176773"/>
                    </a:moveTo>
                    <a:lnTo>
                      <a:pt x="317240" y="2138"/>
                    </a:lnTo>
                    <a:cubicBezTo>
                      <a:pt x="325413" y="-2630"/>
                      <a:pt x="331951" y="776"/>
                      <a:pt x="331951" y="9630"/>
                    </a:cubicBezTo>
                    <a:cubicBezTo>
                      <a:pt x="331243" y="19683"/>
                      <a:pt x="325767" y="28783"/>
                      <a:pt x="317240" y="34150"/>
                    </a:cubicBezTo>
                    <a:lnTo>
                      <a:pt x="14694" y="208785"/>
                    </a:lnTo>
                    <a:cubicBezTo>
                      <a:pt x="6657" y="213416"/>
                      <a:pt x="-18" y="210147"/>
                      <a:pt x="-18" y="201293"/>
                    </a:cubicBezTo>
                    <a:cubicBezTo>
                      <a:pt x="758" y="191267"/>
                      <a:pt x="6207" y="182181"/>
                      <a:pt x="14694" y="1767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170"/>
              <p:cNvSpPr/>
              <p:nvPr/>
            </p:nvSpPr>
            <p:spPr>
              <a:xfrm>
                <a:off x="2052863" y="4265682"/>
                <a:ext cx="28231" cy="63991"/>
              </a:xfrm>
              <a:custGeom>
                <a:rect b="b" l="l" r="r" t="t"/>
                <a:pathLst>
                  <a:path extrusionOk="0" h="63991" w="28231">
                    <a:moveTo>
                      <a:pt x="2842" y="62898"/>
                    </a:moveTo>
                    <a:lnTo>
                      <a:pt x="27498" y="19443"/>
                    </a:lnTo>
                    <a:cubicBezTo>
                      <a:pt x="28452" y="17809"/>
                      <a:pt x="28452" y="15629"/>
                      <a:pt x="27498" y="15084"/>
                    </a:cubicBezTo>
                    <a:lnTo>
                      <a:pt x="2842" y="100"/>
                    </a:lnTo>
                    <a:cubicBezTo>
                      <a:pt x="1752" y="-581"/>
                      <a:pt x="-18" y="1735"/>
                      <a:pt x="-18" y="4050"/>
                    </a:cubicBezTo>
                    <a:lnTo>
                      <a:pt x="-18" y="62353"/>
                    </a:lnTo>
                    <a:cubicBezTo>
                      <a:pt x="118" y="64260"/>
                      <a:pt x="1752" y="64532"/>
                      <a:pt x="2842" y="628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170"/>
              <p:cNvSpPr/>
              <p:nvPr/>
            </p:nvSpPr>
            <p:spPr>
              <a:xfrm>
                <a:off x="2111710" y="4164471"/>
                <a:ext cx="331969" cy="210836"/>
              </a:xfrm>
              <a:custGeom>
                <a:rect b="b" l="l" r="r" t="t"/>
                <a:pathLst>
                  <a:path extrusionOk="0" h="210836" w="331969">
                    <a:moveTo>
                      <a:pt x="14694" y="176777"/>
                    </a:moveTo>
                    <a:lnTo>
                      <a:pt x="317240" y="2142"/>
                    </a:lnTo>
                    <a:cubicBezTo>
                      <a:pt x="325413" y="-2626"/>
                      <a:pt x="331951" y="780"/>
                      <a:pt x="331951" y="9498"/>
                    </a:cubicBezTo>
                    <a:cubicBezTo>
                      <a:pt x="331257" y="19551"/>
                      <a:pt x="325794" y="28678"/>
                      <a:pt x="317240" y="34018"/>
                    </a:cubicBezTo>
                    <a:lnTo>
                      <a:pt x="14694" y="208652"/>
                    </a:lnTo>
                    <a:cubicBezTo>
                      <a:pt x="6657" y="213420"/>
                      <a:pt x="-18" y="210015"/>
                      <a:pt x="-18" y="201297"/>
                    </a:cubicBezTo>
                    <a:cubicBezTo>
                      <a:pt x="717" y="191257"/>
                      <a:pt x="6180" y="182158"/>
                      <a:pt x="14694" y="17677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170"/>
              <p:cNvSpPr/>
              <p:nvPr/>
            </p:nvSpPr>
            <p:spPr>
              <a:xfrm>
                <a:off x="2052863" y="4361126"/>
                <a:ext cx="28231" cy="64314"/>
              </a:xfrm>
              <a:custGeom>
                <a:rect b="b" l="l" r="r" t="t"/>
                <a:pathLst>
                  <a:path extrusionOk="0" h="64314" w="28231">
                    <a:moveTo>
                      <a:pt x="2842" y="62808"/>
                    </a:moveTo>
                    <a:lnTo>
                      <a:pt x="27498" y="19490"/>
                    </a:lnTo>
                    <a:cubicBezTo>
                      <a:pt x="28452" y="17856"/>
                      <a:pt x="28452" y="15676"/>
                      <a:pt x="27498" y="15131"/>
                    </a:cubicBezTo>
                    <a:lnTo>
                      <a:pt x="2842" y="147"/>
                    </a:lnTo>
                    <a:cubicBezTo>
                      <a:pt x="1752" y="-671"/>
                      <a:pt x="-18" y="1645"/>
                      <a:pt x="-18" y="3961"/>
                    </a:cubicBezTo>
                    <a:lnTo>
                      <a:pt x="-18" y="62808"/>
                    </a:lnTo>
                    <a:cubicBezTo>
                      <a:pt x="118" y="64579"/>
                      <a:pt x="1752" y="64988"/>
                      <a:pt x="2842" y="6280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170"/>
              <p:cNvSpPr/>
              <p:nvPr/>
            </p:nvSpPr>
            <p:spPr>
              <a:xfrm>
                <a:off x="2111710" y="4260844"/>
                <a:ext cx="331969" cy="210844"/>
              </a:xfrm>
              <a:custGeom>
                <a:rect b="b" l="l" r="r" t="t"/>
                <a:pathLst>
                  <a:path extrusionOk="0" h="210844" w="331969">
                    <a:moveTo>
                      <a:pt x="14694" y="176713"/>
                    </a:moveTo>
                    <a:lnTo>
                      <a:pt x="317240" y="2078"/>
                    </a:lnTo>
                    <a:cubicBezTo>
                      <a:pt x="325413" y="-2554"/>
                      <a:pt x="331951" y="715"/>
                      <a:pt x="331951" y="9570"/>
                    </a:cubicBezTo>
                    <a:cubicBezTo>
                      <a:pt x="331243" y="19623"/>
                      <a:pt x="325767" y="28736"/>
                      <a:pt x="317240" y="34090"/>
                    </a:cubicBezTo>
                    <a:lnTo>
                      <a:pt x="14694" y="208725"/>
                    </a:lnTo>
                    <a:cubicBezTo>
                      <a:pt x="6657" y="213356"/>
                      <a:pt x="-18" y="210087"/>
                      <a:pt x="-18" y="201232"/>
                    </a:cubicBezTo>
                    <a:cubicBezTo>
                      <a:pt x="758" y="191207"/>
                      <a:pt x="6207" y="182121"/>
                      <a:pt x="14694" y="17671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3" name="Google Shape;1153;p170"/>
              <p:cNvSpPr/>
              <p:nvPr/>
            </p:nvSpPr>
            <p:spPr>
              <a:xfrm>
                <a:off x="2052863" y="4456391"/>
                <a:ext cx="28231" cy="64758"/>
              </a:xfrm>
              <a:custGeom>
                <a:rect b="b" l="l" r="r" t="t"/>
                <a:pathLst>
                  <a:path extrusionOk="0" h="64758" w="28231">
                    <a:moveTo>
                      <a:pt x="2842" y="62898"/>
                    </a:moveTo>
                    <a:lnTo>
                      <a:pt x="27498" y="19579"/>
                    </a:lnTo>
                    <a:cubicBezTo>
                      <a:pt x="28452" y="17945"/>
                      <a:pt x="28452" y="15765"/>
                      <a:pt x="27498" y="15084"/>
                    </a:cubicBezTo>
                    <a:lnTo>
                      <a:pt x="2842" y="100"/>
                    </a:lnTo>
                    <a:cubicBezTo>
                      <a:pt x="1752" y="-581"/>
                      <a:pt x="-18" y="1735"/>
                      <a:pt x="-18" y="4050"/>
                    </a:cubicBezTo>
                    <a:lnTo>
                      <a:pt x="-18" y="62898"/>
                    </a:lnTo>
                    <a:cubicBezTo>
                      <a:pt x="118" y="65213"/>
                      <a:pt x="1752" y="65486"/>
                      <a:pt x="2842" y="6289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170"/>
              <p:cNvSpPr/>
              <p:nvPr/>
            </p:nvSpPr>
            <p:spPr>
              <a:xfrm>
                <a:off x="2111710" y="4356138"/>
                <a:ext cx="331969" cy="210904"/>
              </a:xfrm>
              <a:custGeom>
                <a:rect b="b" l="l" r="r" t="t"/>
                <a:pathLst>
                  <a:path extrusionOk="0" h="210904" w="331969">
                    <a:moveTo>
                      <a:pt x="14694" y="176773"/>
                    </a:moveTo>
                    <a:lnTo>
                      <a:pt x="317240" y="2138"/>
                    </a:lnTo>
                    <a:cubicBezTo>
                      <a:pt x="325413" y="-2630"/>
                      <a:pt x="331951" y="776"/>
                      <a:pt x="331951" y="9630"/>
                    </a:cubicBezTo>
                    <a:cubicBezTo>
                      <a:pt x="331243" y="19642"/>
                      <a:pt x="325767" y="28715"/>
                      <a:pt x="317240" y="34014"/>
                    </a:cubicBezTo>
                    <a:lnTo>
                      <a:pt x="14694" y="208785"/>
                    </a:lnTo>
                    <a:cubicBezTo>
                      <a:pt x="6657" y="213416"/>
                      <a:pt x="-18" y="210147"/>
                      <a:pt x="-18" y="201293"/>
                    </a:cubicBezTo>
                    <a:cubicBezTo>
                      <a:pt x="758" y="191267"/>
                      <a:pt x="6207" y="182181"/>
                      <a:pt x="14694" y="17677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170"/>
              <p:cNvSpPr/>
              <p:nvPr/>
            </p:nvSpPr>
            <p:spPr>
              <a:xfrm>
                <a:off x="2052863" y="4552835"/>
                <a:ext cx="28231" cy="64248"/>
              </a:xfrm>
              <a:custGeom>
                <a:rect b="b" l="l" r="r" t="t"/>
                <a:pathLst>
                  <a:path extrusionOk="0" h="64248" w="28231">
                    <a:moveTo>
                      <a:pt x="2842" y="62897"/>
                    </a:moveTo>
                    <a:lnTo>
                      <a:pt x="27498" y="19443"/>
                    </a:lnTo>
                    <a:cubicBezTo>
                      <a:pt x="28452" y="17808"/>
                      <a:pt x="28452" y="15629"/>
                      <a:pt x="27498" y="15084"/>
                    </a:cubicBezTo>
                    <a:lnTo>
                      <a:pt x="2842" y="100"/>
                    </a:lnTo>
                    <a:cubicBezTo>
                      <a:pt x="1752" y="-581"/>
                      <a:pt x="-18" y="1734"/>
                      <a:pt x="-18" y="4050"/>
                    </a:cubicBezTo>
                    <a:lnTo>
                      <a:pt x="-18" y="61808"/>
                    </a:lnTo>
                    <a:cubicBezTo>
                      <a:pt x="118" y="64668"/>
                      <a:pt x="1752" y="64941"/>
                      <a:pt x="2842" y="6289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170"/>
              <p:cNvSpPr/>
              <p:nvPr/>
            </p:nvSpPr>
            <p:spPr>
              <a:xfrm>
                <a:off x="2111710" y="4451488"/>
                <a:ext cx="331969" cy="210832"/>
              </a:xfrm>
              <a:custGeom>
                <a:rect b="b" l="l" r="r" t="t"/>
                <a:pathLst>
                  <a:path extrusionOk="0" h="210832" w="331969">
                    <a:moveTo>
                      <a:pt x="14694" y="176777"/>
                    </a:moveTo>
                    <a:lnTo>
                      <a:pt x="317240" y="2142"/>
                    </a:lnTo>
                    <a:cubicBezTo>
                      <a:pt x="325413" y="-2626"/>
                      <a:pt x="331951" y="780"/>
                      <a:pt x="331951" y="9498"/>
                    </a:cubicBezTo>
                    <a:cubicBezTo>
                      <a:pt x="331257" y="19551"/>
                      <a:pt x="325794" y="28678"/>
                      <a:pt x="317240" y="34018"/>
                    </a:cubicBezTo>
                    <a:lnTo>
                      <a:pt x="14694" y="208653"/>
                    </a:lnTo>
                    <a:cubicBezTo>
                      <a:pt x="6657" y="213420"/>
                      <a:pt x="-18" y="210015"/>
                      <a:pt x="-18" y="201161"/>
                    </a:cubicBezTo>
                    <a:cubicBezTo>
                      <a:pt x="758" y="191162"/>
                      <a:pt x="6221" y="182131"/>
                      <a:pt x="14694" y="17677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170"/>
              <p:cNvSpPr/>
              <p:nvPr/>
            </p:nvSpPr>
            <p:spPr>
              <a:xfrm>
                <a:off x="2052863" y="4648688"/>
                <a:ext cx="28231" cy="64261"/>
              </a:xfrm>
              <a:custGeom>
                <a:rect b="b" l="l" r="r" t="t"/>
                <a:pathLst>
                  <a:path extrusionOk="0" h="64261" w="28231">
                    <a:moveTo>
                      <a:pt x="2842" y="62808"/>
                    </a:moveTo>
                    <a:lnTo>
                      <a:pt x="27498" y="19490"/>
                    </a:lnTo>
                    <a:cubicBezTo>
                      <a:pt x="28452" y="17855"/>
                      <a:pt x="28452" y="15676"/>
                      <a:pt x="27498" y="15131"/>
                    </a:cubicBezTo>
                    <a:lnTo>
                      <a:pt x="2842" y="147"/>
                    </a:lnTo>
                    <a:cubicBezTo>
                      <a:pt x="1752" y="-671"/>
                      <a:pt x="-18" y="1645"/>
                      <a:pt x="-18" y="3961"/>
                    </a:cubicBezTo>
                    <a:lnTo>
                      <a:pt x="-18" y="62263"/>
                    </a:lnTo>
                    <a:cubicBezTo>
                      <a:pt x="118" y="64579"/>
                      <a:pt x="1752" y="64987"/>
                      <a:pt x="2842" y="6280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170"/>
              <p:cNvSpPr/>
              <p:nvPr/>
            </p:nvSpPr>
            <p:spPr>
              <a:xfrm>
                <a:off x="2111710" y="4547861"/>
                <a:ext cx="331969" cy="210844"/>
              </a:xfrm>
              <a:custGeom>
                <a:rect b="b" l="l" r="r" t="t"/>
                <a:pathLst>
                  <a:path extrusionOk="0" h="210844" w="331969">
                    <a:moveTo>
                      <a:pt x="14694" y="176713"/>
                    </a:moveTo>
                    <a:lnTo>
                      <a:pt x="317240" y="2078"/>
                    </a:lnTo>
                    <a:cubicBezTo>
                      <a:pt x="325413" y="-2554"/>
                      <a:pt x="331951" y="715"/>
                      <a:pt x="331951" y="9570"/>
                    </a:cubicBezTo>
                    <a:cubicBezTo>
                      <a:pt x="331243" y="19623"/>
                      <a:pt x="325767" y="28722"/>
                      <a:pt x="317240" y="34090"/>
                    </a:cubicBezTo>
                    <a:lnTo>
                      <a:pt x="14694" y="208725"/>
                    </a:lnTo>
                    <a:cubicBezTo>
                      <a:pt x="6657" y="213356"/>
                      <a:pt x="-18" y="210087"/>
                      <a:pt x="-18" y="201232"/>
                    </a:cubicBezTo>
                    <a:cubicBezTo>
                      <a:pt x="758" y="191207"/>
                      <a:pt x="6207" y="182121"/>
                      <a:pt x="14694" y="17671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9" name="Google Shape;1159;p170"/>
              <p:cNvSpPr/>
              <p:nvPr/>
            </p:nvSpPr>
            <p:spPr>
              <a:xfrm>
                <a:off x="2052727" y="4744906"/>
                <a:ext cx="28231" cy="63927"/>
              </a:xfrm>
              <a:custGeom>
                <a:rect b="b" l="l" r="r" t="t"/>
                <a:pathLst>
                  <a:path extrusionOk="0" h="63927" w="28231">
                    <a:moveTo>
                      <a:pt x="2979" y="62489"/>
                    </a:moveTo>
                    <a:lnTo>
                      <a:pt x="27498" y="19579"/>
                    </a:lnTo>
                    <a:cubicBezTo>
                      <a:pt x="28452" y="17945"/>
                      <a:pt x="28452" y="15765"/>
                      <a:pt x="27498" y="15084"/>
                    </a:cubicBezTo>
                    <a:lnTo>
                      <a:pt x="2842" y="100"/>
                    </a:lnTo>
                    <a:cubicBezTo>
                      <a:pt x="1753" y="-581"/>
                      <a:pt x="-18" y="1735"/>
                      <a:pt x="-18" y="4050"/>
                    </a:cubicBezTo>
                    <a:lnTo>
                      <a:pt x="-18" y="62353"/>
                    </a:lnTo>
                    <a:cubicBezTo>
                      <a:pt x="254" y="64260"/>
                      <a:pt x="1889" y="64532"/>
                      <a:pt x="2979" y="6248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170"/>
              <p:cNvSpPr/>
              <p:nvPr/>
            </p:nvSpPr>
            <p:spPr>
              <a:xfrm>
                <a:off x="2716802" y="1850419"/>
                <a:ext cx="1023970" cy="865750"/>
              </a:xfrm>
              <a:custGeom>
                <a:rect b="b" l="l" r="r" t="t"/>
                <a:pathLst>
                  <a:path extrusionOk="0" h="865750" w="1023970">
                    <a:moveTo>
                      <a:pt x="14830" y="863674"/>
                    </a:moveTo>
                    <a:lnTo>
                      <a:pt x="1009241" y="289640"/>
                    </a:lnTo>
                    <a:cubicBezTo>
                      <a:pt x="1017918" y="283973"/>
                      <a:pt x="1023380" y="274520"/>
                      <a:pt x="1023952" y="264167"/>
                    </a:cubicBezTo>
                    <a:lnTo>
                      <a:pt x="1023952" y="10660"/>
                    </a:lnTo>
                    <a:cubicBezTo>
                      <a:pt x="1023952" y="1261"/>
                      <a:pt x="1017278" y="-2962"/>
                      <a:pt x="1009241" y="2215"/>
                    </a:cubicBezTo>
                    <a:lnTo>
                      <a:pt x="14830" y="576112"/>
                    </a:lnTo>
                    <a:cubicBezTo>
                      <a:pt x="6084" y="581738"/>
                      <a:pt x="554" y="591205"/>
                      <a:pt x="-18" y="601586"/>
                    </a:cubicBezTo>
                    <a:lnTo>
                      <a:pt x="-18" y="855228"/>
                    </a:lnTo>
                    <a:cubicBezTo>
                      <a:pt x="-18" y="864628"/>
                      <a:pt x="6657" y="868442"/>
                      <a:pt x="14830" y="863674"/>
                    </a:cubicBezTo>
                    <a:close/>
                  </a:path>
                </a:pathLst>
              </a:custGeom>
              <a:solidFill>
                <a:srgbClr val="F0F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170"/>
              <p:cNvSpPr/>
              <p:nvPr/>
            </p:nvSpPr>
            <p:spPr>
              <a:xfrm>
                <a:off x="2815784" y="2497387"/>
                <a:ext cx="14551" cy="39095"/>
              </a:xfrm>
              <a:custGeom>
                <a:rect b="b" l="l" r="r" t="t"/>
                <a:pathLst>
                  <a:path extrusionOk="0" h="39095" w="14551">
                    <a:moveTo>
                      <a:pt x="2485" y="37848"/>
                    </a:moveTo>
                    <a:lnTo>
                      <a:pt x="9023" y="10604"/>
                    </a:lnTo>
                    <a:lnTo>
                      <a:pt x="33" y="15780"/>
                    </a:lnTo>
                    <a:lnTo>
                      <a:pt x="33" y="15780"/>
                    </a:lnTo>
                    <a:cubicBezTo>
                      <a:pt x="33" y="15780"/>
                      <a:pt x="33" y="15780"/>
                      <a:pt x="33" y="14963"/>
                    </a:cubicBezTo>
                    <a:lnTo>
                      <a:pt x="33" y="10059"/>
                    </a:lnTo>
                    <a:cubicBezTo>
                      <a:pt x="-35" y="9746"/>
                      <a:pt x="-35" y="9419"/>
                      <a:pt x="33" y="9106"/>
                    </a:cubicBezTo>
                    <a:cubicBezTo>
                      <a:pt x="33" y="9106"/>
                      <a:pt x="33" y="9106"/>
                      <a:pt x="33" y="8288"/>
                    </a:cubicBezTo>
                    <a:lnTo>
                      <a:pt x="14472" y="-21"/>
                    </a:lnTo>
                    <a:lnTo>
                      <a:pt x="14472" y="-21"/>
                    </a:lnTo>
                    <a:cubicBezTo>
                      <a:pt x="14554" y="251"/>
                      <a:pt x="14554" y="524"/>
                      <a:pt x="14472" y="796"/>
                    </a:cubicBezTo>
                    <a:lnTo>
                      <a:pt x="14472" y="5155"/>
                    </a:lnTo>
                    <a:cubicBezTo>
                      <a:pt x="14527" y="6014"/>
                      <a:pt x="14527" y="6885"/>
                      <a:pt x="14472" y="7744"/>
                    </a:cubicBezTo>
                    <a:lnTo>
                      <a:pt x="7934" y="34988"/>
                    </a:lnTo>
                    <a:cubicBezTo>
                      <a:pt x="7947" y="35301"/>
                      <a:pt x="7947" y="35628"/>
                      <a:pt x="7934" y="35941"/>
                    </a:cubicBezTo>
                    <a:cubicBezTo>
                      <a:pt x="7988" y="36159"/>
                      <a:pt x="7988" y="36404"/>
                      <a:pt x="7934" y="36622"/>
                    </a:cubicBezTo>
                    <a:lnTo>
                      <a:pt x="3575" y="39074"/>
                    </a:lnTo>
                    <a:lnTo>
                      <a:pt x="3575" y="39074"/>
                    </a:lnTo>
                    <a:cubicBezTo>
                      <a:pt x="2975" y="39074"/>
                      <a:pt x="2485" y="38597"/>
                      <a:pt x="2471" y="37998"/>
                    </a:cubicBezTo>
                    <a:cubicBezTo>
                      <a:pt x="2471" y="37944"/>
                      <a:pt x="2485" y="37903"/>
                      <a:pt x="2485" y="3784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2" name="Google Shape;1162;p170"/>
              <p:cNvSpPr/>
              <p:nvPr/>
            </p:nvSpPr>
            <p:spPr>
              <a:xfrm>
                <a:off x="2834794" y="2488391"/>
                <a:ext cx="16571" cy="35966"/>
              </a:xfrm>
              <a:custGeom>
                <a:rect b="b" l="l" r="r" t="t"/>
                <a:pathLst>
                  <a:path extrusionOk="0" h="35966" w="16571">
                    <a:moveTo>
                      <a:pt x="8267" y="1210"/>
                    </a:moveTo>
                    <a:cubicBezTo>
                      <a:pt x="9412" y="365"/>
                      <a:pt x="10801" y="-71"/>
                      <a:pt x="12218" y="-16"/>
                    </a:cubicBezTo>
                    <a:cubicBezTo>
                      <a:pt x="13226" y="-3"/>
                      <a:pt x="14207" y="379"/>
                      <a:pt x="14942" y="1073"/>
                    </a:cubicBezTo>
                    <a:cubicBezTo>
                      <a:pt x="15705" y="1972"/>
                      <a:pt x="16223" y="3048"/>
                      <a:pt x="16441" y="4206"/>
                    </a:cubicBezTo>
                    <a:cubicBezTo>
                      <a:pt x="16590" y="5705"/>
                      <a:pt x="16590" y="7203"/>
                      <a:pt x="16441" y="8702"/>
                    </a:cubicBezTo>
                    <a:lnTo>
                      <a:pt x="16441" y="17011"/>
                    </a:lnTo>
                    <a:cubicBezTo>
                      <a:pt x="16563" y="18741"/>
                      <a:pt x="16563" y="20457"/>
                      <a:pt x="16441" y="22187"/>
                    </a:cubicBezTo>
                    <a:cubicBezTo>
                      <a:pt x="16127" y="23877"/>
                      <a:pt x="15623" y="25525"/>
                      <a:pt x="14942" y="27091"/>
                    </a:cubicBezTo>
                    <a:cubicBezTo>
                      <a:pt x="14166" y="28617"/>
                      <a:pt x="13253" y="30075"/>
                      <a:pt x="12218" y="31451"/>
                    </a:cubicBezTo>
                    <a:cubicBezTo>
                      <a:pt x="11060" y="32717"/>
                      <a:pt x="9725" y="33821"/>
                      <a:pt x="8267" y="34720"/>
                    </a:cubicBezTo>
                    <a:cubicBezTo>
                      <a:pt x="7082" y="35456"/>
                      <a:pt x="5720" y="35878"/>
                      <a:pt x="4317" y="35946"/>
                    </a:cubicBezTo>
                    <a:cubicBezTo>
                      <a:pt x="3350" y="35823"/>
                      <a:pt x="2437" y="35387"/>
                      <a:pt x="1729" y="34720"/>
                    </a:cubicBezTo>
                    <a:cubicBezTo>
                      <a:pt x="871" y="33875"/>
                      <a:pt x="298" y="32772"/>
                      <a:pt x="94" y="31587"/>
                    </a:cubicBezTo>
                    <a:cubicBezTo>
                      <a:pt x="-56" y="30088"/>
                      <a:pt x="-56" y="28590"/>
                      <a:pt x="94" y="27091"/>
                    </a:cubicBezTo>
                    <a:lnTo>
                      <a:pt x="94" y="18918"/>
                    </a:lnTo>
                    <a:cubicBezTo>
                      <a:pt x="-42" y="17202"/>
                      <a:pt x="-42" y="15458"/>
                      <a:pt x="94" y="13742"/>
                    </a:cubicBezTo>
                    <a:cubicBezTo>
                      <a:pt x="366" y="11985"/>
                      <a:pt x="925" y="10282"/>
                      <a:pt x="1729" y="8702"/>
                    </a:cubicBezTo>
                    <a:cubicBezTo>
                      <a:pt x="2423" y="7203"/>
                      <a:pt x="3295" y="5787"/>
                      <a:pt x="4317" y="4479"/>
                    </a:cubicBezTo>
                    <a:cubicBezTo>
                      <a:pt x="5434" y="3171"/>
                      <a:pt x="6769" y="2068"/>
                      <a:pt x="8267" y="1210"/>
                    </a:cubicBezTo>
                    <a:close/>
                    <a:moveTo>
                      <a:pt x="11537" y="20008"/>
                    </a:moveTo>
                    <a:lnTo>
                      <a:pt x="11537" y="12107"/>
                    </a:lnTo>
                    <a:cubicBezTo>
                      <a:pt x="11605" y="11426"/>
                      <a:pt x="11605" y="10745"/>
                      <a:pt x="11537" y="10064"/>
                    </a:cubicBezTo>
                    <a:cubicBezTo>
                      <a:pt x="11618" y="9614"/>
                      <a:pt x="11618" y="9151"/>
                      <a:pt x="11537" y="8702"/>
                    </a:cubicBezTo>
                    <a:cubicBezTo>
                      <a:pt x="11237" y="8552"/>
                      <a:pt x="10883" y="8552"/>
                      <a:pt x="10583" y="8702"/>
                    </a:cubicBezTo>
                    <a:lnTo>
                      <a:pt x="9085" y="8702"/>
                    </a:lnTo>
                    <a:cubicBezTo>
                      <a:pt x="8526" y="9083"/>
                      <a:pt x="8022" y="9546"/>
                      <a:pt x="7586" y="10064"/>
                    </a:cubicBezTo>
                    <a:cubicBezTo>
                      <a:pt x="7191" y="10554"/>
                      <a:pt x="6864" y="11113"/>
                      <a:pt x="6633" y="11699"/>
                    </a:cubicBezTo>
                    <a:cubicBezTo>
                      <a:pt x="6565" y="12380"/>
                      <a:pt x="6565" y="13061"/>
                      <a:pt x="6633" y="13742"/>
                    </a:cubicBezTo>
                    <a:cubicBezTo>
                      <a:pt x="6633" y="13742"/>
                      <a:pt x="6633" y="15240"/>
                      <a:pt x="6633" y="16058"/>
                    </a:cubicBezTo>
                    <a:lnTo>
                      <a:pt x="6633" y="23822"/>
                    </a:lnTo>
                    <a:cubicBezTo>
                      <a:pt x="6633" y="24639"/>
                      <a:pt x="6633" y="25321"/>
                      <a:pt x="6633" y="25865"/>
                    </a:cubicBezTo>
                    <a:cubicBezTo>
                      <a:pt x="6537" y="26315"/>
                      <a:pt x="6537" y="26778"/>
                      <a:pt x="6633" y="27228"/>
                    </a:cubicBezTo>
                    <a:cubicBezTo>
                      <a:pt x="6946" y="27337"/>
                      <a:pt x="7273" y="27337"/>
                      <a:pt x="7586" y="27228"/>
                    </a:cubicBezTo>
                    <a:cubicBezTo>
                      <a:pt x="8076" y="27391"/>
                      <a:pt x="8594" y="27391"/>
                      <a:pt x="9085" y="27228"/>
                    </a:cubicBezTo>
                    <a:cubicBezTo>
                      <a:pt x="9670" y="26887"/>
                      <a:pt x="10188" y="26424"/>
                      <a:pt x="10583" y="25865"/>
                    </a:cubicBezTo>
                    <a:cubicBezTo>
                      <a:pt x="11033" y="25402"/>
                      <a:pt x="11360" y="24844"/>
                      <a:pt x="11537" y="24231"/>
                    </a:cubicBezTo>
                    <a:cubicBezTo>
                      <a:pt x="11659" y="23550"/>
                      <a:pt x="11659" y="22869"/>
                      <a:pt x="11537" y="22187"/>
                    </a:cubicBezTo>
                    <a:cubicBezTo>
                      <a:pt x="11387" y="21397"/>
                      <a:pt x="11155" y="20621"/>
                      <a:pt x="10856" y="1987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170"/>
              <p:cNvSpPr/>
              <p:nvPr/>
            </p:nvSpPr>
            <p:spPr>
              <a:xfrm>
                <a:off x="2854546" y="2471913"/>
                <a:ext cx="22776" cy="41819"/>
              </a:xfrm>
              <a:custGeom>
                <a:rect b="b" l="l" r="r" t="t"/>
                <a:pathLst>
                  <a:path extrusionOk="0" h="41819" w="22776">
                    <a:moveTo>
                      <a:pt x="8812" y="12239"/>
                    </a:moveTo>
                    <a:lnTo>
                      <a:pt x="8812" y="15781"/>
                    </a:lnTo>
                    <a:cubicBezTo>
                      <a:pt x="8880" y="16734"/>
                      <a:pt x="8880" y="17688"/>
                      <a:pt x="8812" y="18641"/>
                    </a:cubicBezTo>
                    <a:cubicBezTo>
                      <a:pt x="8662" y="19540"/>
                      <a:pt x="8390" y="20412"/>
                      <a:pt x="7995" y="21229"/>
                    </a:cubicBezTo>
                    <a:cubicBezTo>
                      <a:pt x="7573" y="22006"/>
                      <a:pt x="7069" y="22742"/>
                      <a:pt x="6497" y="23409"/>
                    </a:cubicBezTo>
                    <a:cubicBezTo>
                      <a:pt x="5911" y="24104"/>
                      <a:pt x="5216" y="24703"/>
                      <a:pt x="4453" y="25180"/>
                    </a:cubicBezTo>
                    <a:cubicBezTo>
                      <a:pt x="3786" y="25316"/>
                      <a:pt x="3077" y="25316"/>
                      <a:pt x="2410" y="25180"/>
                    </a:cubicBezTo>
                    <a:cubicBezTo>
                      <a:pt x="1933" y="25384"/>
                      <a:pt x="1388" y="25384"/>
                      <a:pt x="911" y="25180"/>
                    </a:cubicBezTo>
                    <a:cubicBezTo>
                      <a:pt x="462" y="24799"/>
                      <a:pt x="162" y="24267"/>
                      <a:pt x="94" y="23682"/>
                    </a:cubicBezTo>
                    <a:cubicBezTo>
                      <a:pt x="-56" y="22878"/>
                      <a:pt x="-56" y="22033"/>
                      <a:pt x="94" y="21229"/>
                    </a:cubicBezTo>
                    <a:lnTo>
                      <a:pt x="94" y="17688"/>
                    </a:lnTo>
                    <a:cubicBezTo>
                      <a:pt x="-42" y="16789"/>
                      <a:pt x="-42" y="15862"/>
                      <a:pt x="94" y="14963"/>
                    </a:cubicBezTo>
                    <a:cubicBezTo>
                      <a:pt x="217" y="14064"/>
                      <a:pt x="503" y="13192"/>
                      <a:pt x="911" y="12375"/>
                    </a:cubicBezTo>
                    <a:cubicBezTo>
                      <a:pt x="1279" y="11531"/>
                      <a:pt x="1783" y="10741"/>
                      <a:pt x="2410" y="10059"/>
                    </a:cubicBezTo>
                    <a:cubicBezTo>
                      <a:pt x="2968" y="9365"/>
                      <a:pt x="3663" y="8806"/>
                      <a:pt x="4453" y="8425"/>
                    </a:cubicBezTo>
                    <a:cubicBezTo>
                      <a:pt x="5121" y="8220"/>
                      <a:pt x="5829" y="8220"/>
                      <a:pt x="6497" y="8425"/>
                    </a:cubicBezTo>
                    <a:cubicBezTo>
                      <a:pt x="6973" y="8234"/>
                      <a:pt x="7518" y="8234"/>
                      <a:pt x="7995" y="8425"/>
                    </a:cubicBezTo>
                    <a:lnTo>
                      <a:pt x="8812" y="10059"/>
                    </a:lnTo>
                    <a:cubicBezTo>
                      <a:pt x="8894" y="10781"/>
                      <a:pt x="8894" y="11517"/>
                      <a:pt x="8812" y="12239"/>
                    </a:cubicBezTo>
                    <a:close/>
                    <a:moveTo>
                      <a:pt x="16304" y="2431"/>
                    </a:moveTo>
                    <a:lnTo>
                      <a:pt x="16304" y="1477"/>
                    </a:lnTo>
                    <a:cubicBezTo>
                      <a:pt x="16522" y="1423"/>
                      <a:pt x="16768" y="1423"/>
                      <a:pt x="16985" y="1477"/>
                    </a:cubicBezTo>
                    <a:lnTo>
                      <a:pt x="19437" y="-21"/>
                    </a:lnTo>
                    <a:lnTo>
                      <a:pt x="19437" y="-21"/>
                    </a:lnTo>
                    <a:lnTo>
                      <a:pt x="19437" y="-21"/>
                    </a:lnTo>
                    <a:lnTo>
                      <a:pt x="4453" y="38938"/>
                    </a:lnTo>
                    <a:lnTo>
                      <a:pt x="4453" y="39755"/>
                    </a:lnTo>
                    <a:cubicBezTo>
                      <a:pt x="4303" y="40042"/>
                      <a:pt x="4058" y="40287"/>
                      <a:pt x="3772" y="40437"/>
                    </a:cubicBezTo>
                    <a:lnTo>
                      <a:pt x="1320" y="41799"/>
                    </a:lnTo>
                    <a:lnTo>
                      <a:pt x="1320" y="41799"/>
                    </a:lnTo>
                    <a:cubicBezTo>
                      <a:pt x="1320" y="41799"/>
                      <a:pt x="1320" y="41799"/>
                      <a:pt x="1320" y="41799"/>
                    </a:cubicBezTo>
                    <a:lnTo>
                      <a:pt x="1320" y="41799"/>
                    </a:lnTo>
                    <a:lnTo>
                      <a:pt x="1320" y="41799"/>
                    </a:lnTo>
                    <a:close/>
                    <a:moveTo>
                      <a:pt x="2682" y="19050"/>
                    </a:moveTo>
                    <a:cubicBezTo>
                      <a:pt x="2587" y="19595"/>
                      <a:pt x="2587" y="20140"/>
                      <a:pt x="2682" y="20685"/>
                    </a:cubicBezTo>
                    <a:cubicBezTo>
                      <a:pt x="2682" y="20685"/>
                      <a:pt x="2682" y="20685"/>
                      <a:pt x="3636" y="20685"/>
                    </a:cubicBezTo>
                    <a:cubicBezTo>
                      <a:pt x="4044" y="20426"/>
                      <a:pt x="4385" y="20044"/>
                      <a:pt x="4589" y="19595"/>
                    </a:cubicBezTo>
                    <a:cubicBezTo>
                      <a:pt x="4671" y="18914"/>
                      <a:pt x="4671" y="18233"/>
                      <a:pt x="4589" y="17552"/>
                    </a:cubicBezTo>
                    <a:lnTo>
                      <a:pt x="4589" y="14555"/>
                    </a:lnTo>
                    <a:cubicBezTo>
                      <a:pt x="4698" y="14010"/>
                      <a:pt x="4698" y="13465"/>
                      <a:pt x="4589" y="12920"/>
                    </a:cubicBezTo>
                    <a:lnTo>
                      <a:pt x="3636" y="12920"/>
                    </a:lnTo>
                    <a:cubicBezTo>
                      <a:pt x="3173" y="13192"/>
                      <a:pt x="2832" y="13628"/>
                      <a:pt x="2682" y="14146"/>
                    </a:cubicBezTo>
                    <a:cubicBezTo>
                      <a:pt x="2587" y="14773"/>
                      <a:pt x="2587" y="15426"/>
                      <a:pt x="2682" y="16053"/>
                    </a:cubicBezTo>
                    <a:cubicBezTo>
                      <a:pt x="2600" y="17048"/>
                      <a:pt x="2641" y="18055"/>
                      <a:pt x="2818" y="19050"/>
                    </a:cubicBezTo>
                    <a:close/>
                    <a:moveTo>
                      <a:pt x="22707" y="20412"/>
                    </a:moveTo>
                    <a:lnTo>
                      <a:pt x="22707" y="23954"/>
                    </a:lnTo>
                    <a:cubicBezTo>
                      <a:pt x="22775" y="24907"/>
                      <a:pt x="22775" y="25861"/>
                      <a:pt x="22707" y="26815"/>
                    </a:cubicBezTo>
                    <a:cubicBezTo>
                      <a:pt x="22502" y="27700"/>
                      <a:pt x="22230" y="28558"/>
                      <a:pt x="21889" y="29403"/>
                    </a:cubicBezTo>
                    <a:cubicBezTo>
                      <a:pt x="21467" y="30179"/>
                      <a:pt x="20963" y="30915"/>
                      <a:pt x="20391" y="31582"/>
                    </a:cubicBezTo>
                    <a:cubicBezTo>
                      <a:pt x="19805" y="32277"/>
                      <a:pt x="19110" y="32876"/>
                      <a:pt x="18348" y="33353"/>
                    </a:cubicBezTo>
                    <a:cubicBezTo>
                      <a:pt x="17680" y="33489"/>
                      <a:pt x="16972" y="33489"/>
                      <a:pt x="16304" y="33353"/>
                    </a:cubicBezTo>
                    <a:cubicBezTo>
                      <a:pt x="15814" y="33503"/>
                      <a:pt x="15296" y="33503"/>
                      <a:pt x="14806" y="33353"/>
                    </a:cubicBezTo>
                    <a:cubicBezTo>
                      <a:pt x="14384" y="32904"/>
                      <a:pt x="14098" y="32331"/>
                      <a:pt x="13988" y="31718"/>
                    </a:cubicBezTo>
                    <a:cubicBezTo>
                      <a:pt x="13839" y="30915"/>
                      <a:pt x="13839" y="30070"/>
                      <a:pt x="13988" y="29267"/>
                    </a:cubicBezTo>
                    <a:lnTo>
                      <a:pt x="13988" y="25861"/>
                    </a:lnTo>
                    <a:cubicBezTo>
                      <a:pt x="13852" y="24907"/>
                      <a:pt x="13852" y="23954"/>
                      <a:pt x="13988" y="23000"/>
                    </a:cubicBezTo>
                    <a:cubicBezTo>
                      <a:pt x="14111" y="22101"/>
                      <a:pt x="14397" y="21229"/>
                      <a:pt x="14806" y="20412"/>
                    </a:cubicBezTo>
                    <a:cubicBezTo>
                      <a:pt x="14969" y="19459"/>
                      <a:pt x="15283" y="18532"/>
                      <a:pt x="15759" y="17688"/>
                    </a:cubicBezTo>
                    <a:cubicBezTo>
                      <a:pt x="16318" y="16993"/>
                      <a:pt x="17013" y="16435"/>
                      <a:pt x="17803" y="16053"/>
                    </a:cubicBezTo>
                    <a:cubicBezTo>
                      <a:pt x="18470" y="15917"/>
                      <a:pt x="19179" y="15917"/>
                      <a:pt x="19846" y="16053"/>
                    </a:cubicBezTo>
                    <a:cubicBezTo>
                      <a:pt x="20323" y="15862"/>
                      <a:pt x="20868" y="15862"/>
                      <a:pt x="21345" y="16053"/>
                    </a:cubicBezTo>
                    <a:cubicBezTo>
                      <a:pt x="21726" y="16544"/>
                      <a:pt x="21998" y="17088"/>
                      <a:pt x="22162" y="17688"/>
                    </a:cubicBezTo>
                    <a:close/>
                    <a:moveTo>
                      <a:pt x="16713" y="27223"/>
                    </a:moveTo>
                    <a:cubicBezTo>
                      <a:pt x="16604" y="27768"/>
                      <a:pt x="16604" y="28313"/>
                      <a:pt x="16713" y="28858"/>
                    </a:cubicBezTo>
                    <a:cubicBezTo>
                      <a:pt x="16713" y="28858"/>
                      <a:pt x="16713" y="28858"/>
                      <a:pt x="17667" y="28858"/>
                    </a:cubicBezTo>
                    <a:cubicBezTo>
                      <a:pt x="18620" y="28858"/>
                      <a:pt x="18348" y="28858"/>
                      <a:pt x="18620" y="27768"/>
                    </a:cubicBezTo>
                    <a:cubicBezTo>
                      <a:pt x="18702" y="27087"/>
                      <a:pt x="18702" y="26406"/>
                      <a:pt x="18620" y="25725"/>
                    </a:cubicBezTo>
                    <a:lnTo>
                      <a:pt x="18620" y="22728"/>
                    </a:lnTo>
                    <a:cubicBezTo>
                      <a:pt x="18729" y="22183"/>
                      <a:pt x="18729" y="21638"/>
                      <a:pt x="18620" y="21093"/>
                    </a:cubicBezTo>
                    <a:lnTo>
                      <a:pt x="17667" y="21093"/>
                    </a:lnTo>
                    <a:cubicBezTo>
                      <a:pt x="17203" y="21366"/>
                      <a:pt x="16863" y="21802"/>
                      <a:pt x="16713" y="22319"/>
                    </a:cubicBezTo>
                    <a:cubicBezTo>
                      <a:pt x="16618" y="22946"/>
                      <a:pt x="16618" y="23600"/>
                      <a:pt x="16713" y="24226"/>
                    </a:cubicBezTo>
                    <a:cubicBezTo>
                      <a:pt x="16631" y="25221"/>
                      <a:pt x="16672" y="26229"/>
                      <a:pt x="16849" y="2722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170"/>
              <p:cNvSpPr/>
              <p:nvPr/>
            </p:nvSpPr>
            <p:spPr>
              <a:xfrm>
                <a:off x="2784641" y="2441809"/>
                <a:ext cx="33510" cy="63615"/>
              </a:xfrm>
              <a:custGeom>
                <a:rect b="b" l="l" r="r" t="t"/>
                <a:pathLst>
                  <a:path extrusionOk="0" h="63615" w="33510">
                    <a:moveTo>
                      <a:pt x="33492" y="15372"/>
                    </a:moveTo>
                    <a:lnTo>
                      <a:pt x="23548" y="-21"/>
                    </a:lnTo>
                    <a:cubicBezTo>
                      <a:pt x="12064" y="19663"/>
                      <a:pt x="4095" y="41186"/>
                      <a:pt x="-18" y="63594"/>
                    </a:cubicBezTo>
                    <a:lnTo>
                      <a:pt x="16056" y="62232"/>
                    </a:lnTo>
                    <a:cubicBezTo>
                      <a:pt x="19189" y="45735"/>
                      <a:pt x="25074" y="29893"/>
                      <a:pt x="33492" y="15372"/>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170"/>
              <p:cNvSpPr/>
              <p:nvPr/>
            </p:nvSpPr>
            <p:spPr>
              <a:xfrm>
                <a:off x="2808207" y="2400670"/>
                <a:ext cx="38141" cy="56259"/>
              </a:xfrm>
              <a:custGeom>
                <a:rect b="b" l="l" r="r" t="t"/>
                <a:pathLst>
                  <a:path extrusionOk="0" h="56259" w="38141">
                    <a:moveTo>
                      <a:pt x="38124" y="25997"/>
                    </a:moveTo>
                    <a:lnTo>
                      <a:pt x="38124" y="-21"/>
                    </a:lnTo>
                    <a:cubicBezTo>
                      <a:pt x="22131" y="10127"/>
                      <a:pt x="9013" y="24199"/>
                      <a:pt x="-18" y="40845"/>
                    </a:cubicBezTo>
                    <a:lnTo>
                      <a:pt x="9926" y="56238"/>
                    </a:lnTo>
                    <a:cubicBezTo>
                      <a:pt x="16628" y="43951"/>
                      <a:pt x="26327" y="33544"/>
                      <a:pt x="38124" y="2599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170"/>
              <p:cNvSpPr/>
              <p:nvPr/>
            </p:nvSpPr>
            <p:spPr>
              <a:xfrm>
                <a:off x="2781364" y="2504061"/>
                <a:ext cx="19350" cy="63070"/>
              </a:xfrm>
              <a:custGeom>
                <a:rect b="b" l="l" r="r" t="t"/>
                <a:pathLst>
                  <a:path extrusionOk="0" h="63070" w="19350">
                    <a:moveTo>
                      <a:pt x="17017" y="24226"/>
                    </a:moveTo>
                    <a:cubicBezTo>
                      <a:pt x="17058" y="16094"/>
                      <a:pt x="17821" y="7975"/>
                      <a:pt x="19332" y="-21"/>
                    </a:cubicBezTo>
                    <a:lnTo>
                      <a:pt x="3259" y="1341"/>
                    </a:lnTo>
                    <a:cubicBezTo>
                      <a:pt x="1106" y="12103"/>
                      <a:pt x="3" y="23055"/>
                      <a:pt x="-11" y="34034"/>
                    </a:cubicBezTo>
                    <a:cubicBezTo>
                      <a:pt x="-120" y="43801"/>
                      <a:pt x="970" y="53555"/>
                      <a:pt x="3259" y="63049"/>
                    </a:cubicBezTo>
                    <a:lnTo>
                      <a:pt x="19332" y="45613"/>
                    </a:lnTo>
                    <a:cubicBezTo>
                      <a:pt x="17739" y="38598"/>
                      <a:pt x="16949" y="31419"/>
                      <a:pt x="17017" y="24226"/>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170"/>
              <p:cNvSpPr/>
              <p:nvPr/>
            </p:nvSpPr>
            <p:spPr>
              <a:xfrm>
                <a:off x="2784641" y="2393945"/>
                <a:ext cx="126556" cy="213344"/>
              </a:xfrm>
              <a:custGeom>
                <a:rect b="b" l="l" r="r" t="t"/>
                <a:pathLst>
                  <a:path extrusionOk="0" h="213344" w="126556">
                    <a:moveTo>
                      <a:pt x="123398" y="40078"/>
                    </a:moveTo>
                    <a:cubicBezTo>
                      <a:pt x="120905" y="25216"/>
                      <a:pt x="112377" y="12057"/>
                      <a:pt x="99831" y="3707"/>
                    </a:cubicBezTo>
                    <a:cubicBezTo>
                      <a:pt x="87490" y="-2178"/>
                      <a:pt x="72955" y="-1034"/>
                      <a:pt x="61690" y="6704"/>
                    </a:cubicBezTo>
                    <a:lnTo>
                      <a:pt x="61690" y="32722"/>
                    </a:lnTo>
                    <a:cubicBezTo>
                      <a:pt x="70054" y="27069"/>
                      <a:pt x="80801" y="26292"/>
                      <a:pt x="89887" y="30678"/>
                    </a:cubicBezTo>
                    <a:cubicBezTo>
                      <a:pt x="99286" y="36890"/>
                      <a:pt x="105621" y="46793"/>
                      <a:pt x="107323" y="57923"/>
                    </a:cubicBezTo>
                    <a:cubicBezTo>
                      <a:pt x="108917" y="64938"/>
                      <a:pt x="109707" y="72117"/>
                      <a:pt x="109639" y="79309"/>
                    </a:cubicBezTo>
                    <a:cubicBezTo>
                      <a:pt x="109612" y="87442"/>
                      <a:pt x="108836" y="95560"/>
                      <a:pt x="107323" y="103557"/>
                    </a:cubicBezTo>
                    <a:cubicBezTo>
                      <a:pt x="104136" y="120026"/>
                      <a:pt x="98238" y="135868"/>
                      <a:pt x="89887" y="150416"/>
                    </a:cubicBezTo>
                    <a:cubicBezTo>
                      <a:pt x="83144" y="162744"/>
                      <a:pt x="73459" y="173233"/>
                      <a:pt x="61690" y="180930"/>
                    </a:cubicBezTo>
                    <a:cubicBezTo>
                      <a:pt x="53339" y="186638"/>
                      <a:pt x="42578" y="187428"/>
                      <a:pt x="33492" y="182973"/>
                    </a:cubicBezTo>
                    <a:cubicBezTo>
                      <a:pt x="24052" y="176802"/>
                      <a:pt x="17717" y="166886"/>
                      <a:pt x="16056" y="155729"/>
                    </a:cubicBezTo>
                    <a:lnTo>
                      <a:pt x="-18" y="173165"/>
                    </a:lnTo>
                    <a:cubicBezTo>
                      <a:pt x="2325" y="188081"/>
                      <a:pt x="10893" y="201295"/>
                      <a:pt x="23548" y="209536"/>
                    </a:cubicBezTo>
                    <a:cubicBezTo>
                      <a:pt x="35862" y="215503"/>
                      <a:pt x="50451" y="214358"/>
                      <a:pt x="61690" y="206539"/>
                    </a:cubicBezTo>
                    <a:cubicBezTo>
                      <a:pt x="77614" y="196309"/>
                      <a:pt x="90718" y="182265"/>
                      <a:pt x="99831" y="165673"/>
                    </a:cubicBezTo>
                    <a:cubicBezTo>
                      <a:pt x="111247" y="146017"/>
                      <a:pt x="119229" y="124548"/>
                      <a:pt x="123398" y="102194"/>
                    </a:cubicBezTo>
                    <a:cubicBezTo>
                      <a:pt x="125455" y="91365"/>
                      <a:pt x="126503" y="80385"/>
                      <a:pt x="126531" y="69365"/>
                    </a:cubicBezTo>
                    <a:cubicBezTo>
                      <a:pt x="126640" y="59516"/>
                      <a:pt x="125591" y="49681"/>
                      <a:pt x="123398" y="4007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170"/>
              <p:cNvSpPr/>
              <p:nvPr/>
            </p:nvSpPr>
            <p:spPr>
              <a:xfrm>
                <a:off x="2993467" y="2185866"/>
                <a:ext cx="332106" cy="210564"/>
              </a:xfrm>
              <a:custGeom>
                <a:rect b="b" l="l" r="r" t="t"/>
                <a:pathLst>
                  <a:path extrusionOk="0" h="210564" w="332106">
                    <a:moveTo>
                      <a:pt x="14830" y="176777"/>
                    </a:moveTo>
                    <a:lnTo>
                      <a:pt x="317240" y="2142"/>
                    </a:lnTo>
                    <a:cubicBezTo>
                      <a:pt x="325413" y="-2626"/>
                      <a:pt x="332088" y="780"/>
                      <a:pt x="332088" y="9498"/>
                    </a:cubicBezTo>
                    <a:cubicBezTo>
                      <a:pt x="331339" y="19578"/>
                      <a:pt x="325822" y="28691"/>
                      <a:pt x="317240" y="34018"/>
                    </a:cubicBezTo>
                    <a:lnTo>
                      <a:pt x="14830" y="208380"/>
                    </a:lnTo>
                    <a:cubicBezTo>
                      <a:pt x="6657" y="213148"/>
                      <a:pt x="-18" y="209742"/>
                      <a:pt x="-18" y="201024"/>
                    </a:cubicBezTo>
                    <a:cubicBezTo>
                      <a:pt x="813" y="191053"/>
                      <a:pt x="6316" y="182049"/>
                      <a:pt x="14830" y="17677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170"/>
              <p:cNvSpPr/>
              <p:nvPr/>
            </p:nvSpPr>
            <p:spPr>
              <a:xfrm>
                <a:off x="2993467" y="2122528"/>
                <a:ext cx="553328" cy="338603"/>
              </a:xfrm>
              <a:custGeom>
                <a:rect b="b" l="l" r="r" t="t"/>
                <a:pathLst>
                  <a:path extrusionOk="0" h="338603" w="553328">
                    <a:moveTo>
                      <a:pt x="14830" y="304548"/>
                    </a:moveTo>
                    <a:lnTo>
                      <a:pt x="538598" y="2138"/>
                    </a:lnTo>
                    <a:cubicBezTo>
                      <a:pt x="546771" y="-2630"/>
                      <a:pt x="553310" y="776"/>
                      <a:pt x="553310" y="9630"/>
                    </a:cubicBezTo>
                    <a:cubicBezTo>
                      <a:pt x="552602" y="19642"/>
                      <a:pt x="547126" y="28715"/>
                      <a:pt x="538598" y="34014"/>
                    </a:cubicBezTo>
                    <a:lnTo>
                      <a:pt x="14830" y="336423"/>
                    </a:lnTo>
                    <a:cubicBezTo>
                      <a:pt x="6657" y="341191"/>
                      <a:pt x="-18" y="337786"/>
                      <a:pt x="-18" y="328931"/>
                    </a:cubicBezTo>
                    <a:cubicBezTo>
                      <a:pt x="745" y="318892"/>
                      <a:pt x="6262" y="309833"/>
                      <a:pt x="14830" y="30454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0" name="Google Shape;1170;p170"/>
              <p:cNvSpPr/>
              <p:nvPr/>
            </p:nvSpPr>
            <p:spPr>
              <a:xfrm>
                <a:off x="3795534" y="1227345"/>
                <a:ext cx="1023834" cy="865799"/>
              </a:xfrm>
              <a:custGeom>
                <a:rect b="b" l="l" r="r" t="t"/>
                <a:pathLst>
                  <a:path extrusionOk="0" h="865799" w="1023834">
                    <a:moveTo>
                      <a:pt x="14693" y="863810"/>
                    </a:moveTo>
                    <a:lnTo>
                      <a:pt x="1009104" y="289776"/>
                    </a:lnTo>
                    <a:cubicBezTo>
                      <a:pt x="1017809" y="284069"/>
                      <a:pt x="1023271" y="274561"/>
                      <a:pt x="1023816" y="264167"/>
                    </a:cubicBezTo>
                    <a:lnTo>
                      <a:pt x="1023816" y="10660"/>
                    </a:lnTo>
                    <a:cubicBezTo>
                      <a:pt x="1023816" y="1261"/>
                      <a:pt x="1017277" y="-2962"/>
                      <a:pt x="1009104" y="2215"/>
                    </a:cubicBezTo>
                    <a:lnTo>
                      <a:pt x="14693" y="576112"/>
                    </a:lnTo>
                    <a:cubicBezTo>
                      <a:pt x="5989" y="581820"/>
                      <a:pt x="526" y="591328"/>
                      <a:pt x="-18" y="601722"/>
                    </a:cubicBezTo>
                    <a:lnTo>
                      <a:pt x="-18" y="855228"/>
                    </a:lnTo>
                    <a:cubicBezTo>
                      <a:pt x="254" y="864628"/>
                      <a:pt x="6793" y="868442"/>
                      <a:pt x="14693" y="863810"/>
                    </a:cubicBezTo>
                    <a:close/>
                  </a:path>
                </a:pathLst>
              </a:custGeom>
              <a:solidFill>
                <a:srgbClr val="F0F0F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170"/>
              <p:cNvSpPr/>
              <p:nvPr/>
            </p:nvSpPr>
            <p:spPr>
              <a:xfrm>
                <a:off x="3902058" y="1871169"/>
                <a:ext cx="17760" cy="36927"/>
              </a:xfrm>
              <a:custGeom>
                <a:rect b="b" l="l" r="r" t="t"/>
                <a:pathLst>
                  <a:path extrusionOk="0" h="36927" w="17760">
                    <a:moveTo>
                      <a:pt x="-18" y="17836"/>
                    </a:moveTo>
                    <a:cubicBezTo>
                      <a:pt x="-18" y="16037"/>
                      <a:pt x="268" y="14239"/>
                      <a:pt x="799" y="12523"/>
                    </a:cubicBezTo>
                    <a:cubicBezTo>
                      <a:pt x="1208" y="10847"/>
                      <a:pt x="1848" y="9254"/>
                      <a:pt x="2706" y="7755"/>
                    </a:cubicBezTo>
                    <a:cubicBezTo>
                      <a:pt x="3496" y="6325"/>
                      <a:pt x="4464" y="5004"/>
                      <a:pt x="5567" y="3805"/>
                    </a:cubicBezTo>
                    <a:cubicBezTo>
                      <a:pt x="6547" y="2783"/>
                      <a:pt x="7651" y="1871"/>
                      <a:pt x="8836" y="1080"/>
                    </a:cubicBezTo>
                    <a:cubicBezTo>
                      <a:pt x="9872" y="576"/>
                      <a:pt x="10975" y="209"/>
                      <a:pt x="12106" y="-9"/>
                    </a:cubicBezTo>
                    <a:cubicBezTo>
                      <a:pt x="13100" y="-77"/>
                      <a:pt x="14108" y="154"/>
                      <a:pt x="14966" y="672"/>
                    </a:cubicBezTo>
                    <a:cubicBezTo>
                      <a:pt x="15852" y="1298"/>
                      <a:pt x="16560" y="2143"/>
                      <a:pt x="17009" y="3124"/>
                    </a:cubicBezTo>
                    <a:cubicBezTo>
                      <a:pt x="17486" y="4568"/>
                      <a:pt x="17718" y="6093"/>
                      <a:pt x="17691" y="7619"/>
                    </a:cubicBezTo>
                    <a:cubicBezTo>
                      <a:pt x="17759" y="8477"/>
                      <a:pt x="17759" y="9349"/>
                      <a:pt x="17691" y="10207"/>
                    </a:cubicBezTo>
                    <a:cubicBezTo>
                      <a:pt x="17759" y="11025"/>
                      <a:pt x="17759" y="11842"/>
                      <a:pt x="17691" y="12659"/>
                    </a:cubicBezTo>
                    <a:cubicBezTo>
                      <a:pt x="17527" y="13449"/>
                      <a:pt x="17295" y="14226"/>
                      <a:pt x="17009" y="14975"/>
                    </a:cubicBezTo>
                    <a:lnTo>
                      <a:pt x="16192" y="17154"/>
                    </a:lnTo>
                    <a:lnTo>
                      <a:pt x="10471" y="32684"/>
                    </a:lnTo>
                    <a:cubicBezTo>
                      <a:pt x="10417" y="32956"/>
                      <a:pt x="10417" y="33228"/>
                      <a:pt x="10471" y="33501"/>
                    </a:cubicBezTo>
                    <a:cubicBezTo>
                      <a:pt x="10321" y="33787"/>
                      <a:pt x="10076" y="34032"/>
                      <a:pt x="9790" y="34182"/>
                    </a:cubicBezTo>
                    <a:lnTo>
                      <a:pt x="5022" y="36906"/>
                    </a:lnTo>
                    <a:lnTo>
                      <a:pt x="5022" y="36906"/>
                    </a:lnTo>
                    <a:cubicBezTo>
                      <a:pt x="4927" y="36689"/>
                      <a:pt x="4927" y="36443"/>
                      <a:pt x="5022" y="36225"/>
                    </a:cubicBezTo>
                    <a:cubicBezTo>
                      <a:pt x="5022" y="36225"/>
                      <a:pt x="5022" y="36225"/>
                      <a:pt x="5022" y="36225"/>
                    </a:cubicBezTo>
                    <a:lnTo>
                      <a:pt x="5022" y="36225"/>
                    </a:lnTo>
                    <a:lnTo>
                      <a:pt x="8972" y="25736"/>
                    </a:lnTo>
                    <a:cubicBezTo>
                      <a:pt x="8032" y="25941"/>
                      <a:pt x="7052" y="25941"/>
                      <a:pt x="6112" y="25736"/>
                    </a:cubicBezTo>
                    <a:cubicBezTo>
                      <a:pt x="5254" y="25709"/>
                      <a:pt x="4423" y="25368"/>
                      <a:pt x="3796" y="24783"/>
                    </a:cubicBezTo>
                    <a:cubicBezTo>
                      <a:pt x="3047" y="24129"/>
                      <a:pt x="2475" y="23284"/>
                      <a:pt x="2161" y="22331"/>
                    </a:cubicBezTo>
                    <a:cubicBezTo>
                      <a:pt x="1112" y="21010"/>
                      <a:pt x="377" y="19470"/>
                      <a:pt x="-18" y="17836"/>
                    </a:cubicBezTo>
                    <a:close/>
                    <a:moveTo>
                      <a:pt x="12106" y="10888"/>
                    </a:moveTo>
                    <a:cubicBezTo>
                      <a:pt x="12201" y="10343"/>
                      <a:pt x="12201" y="9799"/>
                      <a:pt x="12106" y="9254"/>
                    </a:cubicBezTo>
                    <a:cubicBezTo>
                      <a:pt x="11997" y="8899"/>
                      <a:pt x="11751" y="8600"/>
                      <a:pt x="11424" y="8436"/>
                    </a:cubicBezTo>
                    <a:lnTo>
                      <a:pt x="10335" y="8436"/>
                    </a:lnTo>
                    <a:cubicBezTo>
                      <a:pt x="9940" y="8314"/>
                      <a:pt x="9504" y="8314"/>
                      <a:pt x="9109" y="8436"/>
                    </a:cubicBezTo>
                    <a:lnTo>
                      <a:pt x="7883" y="9390"/>
                    </a:lnTo>
                    <a:lnTo>
                      <a:pt x="6929" y="10888"/>
                    </a:lnTo>
                    <a:cubicBezTo>
                      <a:pt x="6575" y="11433"/>
                      <a:pt x="6303" y="12032"/>
                      <a:pt x="6112" y="12659"/>
                    </a:cubicBezTo>
                    <a:cubicBezTo>
                      <a:pt x="6044" y="13245"/>
                      <a:pt x="6044" y="13844"/>
                      <a:pt x="6112" y="14430"/>
                    </a:cubicBezTo>
                    <a:cubicBezTo>
                      <a:pt x="6017" y="14975"/>
                      <a:pt x="6017" y="15520"/>
                      <a:pt x="6112" y="16065"/>
                    </a:cubicBezTo>
                    <a:cubicBezTo>
                      <a:pt x="6112" y="16065"/>
                      <a:pt x="6112" y="16746"/>
                      <a:pt x="6929" y="16882"/>
                    </a:cubicBezTo>
                    <a:lnTo>
                      <a:pt x="7883" y="16882"/>
                    </a:lnTo>
                    <a:cubicBezTo>
                      <a:pt x="8278" y="17005"/>
                      <a:pt x="8714" y="17005"/>
                      <a:pt x="9109" y="16882"/>
                    </a:cubicBezTo>
                    <a:cubicBezTo>
                      <a:pt x="9586" y="16596"/>
                      <a:pt x="9994" y="16228"/>
                      <a:pt x="10335" y="15792"/>
                    </a:cubicBezTo>
                    <a:cubicBezTo>
                      <a:pt x="10771" y="15397"/>
                      <a:pt x="11138" y="14948"/>
                      <a:pt x="11424" y="14430"/>
                    </a:cubicBezTo>
                    <a:cubicBezTo>
                      <a:pt x="11738" y="13872"/>
                      <a:pt x="11955" y="13272"/>
                      <a:pt x="12106" y="12659"/>
                    </a:cubicBezTo>
                    <a:cubicBezTo>
                      <a:pt x="12174" y="12073"/>
                      <a:pt x="12174" y="11474"/>
                      <a:pt x="12106" y="1088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170"/>
              <p:cNvSpPr/>
              <p:nvPr/>
            </p:nvSpPr>
            <p:spPr>
              <a:xfrm>
                <a:off x="3922788" y="1859463"/>
                <a:ext cx="16758" cy="35964"/>
              </a:xfrm>
              <a:custGeom>
                <a:rect b="b" l="l" r="r" t="t"/>
                <a:pathLst>
                  <a:path extrusionOk="0" h="35964" w="16758">
                    <a:moveTo>
                      <a:pt x="8404" y="1208"/>
                    </a:moveTo>
                    <a:cubicBezTo>
                      <a:pt x="9493" y="377"/>
                      <a:pt x="10842" y="-59"/>
                      <a:pt x="12218" y="-18"/>
                    </a:cubicBezTo>
                    <a:cubicBezTo>
                      <a:pt x="13239" y="-32"/>
                      <a:pt x="14220" y="363"/>
                      <a:pt x="14942" y="1071"/>
                    </a:cubicBezTo>
                    <a:cubicBezTo>
                      <a:pt x="15705" y="1984"/>
                      <a:pt x="16264" y="3060"/>
                      <a:pt x="16577" y="4204"/>
                    </a:cubicBezTo>
                    <a:cubicBezTo>
                      <a:pt x="16795" y="5689"/>
                      <a:pt x="16795" y="7215"/>
                      <a:pt x="16577" y="8700"/>
                    </a:cubicBezTo>
                    <a:cubicBezTo>
                      <a:pt x="16577" y="10062"/>
                      <a:pt x="16577" y="11424"/>
                      <a:pt x="16577" y="12786"/>
                    </a:cubicBezTo>
                    <a:cubicBezTo>
                      <a:pt x="16577" y="14149"/>
                      <a:pt x="16577" y="15647"/>
                      <a:pt x="16577" y="17009"/>
                    </a:cubicBezTo>
                    <a:cubicBezTo>
                      <a:pt x="16767" y="18726"/>
                      <a:pt x="16767" y="20469"/>
                      <a:pt x="16577" y="22186"/>
                    </a:cubicBezTo>
                    <a:cubicBezTo>
                      <a:pt x="16155" y="23861"/>
                      <a:pt x="15610" y="25496"/>
                      <a:pt x="14942" y="27089"/>
                    </a:cubicBezTo>
                    <a:cubicBezTo>
                      <a:pt x="14220" y="28642"/>
                      <a:pt x="13294" y="30114"/>
                      <a:pt x="12218" y="31449"/>
                    </a:cubicBezTo>
                    <a:cubicBezTo>
                      <a:pt x="11101" y="32716"/>
                      <a:pt x="9820" y="33819"/>
                      <a:pt x="8404" y="34718"/>
                    </a:cubicBezTo>
                    <a:cubicBezTo>
                      <a:pt x="7205" y="35440"/>
                      <a:pt x="5856" y="35862"/>
                      <a:pt x="4453" y="35944"/>
                    </a:cubicBezTo>
                    <a:cubicBezTo>
                      <a:pt x="3432" y="35849"/>
                      <a:pt x="2478" y="35413"/>
                      <a:pt x="1729" y="34718"/>
                    </a:cubicBezTo>
                    <a:cubicBezTo>
                      <a:pt x="939" y="33819"/>
                      <a:pt x="380" y="32743"/>
                      <a:pt x="94" y="31585"/>
                    </a:cubicBezTo>
                    <a:cubicBezTo>
                      <a:pt x="-56" y="30141"/>
                      <a:pt x="-56" y="28670"/>
                      <a:pt x="94" y="27226"/>
                    </a:cubicBezTo>
                    <a:cubicBezTo>
                      <a:pt x="94" y="25864"/>
                      <a:pt x="94" y="24501"/>
                      <a:pt x="94" y="23139"/>
                    </a:cubicBezTo>
                    <a:cubicBezTo>
                      <a:pt x="94" y="21777"/>
                      <a:pt x="94" y="20278"/>
                      <a:pt x="94" y="18916"/>
                    </a:cubicBezTo>
                    <a:cubicBezTo>
                      <a:pt x="-42" y="17200"/>
                      <a:pt x="-42" y="15456"/>
                      <a:pt x="94" y="13740"/>
                    </a:cubicBezTo>
                    <a:cubicBezTo>
                      <a:pt x="489" y="12010"/>
                      <a:pt x="1048" y="10334"/>
                      <a:pt x="1729" y="8700"/>
                    </a:cubicBezTo>
                    <a:cubicBezTo>
                      <a:pt x="2424" y="7160"/>
                      <a:pt x="3350" y="5744"/>
                      <a:pt x="4453" y="4477"/>
                    </a:cubicBezTo>
                    <a:cubicBezTo>
                      <a:pt x="5556" y="3142"/>
                      <a:pt x="6892" y="2039"/>
                      <a:pt x="8404" y="1208"/>
                    </a:cubicBezTo>
                    <a:close/>
                    <a:moveTo>
                      <a:pt x="11536" y="20006"/>
                    </a:moveTo>
                    <a:cubicBezTo>
                      <a:pt x="11673" y="17377"/>
                      <a:pt x="11673" y="14734"/>
                      <a:pt x="11536" y="12105"/>
                    </a:cubicBezTo>
                    <a:cubicBezTo>
                      <a:pt x="11605" y="11465"/>
                      <a:pt x="11605" y="10838"/>
                      <a:pt x="11536" y="10198"/>
                    </a:cubicBezTo>
                    <a:cubicBezTo>
                      <a:pt x="11632" y="9708"/>
                      <a:pt x="11632" y="9190"/>
                      <a:pt x="11536" y="8700"/>
                    </a:cubicBezTo>
                    <a:cubicBezTo>
                      <a:pt x="11223" y="8591"/>
                      <a:pt x="10896" y="8591"/>
                      <a:pt x="10583" y="8700"/>
                    </a:cubicBezTo>
                    <a:lnTo>
                      <a:pt x="9085" y="8700"/>
                    </a:lnTo>
                    <a:cubicBezTo>
                      <a:pt x="8499" y="9040"/>
                      <a:pt x="7981" y="9503"/>
                      <a:pt x="7586" y="10062"/>
                    </a:cubicBezTo>
                    <a:cubicBezTo>
                      <a:pt x="7178" y="10580"/>
                      <a:pt x="6810" y="11124"/>
                      <a:pt x="6496" y="11697"/>
                    </a:cubicBezTo>
                    <a:cubicBezTo>
                      <a:pt x="6496" y="11697"/>
                      <a:pt x="6496" y="13059"/>
                      <a:pt x="6496" y="13740"/>
                    </a:cubicBezTo>
                    <a:cubicBezTo>
                      <a:pt x="6496" y="14421"/>
                      <a:pt x="6496" y="15238"/>
                      <a:pt x="6496" y="16056"/>
                    </a:cubicBezTo>
                    <a:cubicBezTo>
                      <a:pt x="6360" y="18644"/>
                      <a:pt x="6360" y="21232"/>
                      <a:pt x="6496" y="23820"/>
                    </a:cubicBezTo>
                    <a:cubicBezTo>
                      <a:pt x="6496" y="24638"/>
                      <a:pt x="6496" y="25319"/>
                      <a:pt x="6496" y="25864"/>
                    </a:cubicBezTo>
                    <a:cubicBezTo>
                      <a:pt x="6456" y="26313"/>
                      <a:pt x="6456" y="26776"/>
                      <a:pt x="6496" y="27226"/>
                    </a:cubicBezTo>
                    <a:cubicBezTo>
                      <a:pt x="6837" y="27403"/>
                      <a:pt x="7246" y="27403"/>
                      <a:pt x="7586" y="27226"/>
                    </a:cubicBezTo>
                    <a:cubicBezTo>
                      <a:pt x="7586" y="27226"/>
                      <a:pt x="8404" y="27226"/>
                      <a:pt x="9085" y="27226"/>
                    </a:cubicBezTo>
                    <a:lnTo>
                      <a:pt x="10583" y="26000"/>
                    </a:lnTo>
                    <a:cubicBezTo>
                      <a:pt x="10978" y="25455"/>
                      <a:pt x="11305" y="24855"/>
                      <a:pt x="11536" y="24229"/>
                    </a:cubicBezTo>
                    <a:cubicBezTo>
                      <a:pt x="11605" y="23548"/>
                      <a:pt x="11605" y="22867"/>
                      <a:pt x="11536" y="22186"/>
                    </a:cubicBezTo>
                    <a:cubicBezTo>
                      <a:pt x="11605" y="21464"/>
                      <a:pt x="11605" y="20728"/>
                      <a:pt x="11536" y="20006"/>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170"/>
              <p:cNvSpPr/>
              <p:nvPr/>
            </p:nvSpPr>
            <p:spPr>
              <a:xfrm>
                <a:off x="3943136" y="1843119"/>
                <a:ext cx="23048" cy="41819"/>
              </a:xfrm>
              <a:custGeom>
                <a:rect b="b" l="l" r="r" t="t"/>
                <a:pathLst>
                  <a:path extrusionOk="0" h="41819" w="23048">
                    <a:moveTo>
                      <a:pt x="8897" y="12239"/>
                    </a:moveTo>
                    <a:cubicBezTo>
                      <a:pt x="9034" y="13411"/>
                      <a:pt x="9034" y="14609"/>
                      <a:pt x="8897" y="15781"/>
                    </a:cubicBezTo>
                    <a:cubicBezTo>
                      <a:pt x="8966" y="16734"/>
                      <a:pt x="8966" y="17688"/>
                      <a:pt x="8897" y="18641"/>
                    </a:cubicBezTo>
                    <a:cubicBezTo>
                      <a:pt x="8638" y="19527"/>
                      <a:pt x="8325" y="20385"/>
                      <a:pt x="7944" y="21230"/>
                    </a:cubicBezTo>
                    <a:cubicBezTo>
                      <a:pt x="7576" y="22006"/>
                      <a:pt x="7113" y="22728"/>
                      <a:pt x="6581" y="23409"/>
                    </a:cubicBezTo>
                    <a:cubicBezTo>
                      <a:pt x="5955" y="24117"/>
                      <a:pt x="5220" y="24703"/>
                      <a:pt x="4402" y="25180"/>
                    </a:cubicBezTo>
                    <a:cubicBezTo>
                      <a:pt x="3789" y="25589"/>
                      <a:pt x="3094" y="25820"/>
                      <a:pt x="2359" y="25861"/>
                    </a:cubicBezTo>
                    <a:cubicBezTo>
                      <a:pt x="1923" y="26011"/>
                      <a:pt x="1432" y="26011"/>
                      <a:pt x="996" y="25861"/>
                    </a:cubicBezTo>
                    <a:cubicBezTo>
                      <a:pt x="574" y="25384"/>
                      <a:pt x="247" y="24826"/>
                      <a:pt x="43" y="24227"/>
                    </a:cubicBezTo>
                    <a:cubicBezTo>
                      <a:pt x="-39" y="23409"/>
                      <a:pt x="-39" y="22592"/>
                      <a:pt x="43" y="21774"/>
                    </a:cubicBezTo>
                    <a:cubicBezTo>
                      <a:pt x="-25" y="21230"/>
                      <a:pt x="-25" y="20685"/>
                      <a:pt x="43" y="20140"/>
                    </a:cubicBezTo>
                    <a:cubicBezTo>
                      <a:pt x="-25" y="19500"/>
                      <a:pt x="-25" y="18873"/>
                      <a:pt x="43" y="18233"/>
                    </a:cubicBezTo>
                    <a:cubicBezTo>
                      <a:pt x="-25" y="17320"/>
                      <a:pt x="-25" y="16421"/>
                      <a:pt x="43" y="15508"/>
                    </a:cubicBezTo>
                    <a:cubicBezTo>
                      <a:pt x="275" y="14623"/>
                      <a:pt x="601" y="13751"/>
                      <a:pt x="996" y="12920"/>
                    </a:cubicBezTo>
                    <a:cubicBezTo>
                      <a:pt x="1324" y="12075"/>
                      <a:pt x="1773" y="11299"/>
                      <a:pt x="2359" y="10604"/>
                    </a:cubicBezTo>
                    <a:cubicBezTo>
                      <a:pt x="2972" y="9978"/>
                      <a:pt x="3653" y="9433"/>
                      <a:pt x="4402" y="8970"/>
                    </a:cubicBezTo>
                    <a:cubicBezTo>
                      <a:pt x="5124" y="8806"/>
                      <a:pt x="5860" y="8806"/>
                      <a:pt x="6581" y="8970"/>
                    </a:cubicBezTo>
                    <a:cubicBezTo>
                      <a:pt x="7018" y="8793"/>
                      <a:pt x="7508" y="8793"/>
                      <a:pt x="7944" y="8970"/>
                    </a:cubicBezTo>
                    <a:cubicBezTo>
                      <a:pt x="8366" y="9446"/>
                      <a:pt x="8693" y="10005"/>
                      <a:pt x="8897" y="10604"/>
                    </a:cubicBezTo>
                    <a:cubicBezTo>
                      <a:pt x="8938" y="11149"/>
                      <a:pt x="8938" y="11694"/>
                      <a:pt x="8897" y="12239"/>
                    </a:cubicBezTo>
                    <a:close/>
                    <a:moveTo>
                      <a:pt x="16526" y="2431"/>
                    </a:moveTo>
                    <a:lnTo>
                      <a:pt x="16526" y="1477"/>
                    </a:lnTo>
                    <a:lnTo>
                      <a:pt x="17207" y="1477"/>
                    </a:lnTo>
                    <a:lnTo>
                      <a:pt x="19659" y="-21"/>
                    </a:lnTo>
                    <a:lnTo>
                      <a:pt x="19659" y="-21"/>
                    </a:lnTo>
                    <a:cubicBezTo>
                      <a:pt x="19659" y="-21"/>
                      <a:pt x="19659" y="-21"/>
                      <a:pt x="19659" y="-21"/>
                    </a:cubicBezTo>
                    <a:lnTo>
                      <a:pt x="19659" y="-21"/>
                    </a:lnTo>
                    <a:lnTo>
                      <a:pt x="4811" y="38938"/>
                    </a:lnTo>
                    <a:cubicBezTo>
                      <a:pt x="4838" y="39211"/>
                      <a:pt x="4838" y="39483"/>
                      <a:pt x="4811" y="39756"/>
                    </a:cubicBezTo>
                    <a:lnTo>
                      <a:pt x="4811" y="40437"/>
                    </a:lnTo>
                    <a:lnTo>
                      <a:pt x="2359" y="41799"/>
                    </a:lnTo>
                    <a:lnTo>
                      <a:pt x="2359" y="41799"/>
                    </a:lnTo>
                    <a:lnTo>
                      <a:pt x="2359" y="41799"/>
                    </a:lnTo>
                    <a:lnTo>
                      <a:pt x="2359" y="41799"/>
                    </a:lnTo>
                    <a:close/>
                    <a:moveTo>
                      <a:pt x="2904" y="19050"/>
                    </a:moveTo>
                    <a:cubicBezTo>
                      <a:pt x="2904" y="19867"/>
                      <a:pt x="2904" y="20412"/>
                      <a:pt x="2904" y="20685"/>
                    </a:cubicBezTo>
                    <a:cubicBezTo>
                      <a:pt x="2904" y="20957"/>
                      <a:pt x="2904" y="20685"/>
                      <a:pt x="3721" y="20685"/>
                    </a:cubicBezTo>
                    <a:cubicBezTo>
                      <a:pt x="4225" y="20535"/>
                      <a:pt x="4593" y="20113"/>
                      <a:pt x="4675" y="19595"/>
                    </a:cubicBezTo>
                    <a:lnTo>
                      <a:pt x="4675" y="17552"/>
                    </a:lnTo>
                    <a:lnTo>
                      <a:pt x="4675" y="14555"/>
                    </a:lnTo>
                    <a:cubicBezTo>
                      <a:pt x="4743" y="14010"/>
                      <a:pt x="4743" y="13465"/>
                      <a:pt x="4675" y="12920"/>
                    </a:cubicBezTo>
                    <a:cubicBezTo>
                      <a:pt x="4675" y="12920"/>
                      <a:pt x="4675" y="12920"/>
                      <a:pt x="3721" y="12920"/>
                    </a:cubicBezTo>
                    <a:cubicBezTo>
                      <a:pt x="3312" y="13220"/>
                      <a:pt x="3013" y="13656"/>
                      <a:pt x="2904" y="14146"/>
                    </a:cubicBezTo>
                    <a:cubicBezTo>
                      <a:pt x="2795" y="14773"/>
                      <a:pt x="2795" y="15426"/>
                      <a:pt x="2904" y="16053"/>
                    </a:cubicBezTo>
                    <a:close/>
                    <a:moveTo>
                      <a:pt x="22928" y="20412"/>
                    </a:moveTo>
                    <a:cubicBezTo>
                      <a:pt x="23064" y="21584"/>
                      <a:pt x="23064" y="22783"/>
                      <a:pt x="22928" y="23954"/>
                    </a:cubicBezTo>
                    <a:cubicBezTo>
                      <a:pt x="22996" y="24907"/>
                      <a:pt x="22996" y="25861"/>
                      <a:pt x="22928" y="26815"/>
                    </a:cubicBezTo>
                    <a:cubicBezTo>
                      <a:pt x="22669" y="27700"/>
                      <a:pt x="22356" y="28558"/>
                      <a:pt x="21974" y="29403"/>
                    </a:cubicBezTo>
                    <a:cubicBezTo>
                      <a:pt x="21607" y="30207"/>
                      <a:pt x="21103" y="30942"/>
                      <a:pt x="20476" y="31582"/>
                    </a:cubicBezTo>
                    <a:cubicBezTo>
                      <a:pt x="19972" y="32345"/>
                      <a:pt x="19264" y="32958"/>
                      <a:pt x="18433" y="33353"/>
                    </a:cubicBezTo>
                    <a:cubicBezTo>
                      <a:pt x="17765" y="33530"/>
                      <a:pt x="17057" y="33530"/>
                      <a:pt x="16389" y="33353"/>
                    </a:cubicBezTo>
                    <a:cubicBezTo>
                      <a:pt x="15954" y="33558"/>
                      <a:pt x="15463" y="33558"/>
                      <a:pt x="15027" y="33353"/>
                    </a:cubicBezTo>
                    <a:cubicBezTo>
                      <a:pt x="14605" y="32876"/>
                      <a:pt x="14278" y="32318"/>
                      <a:pt x="14074" y="31718"/>
                    </a:cubicBezTo>
                    <a:cubicBezTo>
                      <a:pt x="14006" y="30942"/>
                      <a:pt x="14006" y="30179"/>
                      <a:pt x="14074" y="29403"/>
                    </a:cubicBezTo>
                    <a:cubicBezTo>
                      <a:pt x="13897" y="28231"/>
                      <a:pt x="13897" y="27033"/>
                      <a:pt x="14074" y="25861"/>
                    </a:cubicBezTo>
                    <a:cubicBezTo>
                      <a:pt x="14006" y="24907"/>
                      <a:pt x="14006" y="23954"/>
                      <a:pt x="14074" y="23000"/>
                    </a:cubicBezTo>
                    <a:cubicBezTo>
                      <a:pt x="14305" y="22115"/>
                      <a:pt x="14632" y="21243"/>
                      <a:pt x="15027" y="20412"/>
                    </a:cubicBezTo>
                    <a:cubicBezTo>
                      <a:pt x="15314" y="19595"/>
                      <a:pt x="15777" y="18846"/>
                      <a:pt x="16389" y="18233"/>
                    </a:cubicBezTo>
                    <a:cubicBezTo>
                      <a:pt x="16962" y="17524"/>
                      <a:pt x="17656" y="16925"/>
                      <a:pt x="18433" y="16462"/>
                    </a:cubicBezTo>
                    <a:cubicBezTo>
                      <a:pt x="19100" y="16326"/>
                      <a:pt x="19809" y="16326"/>
                      <a:pt x="20476" y="16462"/>
                    </a:cubicBezTo>
                    <a:cubicBezTo>
                      <a:pt x="20953" y="16258"/>
                      <a:pt x="21498" y="16258"/>
                      <a:pt x="21974" y="16462"/>
                    </a:cubicBezTo>
                    <a:cubicBezTo>
                      <a:pt x="22397" y="16939"/>
                      <a:pt x="22724" y="17497"/>
                      <a:pt x="22928" y="18096"/>
                    </a:cubicBezTo>
                    <a:cubicBezTo>
                      <a:pt x="22969" y="18682"/>
                      <a:pt x="22969" y="19282"/>
                      <a:pt x="22928" y="19867"/>
                    </a:cubicBezTo>
                    <a:close/>
                    <a:moveTo>
                      <a:pt x="16934" y="27223"/>
                    </a:moveTo>
                    <a:cubicBezTo>
                      <a:pt x="16934" y="28041"/>
                      <a:pt x="16934" y="28585"/>
                      <a:pt x="16934" y="28858"/>
                    </a:cubicBezTo>
                    <a:cubicBezTo>
                      <a:pt x="16934" y="29130"/>
                      <a:pt x="16934" y="28858"/>
                      <a:pt x="17752" y="28858"/>
                    </a:cubicBezTo>
                    <a:cubicBezTo>
                      <a:pt x="18256" y="28708"/>
                      <a:pt x="18623" y="28286"/>
                      <a:pt x="18705" y="27768"/>
                    </a:cubicBezTo>
                    <a:cubicBezTo>
                      <a:pt x="18801" y="27087"/>
                      <a:pt x="18801" y="26406"/>
                      <a:pt x="18705" y="25725"/>
                    </a:cubicBezTo>
                    <a:cubicBezTo>
                      <a:pt x="18842" y="24730"/>
                      <a:pt x="18842" y="23722"/>
                      <a:pt x="18705" y="22728"/>
                    </a:cubicBezTo>
                    <a:cubicBezTo>
                      <a:pt x="18814" y="22183"/>
                      <a:pt x="18814" y="21638"/>
                      <a:pt x="18705" y="21093"/>
                    </a:cubicBezTo>
                    <a:cubicBezTo>
                      <a:pt x="18705" y="21093"/>
                      <a:pt x="18705" y="21093"/>
                      <a:pt x="17752" y="21093"/>
                    </a:cubicBezTo>
                    <a:cubicBezTo>
                      <a:pt x="17343" y="21379"/>
                      <a:pt x="17043" y="21829"/>
                      <a:pt x="16934" y="22319"/>
                    </a:cubicBezTo>
                    <a:cubicBezTo>
                      <a:pt x="16825" y="22946"/>
                      <a:pt x="16825" y="23600"/>
                      <a:pt x="16934" y="2422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170"/>
              <p:cNvSpPr/>
              <p:nvPr/>
            </p:nvSpPr>
            <p:spPr>
              <a:xfrm>
                <a:off x="3896065" y="1772420"/>
                <a:ext cx="38142" cy="56258"/>
              </a:xfrm>
              <a:custGeom>
                <a:rect b="b" l="l" r="r" t="t"/>
                <a:pathLst>
                  <a:path extrusionOk="0" h="56258" w="38142">
                    <a:moveTo>
                      <a:pt x="38124" y="25997"/>
                    </a:moveTo>
                    <a:lnTo>
                      <a:pt x="38124" y="-21"/>
                    </a:lnTo>
                    <a:cubicBezTo>
                      <a:pt x="22131" y="10127"/>
                      <a:pt x="9013" y="24199"/>
                      <a:pt x="-18" y="40845"/>
                    </a:cubicBezTo>
                    <a:lnTo>
                      <a:pt x="9926" y="56238"/>
                    </a:lnTo>
                    <a:cubicBezTo>
                      <a:pt x="16628" y="43951"/>
                      <a:pt x="26327" y="33544"/>
                      <a:pt x="38124" y="2599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170"/>
              <p:cNvSpPr/>
              <p:nvPr/>
            </p:nvSpPr>
            <p:spPr>
              <a:xfrm>
                <a:off x="3868819" y="1765636"/>
                <a:ext cx="129858" cy="213404"/>
              </a:xfrm>
              <a:custGeom>
                <a:rect b="b" l="l" r="r" t="t"/>
                <a:pathLst>
                  <a:path extrusionOk="0" h="213404" w="129858">
                    <a:moveTo>
                      <a:pt x="127077" y="40138"/>
                    </a:moveTo>
                    <a:cubicBezTo>
                      <a:pt x="124680" y="25235"/>
                      <a:pt x="116125" y="12035"/>
                      <a:pt x="103511" y="3767"/>
                    </a:cubicBezTo>
                    <a:cubicBezTo>
                      <a:pt x="91196" y="-2200"/>
                      <a:pt x="76607" y="-1056"/>
                      <a:pt x="65369" y="6764"/>
                    </a:cubicBezTo>
                    <a:lnTo>
                      <a:pt x="65369" y="32782"/>
                    </a:lnTo>
                    <a:cubicBezTo>
                      <a:pt x="73719" y="27074"/>
                      <a:pt x="84481" y="26284"/>
                      <a:pt x="93567" y="30738"/>
                    </a:cubicBezTo>
                    <a:cubicBezTo>
                      <a:pt x="102966" y="36950"/>
                      <a:pt x="109300" y="46853"/>
                      <a:pt x="111003" y="57982"/>
                    </a:cubicBezTo>
                    <a:cubicBezTo>
                      <a:pt x="112596" y="64998"/>
                      <a:pt x="113387" y="72177"/>
                      <a:pt x="113319" y="79369"/>
                    </a:cubicBezTo>
                    <a:cubicBezTo>
                      <a:pt x="113278" y="87501"/>
                      <a:pt x="112515" y="95620"/>
                      <a:pt x="111003" y="103616"/>
                    </a:cubicBezTo>
                    <a:cubicBezTo>
                      <a:pt x="107870" y="120113"/>
                      <a:pt x="101985" y="135955"/>
                      <a:pt x="93567" y="150476"/>
                    </a:cubicBezTo>
                    <a:cubicBezTo>
                      <a:pt x="86823" y="162804"/>
                      <a:pt x="77138" y="173293"/>
                      <a:pt x="65369" y="180990"/>
                    </a:cubicBezTo>
                    <a:cubicBezTo>
                      <a:pt x="57019" y="186697"/>
                      <a:pt x="46257" y="187487"/>
                      <a:pt x="37171" y="183033"/>
                    </a:cubicBezTo>
                    <a:cubicBezTo>
                      <a:pt x="27731" y="176862"/>
                      <a:pt x="21397" y="166945"/>
                      <a:pt x="19735" y="155789"/>
                    </a:cubicBezTo>
                    <a:cubicBezTo>
                      <a:pt x="18141" y="148773"/>
                      <a:pt x="17365" y="141595"/>
                      <a:pt x="17419" y="134402"/>
                    </a:cubicBezTo>
                    <a:cubicBezTo>
                      <a:pt x="17446" y="126270"/>
                      <a:pt x="18223" y="118151"/>
                      <a:pt x="19735" y="110155"/>
                    </a:cubicBezTo>
                    <a:cubicBezTo>
                      <a:pt x="22732" y="93686"/>
                      <a:pt x="28494" y="77843"/>
                      <a:pt x="36763" y="63295"/>
                    </a:cubicBezTo>
                    <a:lnTo>
                      <a:pt x="26818" y="47902"/>
                    </a:lnTo>
                    <a:cubicBezTo>
                      <a:pt x="15362" y="67545"/>
                      <a:pt x="7393" y="89027"/>
                      <a:pt x="3252" y="111381"/>
                    </a:cubicBezTo>
                    <a:cubicBezTo>
                      <a:pt x="1154" y="122197"/>
                      <a:pt x="65" y="133190"/>
                      <a:pt x="-17" y="144210"/>
                    </a:cubicBezTo>
                    <a:cubicBezTo>
                      <a:pt x="-58" y="153977"/>
                      <a:pt x="1032" y="163717"/>
                      <a:pt x="3252" y="173225"/>
                    </a:cubicBezTo>
                    <a:cubicBezTo>
                      <a:pt x="5595" y="188141"/>
                      <a:pt x="14164" y="201355"/>
                      <a:pt x="26818" y="209596"/>
                    </a:cubicBezTo>
                    <a:cubicBezTo>
                      <a:pt x="39133" y="215562"/>
                      <a:pt x="53722" y="214418"/>
                      <a:pt x="64960" y="206599"/>
                    </a:cubicBezTo>
                    <a:cubicBezTo>
                      <a:pt x="80912" y="196410"/>
                      <a:pt x="94043" y="182352"/>
                      <a:pt x="103102" y="165733"/>
                    </a:cubicBezTo>
                    <a:lnTo>
                      <a:pt x="103102" y="165733"/>
                    </a:lnTo>
                    <a:cubicBezTo>
                      <a:pt x="114504" y="146063"/>
                      <a:pt x="122473" y="124594"/>
                      <a:pt x="126668" y="102254"/>
                    </a:cubicBezTo>
                    <a:cubicBezTo>
                      <a:pt x="128712" y="91425"/>
                      <a:pt x="129760" y="80445"/>
                      <a:pt x="129801" y="69425"/>
                    </a:cubicBezTo>
                    <a:cubicBezTo>
                      <a:pt x="130046" y="59590"/>
                      <a:pt x="129134" y="49755"/>
                      <a:pt x="127077" y="4013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6" name="Google Shape;1176;p170"/>
              <p:cNvSpPr/>
              <p:nvPr/>
            </p:nvSpPr>
            <p:spPr>
              <a:xfrm>
                <a:off x="4081597" y="1557545"/>
                <a:ext cx="331969" cy="210904"/>
              </a:xfrm>
              <a:custGeom>
                <a:rect b="b" l="l" r="r" t="t"/>
                <a:pathLst>
                  <a:path extrusionOk="0" h="210904" w="331969">
                    <a:moveTo>
                      <a:pt x="14693" y="176849"/>
                    </a:moveTo>
                    <a:lnTo>
                      <a:pt x="317239" y="2078"/>
                    </a:lnTo>
                    <a:cubicBezTo>
                      <a:pt x="325276" y="-2554"/>
                      <a:pt x="331951" y="715"/>
                      <a:pt x="331951" y="9570"/>
                    </a:cubicBezTo>
                    <a:cubicBezTo>
                      <a:pt x="331216" y="19609"/>
                      <a:pt x="325753" y="28709"/>
                      <a:pt x="317239" y="34090"/>
                    </a:cubicBezTo>
                    <a:lnTo>
                      <a:pt x="14693" y="208724"/>
                    </a:lnTo>
                    <a:cubicBezTo>
                      <a:pt x="6520" y="213492"/>
                      <a:pt x="-18" y="210087"/>
                      <a:pt x="-18" y="201232"/>
                    </a:cubicBezTo>
                    <a:cubicBezTo>
                      <a:pt x="690" y="191220"/>
                      <a:pt x="6166" y="182148"/>
                      <a:pt x="14693" y="17684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170"/>
              <p:cNvSpPr/>
              <p:nvPr/>
            </p:nvSpPr>
            <p:spPr>
              <a:xfrm>
                <a:off x="4081597" y="1494278"/>
                <a:ext cx="553328" cy="338543"/>
              </a:xfrm>
              <a:custGeom>
                <a:rect b="b" l="l" r="r" t="t"/>
                <a:pathLst>
                  <a:path extrusionOk="0" h="338543" w="553328">
                    <a:moveTo>
                      <a:pt x="14693" y="304412"/>
                    </a:moveTo>
                    <a:lnTo>
                      <a:pt x="538462" y="2138"/>
                    </a:lnTo>
                    <a:cubicBezTo>
                      <a:pt x="546635" y="-2630"/>
                      <a:pt x="553310" y="776"/>
                      <a:pt x="553310" y="9630"/>
                    </a:cubicBezTo>
                    <a:cubicBezTo>
                      <a:pt x="552547" y="19670"/>
                      <a:pt x="547030" y="28728"/>
                      <a:pt x="538462" y="34014"/>
                    </a:cubicBezTo>
                    <a:lnTo>
                      <a:pt x="14693" y="336424"/>
                    </a:lnTo>
                    <a:cubicBezTo>
                      <a:pt x="6520" y="341055"/>
                      <a:pt x="-18" y="337786"/>
                      <a:pt x="-18" y="328931"/>
                    </a:cubicBezTo>
                    <a:cubicBezTo>
                      <a:pt x="690" y="318878"/>
                      <a:pt x="6166" y="309779"/>
                      <a:pt x="14693" y="30441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8" name="Google Shape;1178;p170"/>
              <p:cNvSpPr/>
              <p:nvPr/>
            </p:nvSpPr>
            <p:spPr>
              <a:xfrm>
                <a:off x="2818151" y="2658961"/>
                <a:ext cx="241655" cy="158796"/>
              </a:xfrm>
              <a:custGeom>
                <a:rect b="b" l="l" r="r" t="t"/>
                <a:pathLst>
                  <a:path extrusionOk="0" h="158796" w="241655">
                    <a:moveTo>
                      <a:pt x="14694" y="124740"/>
                    </a:moveTo>
                    <a:lnTo>
                      <a:pt x="226925" y="2142"/>
                    </a:lnTo>
                    <a:cubicBezTo>
                      <a:pt x="235099" y="-2626"/>
                      <a:pt x="241637" y="780"/>
                      <a:pt x="241637" y="9498"/>
                    </a:cubicBezTo>
                    <a:cubicBezTo>
                      <a:pt x="240942" y="19551"/>
                      <a:pt x="235480" y="28678"/>
                      <a:pt x="226925" y="34017"/>
                    </a:cubicBezTo>
                    <a:lnTo>
                      <a:pt x="14694" y="156616"/>
                    </a:lnTo>
                    <a:cubicBezTo>
                      <a:pt x="6520" y="161384"/>
                      <a:pt x="-18" y="157978"/>
                      <a:pt x="-18" y="149124"/>
                    </a:cubicBezTo>
                    <a:cubicBezTo>
                      <a:pt x="690" y="139112"/>
                      <a:pt x="6166" y="130040"/>
                      <a:pt x="14694" y="124740"/>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9" name="Google Shape;1179;p170"/>
              <p:cNvSpPr/>
              <p:nvPr/>
            </p:nvSpPr>
            <p:spPr>
              <a:xfrm>
                <a:off x="2716802" y="1706762"/>
                <a:ext cx="2102565" cy="2862268"/>
              </a:xfrm>
              <a:custGeom>
                <a:rect b="b" l="l" r="r" t="t"/>
                <a:pathLst>
                  <a:path extrusionOk="0" h="2862268" w="2102565">
                    <a:moveTo>
                      <a:pt x="2095328" y="13465"/>
                    </a:moveTo>
                    <a:lnTo>
                      <a:pt x="2095328" y="13465"/>
                    </a:lnTo>
                    <a:moveTo>
                      <a:pt x="2089062" y="17143"/>
                    </a:moveTo>
                    <a:lnTo>
                      <a:pt x="2089062" y="1638169"/>
                    </a:lnTo>
                    <a:cubicBezTo>
                      <a:pt x="2088530" y="1643645"/>
                      <a:pt x="2085642" y="1648617"/>
                      <a:pt x="2081161" y="1651791"/>
                    </a:cubicBezTo>
                    <a:lnTo>
                      <a:pt x="13604" y="2845084"/>
                    </a:lnTo>
                    <a:lnTo>
                      <a:pt x="13604" y="1224058"/>
                    </a:lnTo>
                    <a:cubicBezTo>
                      <a:pt x="14258" y="1218595"/>
                      <a:pt x="17173" y="1213651"/>
                      <a:pt x="21641" y="1210436"/>
                    </a:cubicBezTo>
                    <a:lnTo>
                      <a:pt x="47387" y="1195588"/>
                    </a:lnTo>
                    <a:cubicBezTo>
                      <a:pt x="60328" y="1187496"/>
                      <a:pt x="68446" y="1173520"/>
                      <a:pt x="69046" y="1158263"/>
                    </a:cubicBezTo>
                    <a:lnTo>
                      <a:pt x="69046" y="1064816"/>
                    </a:lnTo>
                    <a:cubicBezTo>
                      <a:pt x="69577" y="1059340"/>
                      <a:pt x="72465" y="1054368"/>
                      <a:pt x="76947" y="1051194"/>
                    </a:cubicBezTo>
                    <a:lnTo>
                      <a:pt x="373771" y="879828"/>
                    </a:lnTo>
                    <a:lnTo>
                      <a:pt x="373771" y="967010"/>
                    </a:lnTo>
                    <a:cubicBezTo>
                      <a:pt x="372722" y="979229"/>
                      <a:pt x="381767" y="989990"/>
                      <a:pt x="393987" y="991039"/>
                    </a:cubicBezTo>
                    <a:cubicBezTo>
                      <a:pt x="394504" y="991080"/>
                      <a:pt x="395035" y="991107"/>
                      <a:pt x="395567" y="991120"/>
                    </a:cubicBezTo>
                    <a:cubicBezTo>
                      <a:pt x="400361" y="991066"/>
                      <a:pt x="405061" y="989758"/>
                      <a:pt x="409189" y="987306"/>
                    </a:cubicBezTo>
                    <a:lnTo>
                      <a:pt x="2089334" y="17279"/>
                    </a:lnTo>
                    <a:moveTo>
                      <a:pt x="380037" y="876014"/>
                    </a:moveTo>
                    <a:lnTo>
                      <a:pt x="380037" y="876014"/>
                    </a:lnTo>
                    <a:moveTo>
                      <a:pt x="2094510" y="-21"/>
                    </a:moveTo>
                    <a:cubicBezTo>
                      <a:pt x="2092195" y="88"/>
                      <a:pt x="2089947" y="796"/>
                      <a:pt x="2087972" y="2022"/>
                    </a:cubicBezTo>
                    <a:lnTo>
                      <a:pt x="402105" y="975319"/>
                    </a:lnTo>
                    <a:cubicBezTo>
                      <a:pt x="400130" y="976545"/>
                      <a:pt x="397882" y="977253"/>
                      <a:pt x="395567" y="977362"/>
                    </a:cubicBezTo>
                    <a:cubicBezTo>
                      <a:pt x="390663" y="977362"/>
                      <a:pt x="387393" y="973412"/>
                      <a:pt x="387393" y="966873"/>
                    </a:cubicBezTo>
                    <a:lnTo>
                      <a:pt x="387393" y="873017"/>
                    </a:lnTo>
                    <a:cubicBezTo>
                      <a:pt x="387393" y="866342"/>
                      <a:pt x="383988" y="862528"/>
                      <a:pt x="379220" y="862528"/>
                    </a:cubicBezTo>
                    <a:cubicBezTo>
                      <a:pt x="376904" y="862637"/>
                      <a:pt x="374657" y="863346"/>
                      <a:pt x="372681" y="864572"/>
                    </a:cubicBezTo>
                    <a:lnTo>
                      <a:pt x="70135" y="1039207"/>
                    </a:lnTo>
                    <a:cubicBezTo>
                      <a:pt x="61431" y="1044914"/>
                      <a:pt x="55968" y="1054422"/>
                      <a:pt x="55424" y="1064816"/>
                    </a:cubicBezTo>
                    <a:lnTo>
                      <a:pt x="55424" y="1158536"/>
                    </a:lnTo>
                    <a:cubicBezTo>
                      <a:pt x="54851" y="1168916"/>
                      <a:pt x="49321" y="1178397"/>
                      <a:pt x="40576" y="1184009"/>
                    </a:cubicBezTo>
                    <a:lnTo>
                      <a:pt x="14830" y="1198993"/>
                    </a:lnTo>
                    <a:cubicBezTo>
                      <a:pt x="6084" y="1204619"/>
                      <a:pt x="554" y="1214087"/>
                      <a:pt x="-18" y="1224467"/>
                    </a:cubicBezTo>
                    <a:lnTo>
                      <a:pt x="-18" y="2851622"/>
                    </a:lnTo>
                    <a:cubicBezTo>
                      <a:pt x="-18" y="2858297"/>
                      <a:pt x="3387" y="2862247"/>
                      <a:pt x="8155" y="2862247"/>
                    </a:cubicBezTo>
                    <a:cubicBezTo>
                      <a:pt x="10525" y="2862152"/>
                      <a:pt x="12814" y="2861458"/>
                      <a:pt x="14830" y="2860204"/>
                    </a:cubicBezTo>
                    <a:lnTo>
                      <a:pt x="2087836" y="1663233"/>
                    </a:lnTo>
                    <a:cubicBezTo>
                      <a:pt x="2096527" y="1657580"/>
                      <a:pt x="2102003" y="1648113"/>
                      <a:pt x="2102547" y="1637760"/>
                    </a:cubicBezTo>
                    <a:lnTo>
                      <a:pt x="2102547" y="10468"/>
                    </a:lnTo>
                    <a:cubicBezTo>
                      <a:pt x="2102547" y="3793"/>
                      <a:pt x="2099278" y="-21"/>
                      <a:pt x="2094374" y="-21"/>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170"/>
              <p:cNvSpPr/>
              <p:nvPr/>
            </p:nvSpPr>
            <p:spPr>
              <a:xfrm>
                <a:off x="2835145" y="2793215"/>
                <a:ext cx="207666" cy="208735"/>
              </a:xfrm>
              <a:custGeom>
                <a:rect b="b" l="l" r="r" t="t"/>
                <a:pathLst>
                  <a:path extrusionOk="0" h="208735" w="207666">
                    <a:moveTo>
                      <a:pt x="14999" y="208712"/>
                    </a:moveTo>
                    <a:cubicBezTo>
                      <a:pt x="12479" y="208753"/>
                      <a:pt x="9986" y="208140"/>
                      <a:pt x="7779" y="206941"/>
                    </a:cubicBezTo>
                    <a:cubicBezTo>
                      <a:pt x="2589" y="203536"/>
                      <a:pt x="-367" y="197610"/>
                      <a:pt x="15" y="191412"/>
                    </a:cubicBezTo>
                    <a:lnTo>
                      <a:pt x="15" y="129704"/>
                    </a:lnTo>
                    <a:cubicBezTo>
                      <a:pt x="614" y="116872"/>
                      <a:pt x="7425" y="105130"/>
                      <a:pt x="18268" y="98237"/>
                    </a:cubicBezTo>
                    <a:lnTo>
                      <a:pt x="182687" y="2883"/>
                    </a:lnTo>
                    <a:cubicBezTo>
                      <a:pt x="187795" y="-550"/>
                      <a:pt x="194347" y="-972"/>
                      <a:pt x="199850" y="1793"/>
                    </a:cubicBezTo>
                    <a:cubicBezTo>
                      <a:pt x="205040" y="5198"/>
                      <a:pt x="207996" y="11124"/>
                      <a:pt x="207615" y="17322"/>
                    </a:cubicBezTo>
                    <a:lnTo>
                      <a:pt x="207615" y="79030"/>
                    </a:lnTo>
                    <a:cubicBezTo>
                      <a:pt x="207016" y="91862"/>
                      <a:pt x="200204" y="103604"/>
                      <a:pt x="189361" y="110497"/>
                    </a:cubicBezTo>
                    <a:lnTo>
                      <a:pt x="25079" y="205851"/>
                    </a:lnTo>
                    <a:cubicBezTo>
                      <a:pt x="22014" y="207650"/>
                      <a:pt x="18554" y="208644"/>
                      <a:pt x="14999" y="208712"/>
                    </a:cubicBezTo>
                    <a:close/>
                    <a:moveTo>
                      <a:pt x="25079" y="110088"/>
                    </a:moveTo>
                    <a:cubicBezTo>
                      <a:pt x="18391" y="114461"/>
                      <a:pt x="14141" y="121722"/>
                      <a:pt x="13637" y="129704"/>
                    </a:cubicBezTo>
                    <a:lnTo>
                      <a:pt x="13637" y="191412"/>
                    </a:lnTo>
                    <a:cubicBezTo>
                      <a:pt x="13473" y="192720"/>
                      <a:pt x="13814" y="194028"/>
                      <a:pt x="14590" y="195090"/>
                    </a:cubicBezTo>
                    <a:cubicBezTo>
                      <a:pt x="15912" y="195199"/>
                      <a:pt x="17219" y="194804"/>
                      <a:pt x="18268" y="194000"/>
                    </a:cubicBezTo>
                    <a:lnTo>
                      <a:pt x="182687" y="99327"/>
                    </a:lnTo>
                    <a:cubicBezTo>
                      <a:pt x="189266" y="94818"/>
                      <a:pt x="193434" y="87544"/>
                      <a:pt x="193993" y="79575"/>
                    </a:cubicBezTo>
                    <a:lnTo>
                      <a:pt x="193993" y="17867"/>
                    </a:lnTo>
                    <a:cubicBezTo>
                      <a:pt x="194156" y="16559"/>
                      <a:pt x="193816" y="15252"/>
                      <a:pt x="193039" y="14189"/>
                    </a:cubicBezTo>
                    <a:cubicBezTo>
                      <a:pt x="191718" y="14080"/>
                      <a:pt x="190410" y="14475"/>
                      <a:pt x="189361" y="1527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1" name="Google Shape;1181;p170"/>
              <p:cNvSpPr/>
              <p:nvPr/>
            </p:nvSpPr>
            <p:spPr>
              <a:xfrm>
                <a:off x="2860515" y="2865114"/>
                <a:ext cx="126821" cy="86334"/>
              </a:xfrm>
              <a:custGeom>
                <a:rect b="b" l="l" r="r" t="t"/>
                <a:pathLst>
                  <a:path extrusionOk="0" h="86334" w="126821">
                    <a:moveTo>
                      <a:pt x="9790" y="63526"/>
                    </a:moveTo>
                    <a:lnTo>
                      <a:pt x="116995" y="1410"/>
                    </a:lnTo>
                    <a:cubicBezTo>
                      <a:pt x="122444" y="-1723"/>
                      <a:pt x="126803" y="456"/>
                      <a:pt x="126803" y="6314"/>
                    </a:cubicBezTo>
                    <a:cubicBezTo>
                      <a:pt x="126367" y="13029"/>
                      <a:pt x="122716" y="19119"/>
                      <a:pt x="116995" y="22660"/>
                    </a:cubicBezTo>
                    <a:lnTo>
                      <a:pt x="9790" y="84913"/>
                    </a:lnTo>
                    <a:cubicBezTo>
                      <a:pt x="4341" y="88046"/>
                      <a:pt x="-18" y="85730"/>
                      <a:pt x="-18" y="79873"/>
                    </a:cubicBezTo>
                    <a:cubicBezTo>
                      <a:pt x="459" y="73171"/>
                      <a:pt x="4109" y="67109"/>
                      <a:pt x="9790" y="6352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p170"/>
              <p:cNvSpPr/>
              <p:nvPr/>
            </p:nvSpPr>
            <p:spPr>
              <a:xfrm>
                <a:off x="3002007" y="2843563"/>
                <a:ext cx="19112" cy="25433"/>
              </a:xfrm>
              <a:custGeom>
                <a:rect b="b" l="l" r="r" t="t"/>
                <a:pathLst>
                  <a:path extrusionOk="0" h="25433" w="19112">
                    <a:moveTo>
                      <a:pt x="23" y="12744"/>
                    </a:moveTo>
                    <a:lnTo>
                      <a:pt x="8877" y="25413"/>
                    </a:lnTo>
                    <a:cubicBezTo>
                      <a:pt x="8877" y="25413"/>
                      <a:pt x="9831" y="25413"/>
                      <a:pt x="10239" y="24595"/>
                    </a:cubicBezTo>
                    <a:lnTo>
                      <a:pt x="19094" y="1710"/>
                    </a:lnTo>
                    <a:cubicBezTo>
                      <a:pt x="19094" y="620"/>
                      <a:pt x="19094" y="-333"/>
                      <a:pt x="19094" y="76"/>
                    </a:cubicBezTo>
                    <a:lnTo>
                      <a:pt x="1385" y="10292"/>
                    </a:lnTo>
                    <a:cubicBezTo>
                      <a:pt x="391" y="10674"/>
                      <a:pt x="-181" y="11709"/>
                      <a:pt x="23" y="12744"/>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3" name="Google Shape;1183;p170"/>
              <p:cNvSpPr/>
              <p:nvPr/>
            </p:nvSpPr>
            <p:spPr>
              <a:xfrm>
                <a:off x="2813928" y="3598719"/>
                <a:ext cx="27244" cy="36666"/>
              </a:xfrm>
              <a:custGeom>
                <a:rect b="b" l="l" r="r" t="t"/>
                <a:pathLst>
                  <a:path extrusionOk="0" h="36666" w="27244">
                    <a:moveTo>
                      <a:pt x="13604" y="1898"/>
                    </a:moveTo>
                    <a:cubicBezTo>
                      <a:pt x="21505" y="-2598"/>
                      <a:pt x="27226" y="1080"/>
                      <a:pt x="27226" y="10071"/>
                    </a:cubicBezTo>
                    <a:cubicBezTo>
                      <a:pt x="26872" y="19988"/>
                      <a:pt x="21804" y="29142"/>
                      <a:pt x="13604" y="34727"/>
                    </a:cubicBezTo>
                    <a:cubicBezTo>
                      <a:pt x="5703" y="39222"/>
                      <a:pt x="-18" y="35544"/>
                      <a:pt x="-18" y="26553"/>
                    </a:cubicBezTo>
                    <a:cubicBezTo>
                      <a:pt x="336" y="16637"/>
                      <a:pt x="5403" y="7483"/>
                      <a:pt x="13604"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4" name="Google Shape;1184;p170"/>
              <p:cNvSpPr/>
              <p:nvPr/>
            </p:nvSpPr>
            <p:spPr>
              <a:xfrm>
                <a:off x="2924811" y="3470944"/>
                <a:ext cx="27925" cy="36666"/>
              </a:xfrm>
              <a:custGeom>
                <a:rect b="b" l="l" r="r" t="t"/>
                <a:pathLst>
                  <a:path extrusionOk="0" h="36666" w="27925">
                    <a:moveTo>
                      <a:pt x="13604" y="1898"/>
                    </a:moveTo>
                    <a:cubicBezTo>
                      <a:pt x="21505" y="-2598"/>
                      <a:pt x="27907" y="1080"/>
                      <a:pt x="27907" y="10071"/>
                    </a:cubicBezTo>
                    <a:cubicBezTo>
                      <a:pt x="27376" y="20110"/>
                      <a:pt x="22049" y="29278"/>
                      <a:pt x="13604" y="34727"/>
                    </a:cubicBezTo>
                    <a:cubicBezTo>
                      <a:pt x="5839" y="39222"/>
                      <a:pt x="-18" y="35544"/>
                      <a:pt x="-18" y="26553"/>
                    </a:cubicBezTo>
                    <a:cubicBezTo>
                      <a:pt x="390" y="16650"/>
                      <a:pt x="5430" y="7510"/>
                      <a:pt x="13604"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5" name="Google Shape;1185;p170"/>
              <p:cNvSpPr/>
              <p:nvPr/>
            </p:nvSpPr>
            <p:spPr>
              <a:xfrm>
                <a:off x="3034605" y="3407057"/>
                <a:ext cx="27925" cy="36666"/>
              </a:xfrm>
              <a:custGeom>
                <a:rect b="b" l="l" r="r" t="t"/>
                <a:pathLst>
                  <a:path extrusionOk="0" h="36666" w="27925">
                    <a:moveTo>
                      <a:pt x="14285" y="1898"/>
                    </a:moveTo>
                    <a:cubicBezTo>
                      <a:pt x="22049" y="-2598"/>
                      <a:pt x="27907" y="1080"/>
                      <a:pt x="27907" y="10071"/>
                    </a:cubicBezTo>
                    <a:cubicBezTo>
                      <a:pt x="27498" y="19974"/>
                      <a:pt x="22458" y="29115"/>
                      <a:pt x="14285" y="34727"/>
                    </a:cubicBezTo>
                    <a:cubicBezTo>
                      <a:pt x="6384" y="39222"/>
                      <a:pt x="-18" y="35544"/>
                      <a:pt x="-18" y="26554"/>
                    </a:cubicBezTo>
                    <a:cubicBezTo>
                      <a:pt x="513" y="16514"/>
                      <a:pt x="5839" y="7346"/>
                      <a:pt x="14285"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170"/>
              <p:cNvSpPr/>
              <p:nvPr/>
            </p:nvSpPr>
            <p:spPr>
              <a:xfrm>
                <a:off x="3145898" y="3371230"/>
                <a:ext cx="27244" cy="36666"/>
              </a:xfrm>
              <a:custGeom>
                <a:rect b="b" l="l" r="r" t="t"/>
                <a:pathLst>
                  <a:path extrusionOk="0" h="36666" w="27244">
                    <a:moveTo>
                      <a:pt x="13604" y="1898"/>
                    </a:moveTo>
                    <a:cubicBezTo>
                      <a:pt x="21505" y="-2598"/>
                      <a:pt x="27226" y="1080"/>
                      <a:pt x="27226" y="10071"/>
                    </a:cubicBezTo>
                    <a:cubicBezTo>
                      <a:pt x="26872" y="19988"/>
                      <a:pt x="21804" y="29142"/>
                      <a:pt x="13604" y="34727"/>
                    </a:cubicBezTo>
                    <a:cubicBezTo>
                      <a:pt x="5703" y="39222"/>
                      <a:pt x="-18" y="35544"/>
                      <a:pt x="-18" y="26554"/>
                    </a:cubicBezTo>
                    <a:cubicBezTo>
                      <a:pt x="336" y="16637"/>
                      <a:pt x="5403" y="7483"/>
                      <a:pt x="13604"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170"/>
              <p:cNvSpPr/>
              <p:nvPr/>
            </p:nvSpPr>
            <p:spPr>
              <a:xfrm>
                <a:off x="3256645" y="3256127"/>
                <a:ext cx="27244" cy="36747"/>
              </a:xfrm>
              <a:custGeom>
                <a:rect b="b" l="l" r="r" t="t"/>
                <a:pathLst>
                  <a:path extrusionOk="0" h="36747" w="27244">
                    <a:moveTo>
                      <a:pt x="13604" y="1894"/>
                    </a:moveTo>
                    <a:cubicBezTo>
                      <a:pt x="21505" y="-2601"/>
                      <a:pt x="27226" y="1077"/>
                      <a:pt x="27226" y="10204"/>
                    </a:cubicBezTo>
                    <a:cubicBezTo>
                      <a:pt x="26817" y="20066"/>
                      <a:pt x="21777" y="29166"/>
                      <a:pt x="13604" y="34724"/>
                    </a:cubicBezTo>
                    <a:cubicBezTo>
                      <a:pt x="5839" y="39355"/>
                      <a:pt x="-18" y="35677"/>
                      <a:pt x="-18" y="26550"/>
                    </a:cubicBezTo>
                    <a:cubicBezTo>
                      <a:pt x="445" y="16661"/>
                      <a:pt x="5485" y="7547"/>
                      <a:pt x="13604"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8" name="Google Shape;1188;p170"/>
              <p:cNvSpPr/>
              <p:nvPr/>
            </p:nvSpPr>
            <p:spPr>
              <a:xfrm>
                <a:off x="3367256" y="3215394"/>
                <a:ext cx="27244" cy="36666"/>
              </a:xfrm>
              <a:custGeom>
                <a:rect b="b" l="l" r="r" t="t"/>
                <a:pathLst>
                  <a:path extrusionOk="0" h="36666" w="27244">
                    <a:moveTo>
                      <a:pt x="13604" y="1898"/>
                    </a:moveTo>
                    <a:cubicBezTo>
                      <a:pt x="21505" y="-2598"/>
                      <a:pt x="27226" y="1080"/>
                      <a:pt x="27226" y="10071"/>
                    </a:cubicBezTo>
                    <a:cubicBezTo>
                      <a:pt x="26872" y="19988"/>
                      <a:pt x="21804" y="29142"/>
                      <a:pt x="13604" y="34727"/>
                    </a:cubicBezTo>
                    <a:cubicBezTo>
                      <a:pt x="5703" y="39222"/>
                      <a:pt x="-18" y="35544"/>
                      <a:pt x="-18" y="26554"/>
                    </a:cubicBezTo>
                    <a:cubicBezTo>
                      <a:pt x="336" y="16637"/>
                      <a:pt x="5403" y="7483"/>
                      <a:pt x="13604"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170"/>
              <p:cNvSpPr/>
              <p:nvPr/>
            </p:nvSpPr>
            <p:spPr>
              <a:xfrm>
                <a:off x="3477867" y="3086990"/>
                <a:ext cx="27925" cy="36747"/>
              </a:xfrm>
              <a:custGeom>
                <a:rect b="b" l="l" r="r" t="t"/>
                <a:pathLst>
                  <a:path extrusionOk="0" h="36747" w="27925">
                    <a:moveTo>
                      <a:pt x="13604" y="1982"/>
                    </a:moveTo>
                    <a:cubicBezTo>
                      <a:pt x="21504" y="-2649"/>
                      <a:pt x="27907" y="1028"/>
                      <a:pt x="27907" y="10155"/>
                    </a:cubicBezTo>
                    <a:cubicBezTo>
                      <a:pt x="27348" y="20181"/>
                      <a:pt x="22036" y="29349"/>
                      <a:pt x="13604" y="34811"/>
                    </a:cubicBezTo>
                    <a:cubicBezTo>
                      <a:pt x="5839" y="39307"/>
                      <a:pt x="-18" y="35629"/>
                      <a:pt x="-18" y="26502"/>
                    </a:cubicBezTo>
                    <a:cubicBezTo>
                      <a:pt x="431" y="16639"/>
                      <a:pt x="5471" y="7567"/>
                      <a:pt x="13604"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170"/>
              <p:cNvSpPr/>
              <p:nvPr/>
            </p:nvSpPr>
            <p:spPr>
              <a:xfrm>
                <a:off x="3588615" y="3055611"/>
                <a:ext cx="27244" cy="36747"/>
              </a:xfrm>
              <a:custGeom>
                <a:rect b="b" l="l" r="r" t="t"/>
                <a:pathLst>
                  <a:path extrusionOk="0" h="36747" w="27244">
                    <a:moveTo>
                      <a:pt x="13604" y="1894"/>
                    </a:moveTo>
                    <a:cubicBezTo>
                      <a:pt x="21368" y="-2601"/>
                      <a:pt x="27226" y="1077"/>
                      <a:pt x="27226" y="10204"/>
                    </a:cubicBezTo>
                    <a:cubicBezTo>
                      <a:pt x="26776" y="20066"/>
                      <a:pt x="21736" y="29138"/>
                      <a:pt x="13604" y="34724"/>
                    </a:cubicBezTo>
                    <a:cubicBezTo>
                      <a:pt x="5703" y="39355"/>
                      <a:pt x="-18" y="35677"/>
                      <a:pt x="-18" y="26550"/>
                    </a:cubicBezTo>
                    <a:cubicBezTo>
                      <a:pt x="390" y="16647"/>
                      <a:pt x="5431" y="7507"/>
                      <a:pt x="13604"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170"/>
              <p:cNvSpPr/>
              <p:nvPr/>
            </p:nvSpPr>
            <p:spPr>
              <a:xfrm>
                <a:off x="3699226" y="2704161"/>
                <a:ext cx="27244" cy="36795"/>
              </a:xfrm>
              <a:custGeom>
                <a:rect b="b" l="l" r="r" t="t"/>
                <a:pathLst>
                  <a:path extrusionOk="0" h="36795" w="27244">
                    <a:moveTo>
                      <a:pt x="13604" y="1894"/>
                    </a:moveTo>
                    <a:cubicBezTo>
                      <a:pt x="21504" y="-2601"/>
                      <a:pt x="27226" y="1077"/>
                      <a:pt x="27226" y="10204"/>
                    </a:cubicBezTo>
                    <a:cubicBezTo>
                      <a:pt x="26776" y="20093"/>
                      <a:pt x="21736" y="29220"/>
                      <a:pt x="13604" y="34860"/>
                    </a:cubicBezTo>
                    <a:cubicBezTo>
                      <a:pt x="5703" y="39355"/>
                      <a:pt x="-18" y="35677"/>
                      <a:pt x="-18" y="26550"/>
                    </a:cubicBezTo>
                    <a:cubicBezTo>
                      <a:pt x="404" y="16647"/>
                      <a:pt x="5444" y="7520"/>
                      <a:pt x="13604"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170"/>
              <p:cNvSpPr/>
              <p:nvPr/>
            </p:nvSpPr>
            <p:spPr>
              <a:xfrm>
                <a:off x="3809565" y="2896281"/>
                <a:ext cx="27925" cy="36747"/>
              </a:xfrm>
              <a:custGeom>
                <a:rect b="b" l="l" r="r" t="t"/>
                <a:pathLst>
                  <a:path extrusionOk="0" h="36747" w="27925">
                    <a:moveTo>
                      <a:pt x="14285" y="1982"/>
                    </a:moveTo>
                    <a:cubicBezTo>
                      <a:pt x="22049" y="-2649"/>
                      <a:pt x="27907" y="1028"/>
                      <a:pt x="27907" y="10155"/>
                    </a:cubicBezTo>
                    <a:cubicBezTo>
                      <a:pt x="27444" y="20045"/>
                      <a:pt x="22404" y="29158"/>
                      <a:pt x="14285" y="34811"/>
                    </a:cubicBezTo>
                    <a:cubicBezTo>
                      <a:pt x="6384" y="39307"/>
                      <a:pt x="-18" y="35629"/>
                      <a:pt x="-18" y="26502"/>
                    </a:cubicBezTo>
                    <a:cubicBezTo>
                      <a:pt x="540" y="16503"/>
                      <a:pt x="5853" y="7390"/>
                      <a:pt x="14285"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170"/>
              <p:cNvSpPr/>
              <p:nvPr/>
            </p:nvSpPr>
            <p:spPr>
              <a:xfrm>
                <a:off x="3920584" y="2896281"/>
                <a:ext cx="27244" cy="36747"/>
              </a:xfrm>
              <a:custGeom>
                <a:rect b="b" l="l" r="r" t="t"/>
                <a:pathLst>
                  <a:path extrusionOk="0" h="36747" w="27244">
                    <a:moveTo>
                      <a:pt x="13604" y="1982"/>
                    </a:moveTo>
                    <a:cubicBezTo>
                      <a:pt x="21504" y="-2649"/>
                      <a:pt x="27226" y="1028"/>
                      <a:pt x="27226" y="10155"/>
                    </a:cubicBezTo>
                    <a:cubicBezTo>
                      <a:pt x="26803" y="20058"/>
                      <a:pt x="21763" y="29185"/>
                      <a:pt x="13604" y="34811"/>
                    </a:cubicBezTo>
                    <a:cubicBezTo>
                      <a:pt x="5703" y="39307"/>
                      <a:pt x="-18" y="35629"/>
                      <a:pt x="-18" y="26502"/>
                    </a:cubicBezTo>
                    <a:cubicBezTo>
                      <a:pt x="363" y="16626"/>
                      <a:pt x="5417" y="7526"/>
                      <a:pt x="13604"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4" name="Google Shape;1194;p170"/>
              <p:cNvSpPr/>
              <p:nvPr/>
            </p:nvSpPr>
            <p:spPr>
              <a:xfrm>
                <a:off x="4031196" y="2896281"/>
                <a:ext cx="27244" cy="36747"/>
              </a:xfrm>
              <a:custGeom>
                <a:rect b="b" l="l" r="r" t="t"/>
                <a:pathLst>
                  <a:path extrusionOk="0" h="36747" w="27244">
                    <a:moveTo>
                      <a:pt x="13604" y="1982"/>
                    </a:moveTo>
                    <a:cubicBezTo>
                      <a:pt x="21504" y="-2649"/>
                      <a:pt x="27226" y="1028"/>
                      <a:pt x="27226" y="10155"/>
                    </a:cubicBezTo>
                    <a:cubicBezTo>
                      <a:pt x="26776" y="20045"/>
                      <a:pt x="21736" y="29172"/>
                      <a:pt x="13604" y="34811"/>
                    </a:cubicBezTo>
                    <a:cubicBezTo>
                      <a:pt x="5839" y="39307"/>
                      <a:pt x="-18" y="35629"/>
                      <a:pt x="-18" y="26502"/>
                    </a:cubicBezTo>
                    <a:cubicBezTo>
                      <a:pt x="431" y="16639"/>
                      <a:pt x="5471" y="7567"/>
                      <a:pt x="13604"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5" name="Google Shape;1195;p170"/>
              <p:cNvSpPr/>
              <p:nvPr/>
            </p:nvSpPr>
            <p:spPr>
              <a:xfrm>
                <a:off x="4141262" y="2704210"/>
                <a:ext cx="27925" cy="36747"/>
              </a:xfrm>
              <a:custGeom>
                <a:rect b="b" l="l" r="r" t="t"/>
                <a:pathLst>
                  <a:path extrusionOk="0" h="36747" w="27925">
                    <a:moveTo>
                      <a:pt x="14285" y="1982"/>
                    </a:moveTo>
                    <a:cubicBezTo>
                      <a:pt x="22050" y="-2649"/>
                      <a:pt x="27907" y="1029"/>
                      <a:pt x="27907" y="10155"/>
                    </a:cubicBezTo>
                    <a:cubicBezTo>
                      <a:pt x="27444" y="20045"/>
                      <a:pt x="22404" y="29158"/>
                      <a:pt x="14285" y="34811"/>
                    </a:cubicBezTo>
                    <a:cubicBezTo>
                      <a:pt x="6384" y="39307"/>
                      <a:pt x="-18" y="35628"/>
                      <a:pt x="-18" y="26502"/>
                    </a:cubicBezTo>
                    <a:cubicBezTo>
                      <a:pt x="540" y="16503"/>
                      <a:pt x="5853" y="7390"/>
                      <a:pt x="14285"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170"/>
              <p:cNvSpPr/>
              <p:nvPr/>
            </p:nvSpPr>
            <p:spPr>
              <a:xfrm>
                <a:off x="4252554" y="2667515"/>
                <a:ext cx="27244" cy="36666"/>
              </a:xfrm>
              <a:custGeom>
                <a:rect b="b" l="l" r="r" t="t"/>
                <a:pathLst>
                  <a:path extrusionOk="0" h="36666" w="27244">
                    <a:moveTo>
                      <a:pt x="13604" y="1898"/>
                    </a:moveTo>
                    <a:cubicBezTo>
                      <a:pt x="21504" y="-2598"/>
                      <a:pt x="27226" y="1080"/>
                      <a:pt x="27226" y="10071"/>
                    </a:cubicBezTo>
                    <a:cubicBezTo>
                      <a:pt x="26872" y="19988"/>
                      <a:pt x="21804" y="29142"/>
                      <a:pt x="13604" y="34727"/>
                    </a:cubicBezTo>
                    <a:cubicBezTo>
                      <a:pt x="5703" y="39222"/>
                      <a:pt x="-18" y="35544"/>
                      <a:pt x="-18" y="26554"/>
                    </a:cubicBezTo>
                    <a:cubicBezTo>
                      <a:pt x="336" y="16637"/>
                      <a:pt x="5403" y="7483"/>
                      <a:pt x="13604"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170"/>
              <p:cNvSpPr/>
              <p:nvPr/>
            </p:nvSpPr>
            <p:spPr>
              <a:xfrm>
                <a:off x="4363574" y="2512499"/>
                <a:ext cx="27925" cy="36747"/>
              </a:xfrm>
              <a:custGeom>
                <a:rect b="b" l="l" r="r" t="t"/>
                <a:pathLst>
                  <a:path extrusionOk="0" h="36747" w="27925">
                    <a:moveTo>
                      <a:pt x="13604" y="1894"/>
                    </a:moveTo>
                    <a:cubicBezTo>
                      <a:pt x="21505" y="-2601"/>
                      <a:pt x="27907" y="1077"/>
                      <a:pt x="27907" y="10204"/>
                    </a:cubicBezTo>
                    <a:cubicBezTo>
                      <a:pt x="27348" y="20202"/>
                      <a:pt x="22036" y="29315"/>
                      <a:pt x="13604" y="34723"/>
                    </a:cubicBezTo>
                    <a:cubicBezTo>
                      <a:pt x="5839" y="39355"/>
                      <a:pt x="-18" y="35677"/>
                      <a:pt x="-18" y="26550"/>
                    </a:cubicBezTo>
                    <a:cubicBezTo>
                      <a:pt x="445" y="16661"/>
                      <a:pt x="5485" y="7547"/>
                      <a:pt x="13604"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170"/>
              <p:cNvSpPr/>
              <p:nvPr/>
            </p:nvSpPr>
            <p:spPr>
              <a:xfrm rot="-3599999">
                <a:off x="4467464" y="2519557"/>
                <a:ext cx="40321" cy="23157"/>
              </a:xfrm>
              <a:custGeom>
                <a:rect b="b" l="l" r="r" t="t"/>
                <a:pathLst>
                  <a:path extrusionOk="0" h="23157" w="40321">
                    <a:moveTo>
                      <a:pt x="40303" y="11558"/>
                    </a:moveTo>
                    <a:cubicBezTo>
                      <a:pt x="40303" y="17952"/>
                      <a:pt x="31277" y="23137"/>
                      <a:pt x="20142" y="23137"/>
                    </a:cubicBezTo>
                    <a:cubicBezTo>
                      <a:pt x="9008" y="23137"/>
                      <a:pt x="-18" y="17953"/>
                      <a:pt x="-18" y="11558"/>
                    </a:cubicBezTo>
                    <a:cubicBezTo>
                      <a:pt x="-18" y="5163"/>
                      <a:pt x="9008" y="-21"/>
                      <a:pt x="20142" y="-21"/>
                    </a:cubicBezTo>
                    <a:cubicBezTo>
                      <a:pt x="31277" y="-21"/>
                      <a:pt x="40303" y="5163"/>
                      <a:pt x="40303" y="1155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170"/>
              <p:cNvSpPr/>
              <p:nvPr/>
            </p:nvSpPr>
            <p:spPr>
              <a:xfrm rot="-3599999">
                <a:off x="4578212" y="2519528"/>
                <a:ext cx="40321" cy="23157"/>
              </a:xfrm>
              <a:custGeom>
                <a:rect b="b" l="l" r="r" t="t"/>
                <a:pathLst>
                  <a:path extrusionOk="0" h="23157" w="40321">
                    <a:moveTo>
                      <a:pt x="40303" y="11558"/>
                    </a:moveTo>
                    <a:cubicBezTo>
                      <a:pt x="40303" y="17952"/>
                      <a:pt x="31277" y="23137"/>
                      <a:pt x="20142" y="23137"/>
                    </a:cubicBezTo>
                    <a:cubicBezTo>
                      <a:pt x="9008" y="23137"/>
                      <a:pt x="-18" y="17953"/>
                      <a:pt x="-18" y="11558"/>
                    </a:cubicBezTo>
                    <a:cubicBezTo>
                      <a:pt x="-18" y="5163"/>
                      <a:pt x="9008" y="-21"/>
                      <a:pt x="20142" y="-21"/>
                    </a:cubicBezTo>
                    <a:cubicBezTo>
                      <a:pt x="31277" y="-21"/>
                      <a:pt x="40303" y="5163"/>
                      <a:pt x="40303" y="1155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170"/>
              <p:cNvSpPr/>
              <p:nvPr/>
            </p:nvSpPr>
            <p:spPr>
              <a:xfrm>
                <a:off x="4694999" y="2448611"/>
                <a:ext cx="27925" cy="36747"/>
              </a:xfrm>
              <a:custGeom>
                <a:rect b="b" l="l" r="r" t="t"/>
                <a:pathLst>
                  <a:path extrusionOk="0" h="36747" w="27925">
                    <a:moveTo>
                      <a:pt x="14285" y="1894"/>
                    </a:moveTo>
                    <a:cubicBezTo>
                      <a:pt x="22049" y="-2601"/>
                      <a:pt x="27907" y="1077"/>
                      <a:pt x="27907" y="10204"/>
                    </a:cubicBezTo>
                    <a:cubicBezTo>
                      <a:pt x="27457" y="20066"/>
                      <a:pt x="22417" y="29138"/>
                      <a:pt x="14285" y="34723"/>
                    </a:cubicBezTo>
                    <a:cubicBezTo>
                      <a:pt x="6384" y="39355"/>
                      <a:pt x="-18" y="35677"/>
                      <a:pt x="-18" y="26550"/>
                    </a:cubicBezTo>
                    <a:cubicBezTo>
                      <a:pt x="581" y="16538"/>
                      <a:pt x="5894" y="7384"/>
                      <a:pt x="14285"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170"/>
              <p:cNvSpPr/>
              <p:nvPr/>
            </p:nvSpPr>
            <p:spPr>
              <a:xfrm>
                <a:off x="2823971" y="2463825"/>
                <a:ext cx="1888293" cy="1156428"/>
              </a:xfrm>
              <a:custGeom>
                <a:rect b="b" l="l" r="r" t="t"/>
                <a:pathLst>
                  <a:path extrusionOk="0" h="1156428" w="1888293">
                    <a:moveTo>
                      <a:pt x="3288" y="1156408"/>
                    </a:moveTo>
                    <a:cubicBezTo>
                      <a:pt x="2444" y="1156408"/>
                      <a:pt x="1627" y="1156122"/>
                      <a:pt x="973" y="1155590"/>
                    </a:cubicBezTo>
                    <a:cubicBezTo>
                      <a:pt x="-349" y="1154214"/>
                      <a:pt x="-349" y="1152062"/>
                      <a:pt x="973" y="1150686"/>
                    </a:cubicBezTo>
                    <a:lnTo>
                      <a:pt x="112674" y="1022367"/>
                    </a:lnTo>
                    <a:lnTo>
                      <a:pt x="113627" y="1021549"/>
                    </a:lnTo>
                    <a:lnTo>
                      <a:pt x="223421" y="958207"/>
                    </a:lnTo>
                    <a:lnTo>
                      <a:pt x="333896" y="922381"/>
                    </a:lnTo>
                    <a:lnTo>
                      <a:pt x="443962" y="807819"/>
                    </a:lnTo>
                    <a:lnTo>
                      <a:pt x="445324" y="807002"/>
                    </a:lnTo>
                    <a:lnTo>
                      <a:pt x="555118" y="766136"/>
                    </a:lnTo>
                    <a:lnTo>
                      <a:pt x="665185" y="639042"/>
                    </a:lnTo>
                    <a:cubicBezTo>
                      <a:pt x="665661" y="638592"/>
                      <a:pt x="666220" y="638224"/>
                      <a:pt x="666819" y="637952"/>
                    </a:cubicBezTo>
                    <a:lnTo>
                      <a:pt x="775796" y="606485"/>
                    </a:lnTo>
                    <a:lnTo>
                      <a:pt x="885589" y="257351"/>
                    </a:lnTo>
                    <a:cubicBezTo>
                      <a:pt x="885999" y="256057"/>
                      <a:pt x="887102" y="255104"/>
                      <a:pt x="888450" y="254899"/>
                    </a:cubicBezTo>
                    <a:cubicBezTo>
                      <a:pt x="889826" y="254804"/>
                      <a:pt x="891148" y="255485"/>
                      <a:pt x="891856" y="256670"/>
                    </a:cubicBezTo>
                    <a:lnTo>
                      <a:pt x="1001513" y="446562"/>
                    </a:lnTo>
                    <a:lnTo>
                      <a:pt x="1219466" y="446562"/>
                    </a:lnTo>
                    <a:lnTo>
                      <a:pt x="1328579" y="257351"/>
                    </a:lnTo>
                    <a:cubicBezTo>
                      <a:pt x="1328974" y="256575"/>
                      <a:pt x="1329656" y="255989"/>
                      <a:pt x="1330486" y="255717"/>
                    </a:cubicBezTo>
                    <a:lnTo>
                      <a:pt x="1440144" y="219346"/>
                    </a:lnTo>
                    <a:lnTo>
                      <a:pt x="1550074" y="65280"/>
                    </a:lnTo>
                    <a:cubicBezTo>
                      <a:pt x="1550769" y="64422"/>
                      <a:pt x="1551831" y="63918"/>
                      <a:pt x="1552935" y="63918"/>
                    </a:cubicBezTo>
                    <a:lnTo>
                      <a:pt x="1773340" y="63918"/>
                    </a:lnTo>
                    <a:lnTo>
                      <a:pt x="1883133" y="439"/>
                    </a:lnTo>
                    <a:cubicBezTo>
                      <a:pt x="1884795" y="-501"/>
                      <a:pt x="1886907" y="44"/>
                      <a:pt x="1887901" y="1665"/>
                    </a:cubicBezTo>
                    <a:cubicBezTo>
                      <a:pt x="1888732" y="3327"/>
                      <a:pt x="1888133" y="5343"/>
                      <a:pt x="1886539" y="6297"/>
                    </a:cubicBezTo>
                    <a:lnTo>
                      <a:pt x="1775928" y="70320"/>
                    </a:lnTo>
                    <a:cubicBezTo>
                      <a:pt x="1775342" y="70457"/>
                      <a:pt x="1774743" y="70457"/>
                      <a:pt x="1774157" y="70320"/>
                    </a:cubicBezTo>
                    <a:lnTo>
                      <a:pt x="1554569" y="70320"/>
                    </a:lnTo>
                    <a:lnTo>
                      <a:pt x="1444912" y="223841"/>
                    </a:lnTo>
                    <a:cubicBezTo>
                      <a:pt x="1444530" y="224427"/>
                      <a:pt x="1443945" y="224863"/>
                      <a:pt x="1443277" y="225067"/>
                    </a:cubicBezTo>
                    <a:lnTo>
                      <a:pt x="1334300" y="261438"/>
                    </a:lnTo>
                    <a:lnTo>
                      <a:pt x="1224234" y="452147"/>
                    </a:lnTo>
                    <a:cubicBezTo>
                      <a:pt x="1223580" y="453169"/>
                      <a:pt x="1222450" y="453782"/>
                      <a:pt x="1221237" y="453782"/>
                    </a:cubicBezTo>
                    <a:lnTo>
                      <a:pt x="999879" y="453782"/>
                    </a:lnTo>
                    <a:cubicBezTo>
                      <a:pt x="998721" y="453741"/>
                      <a:pt x="997645" y="453128"/>
                      <a:pt x="997018" y="452147"/>
                    </a:cubicBezTo>
                    <a:lnTo>
                      <a:pt x="890221" y="267159"/>
                    </a:lnTo>
                    <a:lnTo>
                      <a:pt x="781926" y="611525"/>
                    </a:lnTo>
                    <a:cubicBezTo>
                      <a:pt x="781531" y="612601"/>
                      <a:pt x="780686" y="613446"/>
                      <a:pt x="779610" y="613841"/>
                    </a:cubicBezTo>
                    <a:lnTo>
                      <a:pt x="669816" y="645444"/>
                    </a:lnTo>
                    <a:lnTo>
                      <a:pt x="559886" y="772538"/>
                    </a:lnTo>
                    <a:lnTo>
                      <a:pt x="558524" y="773491"/>
                    </a:lnTo>
                    <a:lnTo>
                      <a:pt x="448458" y="814358"/>
                    </a:lnTo>
                    <a:lnTo>
                      <a:pt x="338391" y="928919"/>
                    </a:lnTo>
                    <a:cubicBezTo>
                      <a:pt x="338023" y="929314"/>
                      <a:pt x="337547" y="929600"/>
                      <a:pt x="337029" y="929737"/>
                    </a:cubicBezTo>
                    <a:lnTo>
                      <a:pt x="226282" y="965563"/>
                    </a:lnTo>
                    <a:lnTo>
                      <a:pt x="117305" y="1028496"/>
                    </a:lnTo>
                    <a:lnTo>
                      <a:pt x="5468" y="1155590"/>
                    </a:lnTo>
                    <a:cubicBezTo>
                      <a:pt x="4855" y="1156108"/>
                      <a:pt x="4092" y="1156394"/>
                      <a:pt x="3288" y="115640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170"/>
              <p:cNvSpPr/>
              <p:nvPr/>
            </p:nvSpPr>
            <p:spPr>
              <a:xfrm>
                <a:off x="2820778" y="2588864"/>
                <a:ext cx="1894328" cy="1099499"/>
              </a:xfrm>
              <a:custGeom>
                <a:rect b="b" l="l" r="r" t="t"/>
                <a:pathLst>
                  <a:path extrusionOk="0" h="1099499" w="1894328">
                    <a:moveTo>
                      <a:pt x="6753" y="1099479"/>
                    </a:moveTo>
                    <a:cubicBezTo>
                      <a:pt x="4329" y="1099465"/>
                      <a:pt x="2108" y="1098171"/>
                      <a:pt x="896" y="1096073"/>
                    </a:cubicBezTo>
                    <a:cubicBezTo>
                      <a:pt x="-970" y="1092790"/>
                      <a:pt x="106" y="1088622"/>
                      <a:pt x="3348" y="1086674"/>
                    </a:cubicBezTo>
                    <a:lnTo>
                      <a:pt x="1884691" y="587"/>
                    </a:lnTo>
                    <a:cubicBezTo>
                      <a:pt x="1888124" y="-966"/>
                      <a:pt x="1892156" y="560"/>
                      <a:pt x="1893709" y="3992"/>
                    </a:cubicBezTo>
                    <a:cubicBezTo>
                      <a:pt x="1895031" y="6935"/>
                      <a:pt x="1894118" y="10408"/>
                      <a:pt x="1891502" y="12302"/>
                    </a:cubicBezTo>
                    <a:lnTo>
                      <a:pt x="10159" y="1097981"/>
                    </a:lnTo>
                    <a:cubicBezTo>
                      <a:pt x="9192" y="1098811"/>
                      <a:pt x="8007" y="1099329"/>
                      <a:pt x="6753" y="109947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3" name="Google Shape;1203;p170"/>
              <p:cNvSpPr/>
              <p:nvPr/>
            </p:nvSpPr>
            <p:spPr>
              <a:xfrm>
                <a:off x="2813928" y="3534831"/>
                <a:ext cx="27244" cy="36666"/>
              </a:xfrm>
              <a:custGeom>
                <a:rect b="b" l="l" r="r" t="t"/>
                <a:pathLst>
                  <a:path extrusionOk="0" h="36666" w="27244">
                    <a:moveTo>
                      <a:pt x="13604" y="1898"/>
                    </a:moveTo>
                    <a:cubicBezTo>
                      <a:pt x="21505" y="-2598"/>
                      <a:pt x="27226" y="1080"/>
                      <a:pt x="27226" y="10071"/>
                    </a:cubicBezTo>
                    <a:cubicBezTo>
                      <a:pt x="26872" y="19988"/>
                      <a:pt x="21804" y="29142"/>
                      <a:pt x="13604" y="34727"/>
                    </a:cubicBezTo>
                    <a:cubicBezTo>
                      <a:pt x="5703" y="39222"/>
                      <a:pt x="-18" y="35544"/>
                      <a:pt x="-18" y="26553"/>
                    </a:cubicBezTo>
                    <a:cubicBezTo>
                      <a:pt x="336" y="16637"/>
                      <a:pt x="5403" y="7483"/>
                      <a:pt x="13604"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170"/>
              <p:cNvSpPr/>
              <p:nvPr/>
            </p:nvSpPr>
            <p:spPr>
              <a:xfrm>
                <a:off x="2924811" y="3343169"/>
                <a:ext cx="27925" cy="36666"/>
              </a:xfrm>
              <a:custGeom>
                <a:rect b="b" l="l" r="r" t="t"/>
                <a:pathLst>
                  <a:path extrusionOk="0" h="36666" w="27925">
                    <a:moveTo>
                      <a:pt x="13604" y="1898"/>
                    </a:moveTo>
                    <a:cubicBezTo>
                      <a:pt x="21505" y="-2598"/>
                      <a:pt x="27907" y="1080"/>
                      <a:pt x="27907" y="10071"/>
                    </a:cubicBezTo>
                    <a:cubicBezTo>
                      <a:pt x="27376" y="20110"/>
                      <a:pt x="22049" y="29278"/>
                      <a:pt x="13604" y="34727"/>
                    </a:cubicBezTo>
                    <a:cubicBezTo>
                      <a:pt x="5839" y="39222"/>
                      <a:pt x="-18" y="35544"/>
                      <a:pt x="-18" y="26554"/>
                    </a:cubicBezTo>
                    <a:cubicBezTo>
                      <a:pt x="390" y="16650"/>
                      <a:pt x="5430" y="7510"/>
                      <a:pt x="13604"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170"/>
              <p:cNvSpPr/>
              <p:nvPr/>
            </p:nvSpPr>
            <p:spPr>
              <a:xfrm rot="-3599999">
                <a:off x="3028852" y="3326132"/>
                <a:ext cx="40321" cy="23157"/>
              </a:xfrm>
              <a:custGeom>
                <a:rect b="b" l="l" r="r" t="t"/>
                <a:pathLst>
                  <a:path extrusionOk="0" h="23157" w="40321">
                    <a:moveTo>
                      <a:pt x="40303" y="11558"/>
                    </a:moveTo>
                    <a:cubicBezTo>
                      <a:pt x="40303" y="17952"/>
                      <a:pt x="31277" y="23137"/>
                      <a:pt x="20142" y="23137"/>
                    </a:cubicBezTo>
                    <a:cubicBezTo>
                      <a:pt x="9008" y="23137"/>
                      <a:pt x="-18" y="17953"/>
                      <a:pt x="-18" y="11558"/>
                    </a:cubicBezTo>
                    <a:cubicBezTo>
                      <a:pt x="-18" y="5163"/>
                      <a:pt x="9008" y="-21"/>
                      <a:pt x="20142" y="-21"/>
                    </a:cubicBezTo>
                    <a:cubicBezTo>
                      <a:pt x="31277" y="-21"/>
                      <a:pt x="40303" y="5163"/>
                      <a:pt x="40303" y="1155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170"/>
              <p:cNvSpPr/>
              <p:nvPr/>
            </p:nvSpPr>
            <p:spPr>
              <a:xfrm>
                <a:off x="3145898" y="3086990"/>
                <a:ext cx="27244" cy="36747"/>
              </a:xfrm>
              <a:custGeom>
                <a:rect b="b" l="l" r="r" t="t"/>
                <a:pathLst>
                  <a:path extrusionOk="0" h="36747" w="27244">
                    <a:moveTo>
                      <a:pt x="13604" y="1982"/>
                    </a:moveTo>
                    <a:cubicBezTo>
                      <a:pt x="21505" y="-2649"/>
                      <a:pt x="27226" y="1028"/>
                      <a:pt x="27226" y="10155"/>
                    </a:cubicBezTo>
                    <a:cubicBezTo>
                      <a:pt x="26844" y="20072"/>
                      <a:pt x="21791" y="29212"/>
                      <a:pt x="13604" y="34811"/>
                    </a:cubicBezTo>
                    <a:cubicBezTo>
                      <a:pt x="5703" y="39307"/>
                      <a:pt x="-18" y="35629"/>
                      <a:pt x="-18" y="26502"/>
                    </a:cubicBezTo>
                    <a:cubicBezTo>
                      <a:pt x="363" y="16626"/>
                      <a:pt x="5417" y="7526"/>
                      <a:pt x="13604"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7" name="Google Shape;1207;p170"/>
              <p:cNvSpPr/>
              <p:nvPr/>
            </p:nvSpPr>
            <p:spPr>
              <a:xfrm>
                <a:off x="3256645" y="3151507"/>
                <a:ext cx="27244" cy="36666"/>
              </a:xfrm>
              <a:custGeom>
                <a:rect b="b" l="l" r="r" t="t"/>
                <a:pathLst>
                  <a:path extrusionOk="0" h="36666" w="27244">
                    <a:moveTo>
                      <a:pt x="13604" y="1898"/>
                    </a:moveTo>
                    <a:cubicBezTo>
                      <a:pt x="21505" y="-2598"/>
                      <a:pt x="27226" y="1080"/>
                      <a:pt x="27226" y="10071"/>
                    </a:cubicBezTo>
                    <a:cubicBezTo>
                      <a:pt x="26844" y="19988"/>
                      <a:pt x="21791" y="29128"/>
                      <a:pt x="13604" y="34727"/>
                    </a:cubicBezTo>
                    <a:cubicBezTo>
                      <a:pt x="5839" y="39222"/>
                      <a:pt x="-18" y="35544"/>
                      <a:pt x="-18" y="26554"/>
                    </a:cubicBezTo>
                    <a:cubicBezTo>
                      <a:pt x="390" y="16650"/>
                      <a:pt x="5430" y="7510"/>
                      <a:pt x="13604"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8" name="Google Shape;1208;p170"/>
              <p:cNvSpPr/>
              <p:nvPr/>
            </p:nvSpPr>
            <p:spPr>
              <a:xfrm>
                <a:off x="3367256" y="3119498"/>
                <a:ext cx="27244" cy="36747"/>
              </a:xfrm>
              <a:custGeom>
                <a:rect b="b" l="l" r="r" t="t"/>
                <a:pathLst>
                  <a:path extrusionOk="0" h="36747" w="27244">
                    <a:moveTo>
                      <a:pt x="13604" y="1894"/>
                    </a:moveTo>
                    <a:cubicBezTo>
                      <a:pt x="21505" y="-2601"/>
                      <a:pt x="27226" y="1077"/>
                      <a:pt x="27226" y="10204"/>
                    </a:cubicBezTo>
                    <a:cubicBezTo>
                      <a:pt x="26844" y="20080"/>
                      <a:pt x="21791" y="29179"/>
                      <a:pt x="13604" y="34723"/>
                    </a:cubicBezTo>
                    <a:cubicBezTo>
                      <a:pt x="5703" y="39355"/>
                      <a:pt x="-18" y="35677"/>
                      <a:pt x="-18" y="26550"/>
                    </a:cubicBezTo>
                    <a:cubicBezTo>
                      <a:pt x="404" y="16647"/>
                      <a:pt x="5444" y="7520"/>
                      <a:pt x="13604"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170"/>
              <p:cNvSpPr/>
              <p:nvPr/>
            </p:nvSpPr>
            <p:spPr>
              <a:xfrm>
                <a:off x="3477867" y="3023647"/>
                <a:ext cx="27925" cy="36750"/>
              </a:xfrm>
              <a:custGeom>
                <a:rect b="b" l="l" r="r" t="t"/>
                <a:pathLst>
                  <a:path extrusionOk="0" h="36750" w="27925">
                    <a:moveTo>
                      <a:pt x="13604" y="1982"/>
                    </a:moveTo>
                    <a:cubicBezTo>
                      <a:pt x="21504" y="-2650"/>
                      <a:pt x="27907" y="1028"/>
                      <a:pt x="27907" y="10155"/>
                    </a:cubicBezTo>
                    <a:cubicBezTo>
                      <a:pt x="27348" y="20181"/>
                      <a:pt x="22036" y="29349"/>
                      <a:pt x="13604" y="34811"/>
                    </a:cubicBezTo>
                    <a:cubicBezTo>
                      <a:pt x="5839" y="39306"/>
                      <a:pt x="-18" y="35629"/>
                      <a:pt x="-18" y="26638"/>
                    </a:cubicBezTo>
                    <a:cubicBezTo>
                      <a:pt x="390" y="16735"/>
                      <a:pt x="5430" y="7594"/>
                      <a:pt x="13604"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170"/>
              <p:cNvSpPr/>
              <p:nvPr/>
            </p:nvSpPr>
            <p:spPr>
              <a:xfrm>
                <a:off x="3588615" y="2896281"/>
                <a:ext cx="27244" cy="36747"/>
              </a:xfrm>
              <a:custGeom>
                <a:rect b="b" l="l" r="r" t="t"/>
                <a:pathLst>
                  <a:path extrusionOk="0" h="36747" w="27244">
                    <a:moveTo>
                      <a:pt x="13604" y="1982"/>
                    </a:moveTo>
                    <a:cubicBezTo>
                      <a:pt x="21368" y="-2649"/>
                      <a:pt x="27226" y="1028"/>
                      <a:pt x="27226" y="10155"/>
                    </a:cubicBezTo>
                    <a:cubicBezTo>
                      <a:pt x="26763" y="20045"/>
                      <a:pt x="21723" y="29158"/>
                      <a:pt x="13604" y="34811"/>
                    </a:cubicBezTo>
                    <a:cubicBezTo>
                      <a:pt x="5703" y="39307"/>
                      <a:pt x="-18" y="35629"/>
                      <a:pt x="-18" y="26502"/>
                    </a:cubicBezTo>
                    <a:cubicBezTo>
                      <a:pt x="390" y="16639"/>
                      <a:pt x="5431" y="7540"/>
                      <a:pt x="13604"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170"/>
              <p:cNvSpPr/>
              <p:nvPr/>
            </p:nvSpPr>
            <p:spPr>
              <a:xfrm>
                <a:off x="3699226" y="2863945"/>
                <a:ext cx="27244" cy="36666"/>
              </a:xfrm>
              <a:custGeom>
                <a:rect b="b" l="l" r="r" t="t"/>
                <a:pathLst>
                  <a:path extrusionOk="0" h="36666" w="27244">
                    <a:moveTo>
                      <a:pt x="13604" y="1898"/>
                    </a:moveTo>
                    <a:cubicBezTo>
                      <a:pt x="21504" y="-2598"/>
                      <a:pt x="27226" y="1080"/>
                      <a:pt x="27226" y="10071"/>
                    </a:cubicBezTo>
                    <a:cubicBezTo>
                      <a:pt x="26844" y="19988"/>
                      <a:pt x="21790" y="29128"/>
                      <a:pt x="13604" y="34727"/>
                    </a:cubicBezTo>
                    <a:cubicBezTo>
                      <a:pt x="5703" y="39222"/>
                      <a:pt x="-18" y="35544"/>
                      <a:pt x="-18" y="26554"/>
                    </a:cubicBezTo>
                    <a:cubicBezTo>
                      <a:pt x="336" y="16637"/>
                      <a:pt x="5403" y="7483"/>
                      <a:pt x="13604" y="189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2" name="Google Shape;1212;p170"/>
              <p:cNvSpPr/>
              <p:nvPr/>
            </p:nvSpPr>
            <p:spPr>
              <a:xfrm>
                <a:off x="3810246" y="2768097"/>
                <a:ext cx="27244" cy="36747"/>
              </a:xfrm>
              <a:custGeom>
                <a:rect b="b" l="l" r="r" t="t"/>
                <a:pathLst>
                  <a:path extrusionOk="0" h="36747" w="27244">
                    <a:moveTo>
                      <a:pt x="13604" y="1982"/>
                    </a:moveTo>
                    <a:cubicBezTo>
                      <a:pt x="21504" y="-2649"/>
                      <a:pt x="27226" y="1029"/>
                      <a:pt x="27226" y="10155"/>
                    </a:cubicBezTo>
                    <a:cubicBezTo>
                      <a:pt x="26776" y="20045"/>
                      <a:pt x="21736" y="29172"/>
                      <a:pt x="13604" y="34811"/>
                    </a:cubicBezTo>
                    <a:cubicBezTo>
                      <a:pt x="5839" y="39307"/>
                      <a:pt x="-18" y="35628"/>
                      <a:pt x="-18" y="26502"/>
                    </a:cubicBezTo>
                    <a:cubicBezTo>
                      <a:pt x="431" y="16639"/>
                      <a:pt x="5472" y="7567"/>
                      <a:pt x="13604"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170"/>
              <p:cNvSpPr/>
              <p:nvPr/>
            </p:nvSpPr>
            <p:spPr>
              <a:xfrm>
                <a:off x="3920584" y="2768097"/>
                <a:ext cx="27244" cy="36747"/>
              </a:xfrm>
              <a:custGeom>
                <a:rect b="b" l="l" r="r" t="t"/>
                <a:pathLst>
                  <a:path extrusionOk="0" h="36747" w="27244">
                    <a:moveTo>
                      <a:pt x="13604" y="1982"/>
                    </a:moveTo>
                    <a:cubicBezTo>
                      <a:pt x="21504" y="-2649"/>
                      <a:pt x="27226" y="1029"/>
                      <a:pt x="27226" y="10155"/>
                    </a:cubicBezTo>
                    <a:cubicBezTo>
                      <a:pt x="26803" y="20059"/>
                      <a:pt x="21763" y="29185"/>
                      <a:pt x="13604" y="34811"/>
                    </a:cubicBezTo>
                    <a:cubicBezTo>
                      <a:pt x="5703" y="39307"/>
                      <a:pt x="-18" y="35628"/>
                      <a:pt x="-18" y="26502"/>
                    </a:cubicBezTo>
                    <a:cubicBezTo>
                      <a:pt x="363" y="16626"/>
                      <a:pt x="5417" y="7526"/>
                      <a:pt x="13604"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4" name="Google Shape;1214;p170"/>
              <p:cNvSpPr/>
              <p:nvPr/>
            </p:nvSpPr>
            <p:spPr>
              <a:xfrm>
                <a:off x="4031196" y="2512499"/>
                <a:ext cx="27244" cy="36747"/>
              </a:xfrm>
              <a:custGeom>
                <a:rect b="b" l="l" r="r" t="t"/>
                <a:pathLst>
                  <a:path extrusionOk="0" h="36747" w="27244">
                    <a:moveTo>
                      <a:pt x="13604" y="1894"/>
                    </a:moveTo>
                    <a:cubicBezTo>
                      <a:pt x="21504" y="-2601"/>
                      <a:pt x="27226" y="1077"/>
                      <a:pt x="27226" y="10204"/>
                    </a:cubicBezTo>
                    <a:cubicBezTo>
                      <a:pt x="26817" y="20066"/>
                      <a:pt x="21763" y="29166"/>
                      <a:pt x="13604" y="34723"/>
                    </a:cubicBezTo>
                    <a:cubicBezTo>
                      <a:pt x="5839" y="39355"/>
                      <a:pt x="-18" y="35677"/>
                      <a:pt x="-18" y="26550"/>
                    </a:cubicBezTo>
                    <a:cubicBezTo>
                      <a:pt x="445" y="16661"/>
                      <a:pt x="5485" y="7547"/>
                      <a:pt x="13604"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170"/>
              <p:cNvSpPr/>
              <p:nvPr/>
            </p:nvSpPr>
            <p:spPr>
              <a:xfrm>
                <a:off x="4141262" y="2639429"/>
                <a:ext cx="27925" cy="36690"/>
              </a:xfrm>
              <a:custGeom>
                <a:rect b="b" l="l" r="r" t="t"/>
                <a:pathLst>
                  <a:path extrusionOk="0" h="36690" w="27925">
                    <a:moveTo>
                      <a:pt x="14285" y="1922"/>
                    </a:moveTo>
                    <a:cubicBezTo>
                      <a:pt x="22050" y="-2573"/>
                      <a:pt x="27907" y="969"/>
                      <a:pt x="27907" y="10095"/>
                    </a:cubicBezTo>
                    <a:cubicBezTo>
                      <a:pt x="27499" y="19999"/>
                      <a:pt x="22458" y="29139"/>
                      <a:pt x="14285" y="34751"/>
                    </a:cubicBezTo>
                    <a:cubicBezTo>
                      <a:pt x="6384" y="39247"/>
                      <a:pt x="-18" y="35569"/>
                      <a:pt x="-18" y="26578"/>
                    </a:cubicBezTo>
                    <a:cubicBezTo>
                      <a:pt x="513" y="16539"/>
                      <a:pt x="5840" y="7371"/>
                      <a:pt x="14285" y="192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170"/>
              <p:cNvSpPr/>
              <p:nvPr/>
            </p:nvSpPr>
            <p:spPr>
              <a:xfrm>
                <a:off x="4252554" y="2512499"/>
                <a:ext cx="27244" cy="36747"/>
              </a:xfrm>
              <a:custGeom>
                <a:rect b="b" l="l" r="r" t="t"/>
                <a:pathLst>
                  <a:path extrusionOk="0" h="36747" w="27244">
                    <a:moveTo>
                      <a:pt x="13604" y="1894"/>
                    </a:moveTo>
                    <a:cubicBezTo>
                      <a:pt x="21504" y="-2601"/>
                      <a:pt x="27226" y="1077"/>
                      <a:pt x="27226" y="10204"/>
                    </a:cubicBezTo>
                    <a:cubicBezTo>
                      <a:pt x="26817" y="20066"/>
                      <a:pt x="21763" y="29166"/>
                      <a:pt x="13604" y="34723"/>
                    </a:cubicBezTo>
                    <a:cubicBezTo>
                      <a:pt x="5703" y="39355"/>
                      <a:pt x="-18" y="35677"/>
                      <a:pt x="-18" y="26550"/>
                    </a:cubicBezTo>
                    <a:cubicBezTo>
                      <a:pt x="404" y="16647"/>
                      <a:pt x="5444" y="7520"/>
                      <a:pt x="13604"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7" name="Google Shape;1217;p170"/>
              <p:cNvSpPr/>
              <p:nvPr/>
            </p:nvSpPr>
            <p:spPr>
              <a:xfrm>
                <a:off x="4362620" y="2448611"/>
                <a:ext cx="27925" cy="36747"/>
              </a:xfrm>
              <a:custGeom>
                <a:rect b="b" l="l" r="r" t="t"/>
                <a:pathLst>
                  <a:path extrusionOk="0" h="36747" w="27925">
                    <a:moveTo>
                      <a:pt x="14285" y="1894"/>
                    </a:moveTo>
                    <a:cubicBezTo>
                      <a:pt x="22050" y="-2601"/>
                      <a:pt x="27907" y="1077"/>
                      <a:pt x="27907" y="10204"/>
                    </a:cubicBezTo>
                    <a:cubicBezTo>
                      <a:pt x="27457" y="20066"/>
                      <a:pt x="22417" y="29138"/>
                      <a:pt x="14285" y="34723"/>
                    </a:cubicBezTo>
                    <a:cubicBezTo>
                      <a:pt x="6384" y="39355"/>
                      <a:pt x="-18" y="35677"/>
                      <a:pt x="-18" y="26550"/>
                    </a:cubicBezTo>
                    <a:cubicBezTo>
                      <a:pt x="581" y="16538"/>
                      <a:pt x="5894" y="7384"/>
                      <a:pt x="14285"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8" name="Google Shape;1218;p170"/>
              <p:cNvSpPr/>
              <p:nvPr/>
            </p:nvSpPr>
            <p:spPr>
              <a:xfrm>
                <a:off x="4473913" y="2448611"/>
                <a:ext cx="27244" cy="36747"/>
              </a:xfrm>
              <a:custGeom>
                <a:rect b="b" l="l" r="r" t="t"/>
                <a:pathLst>
                  <a:path extrusionOk="0" h="36747" w="27244">
                    <a:moveTo>
                      <a:pt x="13604" y="1894"/>
                    </a:moveTo>
                    <a:cubicBezTo>
                      <a:pt x="21504" y="-2601"/>
                      <a:pt x="27226" y="1077"/>
                      <a:pt x="27226" y="10204"/>
                    </a:cubicBezTo>
                    <a:cubicBezTo>
                      <a:pt x="26844" y="20080"/>
                      <a:pt x="21791" y="29179"/>
                      <a:pt x="13604" y="34723"/>
                    </a:cubicBezTo>
                    <a:cubicBezTo>
                      <a:pt x="5703" y="39355"/>
                      <a:pt x="-18" y="35677"/>
                      <a:pt x="-18" y="26550"/>
                    </a:cubicBezTo>
                    <a:cubicBezTo>
                      <a:pt x="404" y="16647"/>
                      <a:pt x="5444" y="7520"/>
                      <a:pt x="13604"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9" name="Google Shape;1219;p170"/>
              <p:cNvSpPr/>
              <p:nvPr/>
            </p:nvSpPr>
            <p:spPr>
              <a:xfrm>
                <a:off x="4584524" y="2384724"/>
                <a:ext cx="27925" cy="36747"/>
              </a:xfrm>
              <a:custGeom>
                <a:rect b="b" l="l" r="r" t="t"/>
                <a:pathLst>
                  <a:path extrusionOk="0" h="36747" w="27925">
                    <a:moveTo>
                      <a:pt x="13604" y="1894"/>
                    </a:moveTo>
                    <a:cubicBezTo>
                      <a:pt x="21505" y="-2601"/>
                      <a:pt x="27907" y="1077"/>
                      <a:pt x="27907" y="10204"/>
                    </a:cubicBezTo>
                    <a:cubicBezTo>
                      <a:pt x="27348" y="20202"/>
                      <a:pt x="22036" y="29316"/>
                      <a:pt x="13604" y="34724"/>
                    </a:cubicBezTo>
                    <a:cubicBezTo>
                      <a:pt x="5839" y="39355"/>
                      <a:pt x="-18" y="35677"/>
                      <a:pt x="-18" y="26550"/>
                    </a:cubicBezTo>
                    <a:cubicBezTo>
                      <a:pt x="445" y="16661"/>
                      <a:pt x="5485" y="7547"/>
                      <a:pt x="13604"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170"/>
              <p:cNvSpPr/>
              <p:nvPr/>
            </p:nvSpPr>
            <p:spPr>
              <a:xfrm>
                <a:off x="4694999" y="2384724"/>
                <a:ext cx="27925" cy="36747"/>
              </a:xfrm>
              <a:custGeom>
                <a:rect b="b" l="l" r="r" t="t"/>
                <a:pathLst>
                  <a:path extrusionOk="0" h="36747" w="27925">
                    <a:moveTo>
                      <a:pt x="14285" y="1894"/>
                    </a:moveTo>
                    <a:cubicBezTo>
                      <a:pt x="22049" y="-2601"/>
                      <a:pt x="27907" y="1077"/>
                      <a:pt x="27907" y="10204"/>
                    </a:cubicBezTo>
                    <a:cubicBezTo>
                      <a:pt x="27457" y="20066"/>
                      <a:pt x="22417" y="29138"/>
                      <a:pt x="14285" y="34724"/>
                    </a:cubicBezTo>
                    <a:cubicBezTo>
                      <a:pt x="6384" y="39355"/>
                      <a:pt x="-18" y="35677"/>
                      <a:pt x="-18" y="26550"/>
                    </a:cubicBezTo>
                    <a:cubicBezTo>
                      <a:pt x="581" y="16538"/>
                      <a:pt x="5894" y="7384"/>
                      <a:pt x="14285" y="189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170"/>
              <p:cNvSpPr/>
              <p:nvPr/>
            </p:nvSpPr>
            <p:spPr>
              <a:xfrm>
                <a:off x="2824102" y="2400578"/>
                <a:ext cx="1888605" cy="1156193"/>
              </a:xfrm>
              <a:custGeom>
                <a:rect b="b" l="l" r="r" t="t"/>
                <a:pathLst>
                  <a:path extrusionOk="0" h="1156193" w="1888605">
                    <a:moveTo>
                      <a:pt x="3430" y="1156039"/>
                    </a:moveTo>
                    <a:cubicBezTo>
                      <a:pt x="2857" y="1156216"/>
                      <a:pt x="2231" y="1156216"/>
                      <a:pt x="1659" y="1156039"/>
                    </a:cubicBezTo>
                    <a:cubicBezTo>
                      <a:pt x="51" y="1155086"/>
                      <a:pt x="-493" y="1153029"/>
                      <a:pt x="433" y="1151408"/>
                    </a:cubicBezTo>
                    <a:lnTo>
                      <a:pt x="111861" y="959337"/>
                    </a:lnTo>
                    <a:cubicBezTo>
                      <a:pt x="112324" y="958451"/>
                      <a:pt x="113183" y="957852"/>
                      <a:pt x="114177" y="957702"/>
                    </a:cubicBezTo>
                    <a:lnTo>
                      <a:pt x="222336" y="934545"/>
                    </a:lnTo>
                    <a:lnTo>
                      <a:pt x="332266" y="704332"/>
                    </a:lnTo>
                    <a:cubicBezTo>
                      <a:pt x="332716" y="703460"/>
                      <a:pt x="333506" y="702820"/>
                      <a:pt x="334446" y="702561"/>
                    </a:cubicBezTo>
                    <a:cubicBezTo>
                      <a:pt x="335304" y="702166"/>
                      <a:pt x="336312" y="702166"/>
                      <a:pt x="337170" y="702561"/>
                    </a:cubicBezTo>
                    <a:lnTo>
                      <a:pt x="446147" y="765767"/>
                    </a:lnTo>
                    <a:lnTo>
                      <a:pt x="555123" y="734300"/>
                    </a:lnTo>
                    <a:lnTo>
                      <a:pt x="665053" y="638946"/>
                    </a:lnTo>
                    <a:lnTo>
                      <a:pt x="775528" y="511443"/>
                    </a:lnTo>
                    <a:cubicBezTo>
                      <a:pt x="775923" y="510885"/>
                      <a:pt x="776495" y="510503"/>
                      <a:pt x="777163" y="510353"/>
                    </a:cubicBezTo>
                    <a:lnTo>
                      <a:pt x="887093" y="478614"/>
                    </a:lnTo>
                    <a:lnTo>
                      <a:pt x="997159" y="383260"/>
                    </a:lnTo>
                    <a:cubicBezTo>
                      <a:pt x="997799" y="382715"/>
                      <a:pt x="998630" y="382415"/>
                      <a:pt x="999475" y="382442"/>
                    </a:cubicBezTo>
                    <a:lnTo>
                      <a:pt x="1108452" y="382442"/>
                    </a:lnTo>
                    <a:lnTo>
                      <a:pt x="1217701" y="128936"/>
                    </a:lnTo>
                    <a:cubicBezTo>
                      <a:pt x="1218232" y="127860"/>
                      <a:pt x="1219240" y="127110"/>
                      <a:pt x="1220425" y="126892"/>
                    </a:cubicBezTo>
                    <a:cubicBezTo>
                      <a:pt x="1221569" y="126743"/>
                      <a:pt x="1222714" y="127206"/>
                      <a:pt x="1223422" y="128118"/>
                    </a:cubicBezTo>
                    <a:lnTo>
                      <a:pt x="1331581" y="252897"/>
                    </a:lnTo>
                    <a:lnTo>
                      <a:pt x="1439604" y="128118"/>
                    </a:lnTo>
                    <a:cubicBezTo>
                      <a:pt x="1439849" y="127778"/>
                      <a:pt x="1440176" y="127492"/>
                      <a:pt x="1440557" y="127301"/>
                    </a:cubicBezTo>
                    <a:lnTo>
                      <a:pt x="1551578" y="63277"/>
                    </a:lnTo>
                    <a:cubicBezTo>
                      <a:pt x="1552109" y="63100"/>
                      <a:pt x="1552681" y="63100"/>
                      <a:pt x="1553212" y="63277"/>
                    </a:cubicBezTo>
                    <a:lnTo>
                      <a:pt x="1663006" y="63277"/>
                    </a:lnTo>
                    <a:lnTo>
                      <a:pt x="1771982" y="71"/>
                    </a:lnTo>
                    <a:cubicBezTo>
                      <a:pt x="1772514" y="-52"/>
                      <a:pt x="1773086" y="-52"/>
                      <a:pt x="1773617" y="71"/>
                    </a:cubicBezTo>
                    <a:lnTo>
                      <a:pt x="1885182" y="71"/>
                    </a:lnTo>
                    <a:cubicBezTo>
                      <a:pt x="1887062" y="71"/>
                      <a:pt x="1888587" y="1597"/>
                      <a:pt x="1888587" y="3477"/>
                    </a:cubicBezTo>
                    <a:cubicBezTo>
                      <a:pt x="1888587" y="5356"/>
                      <a:pt x="1887062" y="6882"/>
                      <a:pt x="1885182" y="6882"/>
                    </a:cubicBezTo>
                    <a:lnTo>
                      <a:pt x="1775388" y="6882"/>
                    </a:lnTo>
                    <a:lnTo>
                      <a:pt x="1666411" y="70088"/>
                    </a:lnTo>
                    <a:lnTo>
                      <a:pt x="1664777" y="70088"/>
                    </a:lnTo>
                    <a:lnTo>
                      <a:pt x="1554983" y="70088"/>
                    </a:lnTo>
                    <a:lnTo>
                      <a:pt x="1445189" y="133431"/>
                    </a:lnTo>
                    <a:lnTo>
                      <a:pt x="1334986" y="260797"/>
                    </a:lnTo>
                    <a:cubicBezTo>
                      <a:pt x="1333651" y="262228"/>
                      <a:pt x="1331404" y="262309"/>
                      <a:pt x="1329974" y="260974"/>
                    </a:cubicBezTo>
                    <a:cubicBezTo>
                      <a:pt x="1329919" y="260906"/>
                      <a:pt x="1329865" y="260852"/>
                      <a:pt x="1329810" y="260797"/>
                    </a:cubicBezTo>
                    <a:lnTo>
                      <a:pt x="1222604" y="137109"/>
                    </a:lnTo>
                    <a:lnTo>
                      <a:pt x="1113628" y="387755"/>
                    </a:lnTo>
                    <a:cubicBezTo>
                      <a:pt x="1113083" y="388995"/>
                      <a:pt x="1111857" y="389798"/>
                      <a:pt x="1110495" y="389798"/>
                    </a:cubicBezTo>
                    <a:lnTo>
                      <a:pt x="1001518" y="389798"/>
                    </a:lnTo>
                    <a:lnTo>
                      <a:pt x="890771" y="484063"/>
                    </a:lnTo>
                    <a:lnTo>
                      <a:pt x="889409" y="484063"/>
                    </a:lnTo>
                    <a:lnTo>
                      <a:pt x="779751" y="515666"/>
                    </a:lnTo>
                    <a:lnTo>
                      <a:pt x="669549" y="642760"/>
                    </a:lnTo>
                    <a:lnTo>
                      <a:pt x="558665" y="738932"/>
                    </a:lnTo>
                    <a:lnTo>
                      <a:pt x="557439" y="739613"/>
                    </a:lnTo>
                    <a:lnTo>
                      <a:pt x="446828" y="771625"/>
                    </a:lnTo>
                    <a:cubicBezTo>
                      <a:pt x="446011" y="772020"/>
                      <a:pt x="445057" y="772020"/>
                      <a:pt x="444240" y="771625"/>
                    </a:cubicBezTo>
                    <a:lnTo>
                      <a:pt x="336625" y="709508"/>
                    </a:lnTo>
                    <a:lnTo>
                      <a:pt x="227649" y="937950"/>
                    </a:lnTo>
                    <a:cubicBezTo>
                      <a:pt x="227254" y="938917"/>
                      <a:pt x="226368" y="939598"/>
                      <a:pt x="225333" y="939721"/>
                    </a:cubicBezTo>
                    <a:lnTo>
                      <a:pt x="116356" y="962878"/>
                    </a:lnTo>
                    <a:lnTo>
                      <a:pt x="5609" y="1153587"/>
                    </a:lnTo>
                    <a:cubicBezTo>
                      <a:pt x="5378" y="1154732"/>
                      <a:pt x="4547" y="1155672"/>
                      <a:pt x="3430" y="1156039"/>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22" name="Google Shape;1222;p170"/>
              <p:cNvGrpSpPr/>
              <p:nvPr/>
            </p:nvGrpSpPr>
            <p:grpSpPr>
              <a:xfrm>
                <a:off x="2813928" y="2384724"/>
                <a:ext cx="1908996" cy="1186773"/>
                <a:chOff x="2813928" y="2384724"/>
                <a:chExt cx="1908996" cy="1186773"/>
              </a:xfrm>
            </p:grpSpPr>
            <p:sp>
              <p:nvSpPr>
                <p:cNvPr id="1223" name="Google Shape;1223;p170"/>
                <p:cNvSpPr/>
                <p:nvPr/>
              </p:nvSpPr>
              <p:spPr>
                <a:xfrm>
                  <a:off x="2813928" y="3534831"/>
                  <a:ext cx="27244" cy="36666"/>
                </a:xfrm>
                <a:custGeom>
                  <a:rect b="b" l="l" r="r" t="t"/>
                  <a:pathLst>
                    <a:path extrusionOk="0" h="36666" w="27244">
                      <a:moveTo>
                        <a:pt x="13604" y="1898"/>
                      </a:moveTo>
                      <a:cubicBezTo>
                        <a:pt x="21505" y="-2598"/>
                        <a:pt x="27226" y="1080"/>
                        <a:pt x="27226" y="10071"/>
                      </a:cubicBezTo>
                      <a:cubicBezTo>
                        <a:pt x="26872" y="19988"/>
                        <a:pt x="21804" y="29142"/>
                        <a:pt x="13604" y="34727"/>
                      </a:cubicBezTo>
                      <a:cubicBezTo>
                        <a:pt x="5703" y="39222"/>
                        <a:pt x="-18" y="35544"/>
                        <a:pt x="-18" y="26553"/>
                      </a:cubicBezTo>
                      <a:cubicBezTo>
                        <a:pt x="336" y="16637"/>
                        <a:pt x="5403" y="7483"/>
                        <a:pt x="13604" y="1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170"/>
                <p:cNvSpPr/>
                <p:nvPr/>
              </p:nvSpPr>
              <p:spPr>
                <a:xfrm>
                  <a:off x="2924811" y="3343169"/>
                  <a:ext cx="27925" cy="36666"/>
                </a:xfrm>
                <a:custGeom>
                  <a:rect b="b" l="l" r="r" t="t"/>
                  <a:pathLst>
                    <a:path extrusionOk="0" h="36666" w="27925">
                      <a:moveTo>
                        <a:pt x="13604" y="1898"/>
                      </a:moveTo>
                      <a:cubicBezTo>
                        <a:pt x="21505" y="-2598"/>
                        <a:pt x="27907" y="1080"/>
                        <a:pt x="27907" y="10071"/>
                      </a:cubicBezTo>
                      <a:cubicBezTo>
                        <a:pt x="27376" y="20110"/>
                        <a:pt x="22049" y="29278"/>
                        <a:pt x="13604" y="34727"/>
                      </a:cubicBezTo>
                      <a:cubicBezTo>
                        <a:pt x="5839" y="39222"/>
                        <a:pt x="-18" y="35544"/>
                        <a:pt x="-18" y="26554"/>
                      </a:cubicBezTo>
                      <a:cubicBezTo>
                        <a:pt x="390" y="16650"/>
                        <a:pt x="5430" y="7510"/>
                        <a:pt x="13604" y="1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170"/>
                <p:cNvSpPr/>
                <p:nvPr/>
              </p:nvSpPr>
              <p:spPr>
                <a:xfrm rot="-3599999">
                  <a:off x="3028852" y="3326132"/>
                  <a:ext cx="40321" cy="23157"/>
                </a:xfrm>
                <a:custGeom>
                  <a:rect b="b" l="l" r="r" t="t"/>
                  <a:pathLst>
                    <a:path extrusionOk="0" h="23157" w="40321">
                      <a:moveTo>
                        <a:pt x="40303" y="11558"/>
                      </a:moveTo>
                      <a:cubicBezTo>
                        <a:pt x="40303" y="17952"/>
                        <a:pt x="31277" y="23137"/>
                        <a:pt x="20142" y="23137"/>
                      </a:cubicBezTo>
                      <a:cubicBezTo>
                        <a:pt x="9008" y="23137"/>
                        <a:pt x="-18" y="17953"/>
                        <a:pt x="-18" y="11558"/>
                      </a:cubicBezTo>
                      <a:cubicBezTo>
                        <a:pt x="-18" y="5163"/>
                        <a:pt x="9008" y="-21"/>
                        <a:pt x="20142" y="-21"/>
                      </a:cubicBezTo>
                      <a:cubicBezTo>
                        <a:pt x="31277" y="-21"/>
                        <a:pt x="40303" y="5163"/>
                        <a:pt x="40303" y="11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170"/>
                <p:cNvSpPr/>
                <p:nvPr/>
              </p:nvSpPr>
              <p:spPr>
                <a:xfrm>
                  <a:off x="3145898" y="3086990"/>
                  <a:ext cx="27244" cy="36747"/>
                </a:xfrm>
                <a:custGeom>
                  <a:rect b="b" l="l" r="r" t="t"/>
                  <a:pathLst>
                    <a:path extrusionOk="0" h="36747" w="27244">
                      <a:moveTo>
                        <a:pt x="13604" y="1982"/>
                      </a:moveTo>
                      <a:cubicBezTo>
                        <a:pt x="21505" y="-2649"/>
                        <a:pt x="27226" y="1028"/>
                        <a:pt x="27226" y="10155"/>
                      </a:cubicBezTo>
                      <a:cubicBezTo>
                        <a:pt x="26844" y="20072"/>
                        <a:pt x="21791" y="29212"/>
                        <a:pt x="13604" y="34811"/>
                      </a:cubicBezTo>
                      <a:cubicBezTo>
                        <a:pt x="5703" y="39307"/>
                        <a:pt x="-18" y="35629"/>
                        <a:pt x="-18" y="26502"/>
                      </a:cubicBezTo>
                      <a:cubicBezTo>
                        <a:pt x="363" y="16626"/>
                        <a:pt x="5417" y="7526"/>
                        <a:pt x="13604" y="19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170"/>
                <p:cNvSpPr/>
                <p:nvPr/>
              </p:nvSpPr>
              <p:spPr>
                <a:xfrm>
                  <a:off x="3256645" y="3151507"/>
                  <a:ext cx="27244" cy="36666"/>
                </a:xfrm>
                <a:custGeom>
                  <a:rect b="b" l="l" r="r" t="t"/>
                  <a:pathLst>
                    <a:path extrusionOk="0" h="36666" w="27244">
                      <a:moveTo>
                        <a:pt x="13604" y="1898"/>
                      </a:moveTo>
                      <a:cubicBezTo>
                        <a:pt x="21505" y="-2598"/>
                        <a:pt x="27226" y="1080"/>
                        <a:pt x="27226" y="10071"/>
                      </a:cubicBezTo>
                      <a:cubicBezTo>
                        <a:pt x="26844" y="19988"/>
                        <a:pt x="21791" y="29128"/>
                        <a:pt x="13604" y="34727"/>
                      </a:cubicBezTo>
                      <a:cubicBezTo>
                        <a:pt x="5839" y="39222"/>
                        <a:pt x="-18" y="35544"/>
                        <a:pt x="-18" y="26554"/>
                      </a:cubicBezTo>
                      <a:cubicBezTo>
                        <a:pt x="390" y="16650"/>
                        <a:pt x="5430" y="7510"/>
                        <a:pt x="13604" y="1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170"/>
                <p:cNvSpPr/>
                <p:nvPr/>
              </p:nvSpPr>
              <p:spPr>
                <a:xfrm>
                  <a:off x="3367256" y="3119498"/>
                  <a:ext cx="27244" cy="36747"/>
                </a:xfrm>
                <a:custGeom>
                  <a:rect b="b" l="l" r="r" t="t"/>
                  <a:pathLst>
                    <a:path extrusionOk="0" h="36747" w="27244">
                      <a:moveTo>
                        <a:pt x="13604" y="1894"/>
                      </a:moveTo>
                      <a:cubicBezTo>
                        <a:pt x="21505" y="-2601"/>
                        <a:pt x="27226" y="1077"/>
                        <a:pt x="27226" y="10204"/>
                      </a:cubicBezTo>
                      <a:cubicBezTo>
                        <a:pt x="26844" y="20080"/>
                        <a:pt x="21791" y="29179"/>
                        <a:pt x="13604" y="34723"/>
                      </a:cubicBezTo>
                      <a:cubicBezTo>
                        <a:pt x="5703" y="39355"/>
                        <a:pt x="-18" y="35677"/>
                        <a:pt x="-18" y="26550"/>
                      </a:cubicBezTo>
                      <a:cubicBezTo>
                        <a:pt x="404" y="16647"/>
                        <a:pt x="5444" y="7520"/>
                        <a:pt x="13604" y="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170"/>
                <p:cNvSpPr/>
                <p:nvPr/>
              </p:nvSpPr>
              <p:spPr>
                <a:xfrm>
                  <a:off x="3477867" y="3023647"/>
                  <a:ext cx="27925" cy="36750"/>
                </a:xfrm>
                <a:custGeom>
                  <a:rect b="b" l="l" r="r" t="t"/>
                  <a:pathLst>
                    <a:path extrusionOk="0" h="36750" w="27925">
                      <a:moveTo>
                        <a:pt x="13604" y="1982"/>
                      </a:moveTo>
                      <a:cubicBezTo>
                        <a:pt x="21504" y="-2650"/>
                        <a:pt x="27907" y="1028"/>
                        <a:pt x="27907" y="10155"/>
                      </a:cubicBezTo>
                      <a:cubicBezTo>
                        <a:pt x="27348" y="20181"/>
                        <a:pt x="22036" y="29349"/>
                        <a:pt x="13604" y="34811"/>
                      </a:cubicBezTo>
                      <a:cubicBezTo>
                        <a:pt x="5839" y="39306"/>
                        <a:pt x="-18" y="35629"/>
                        <a:pt x="-18" y="26638"/>
                      </a:cubicBezTo>
                      <a:cubicBezTo>
                        <a:pt x="390" y="16735"/>
                        <a:pt x="5430" y="7594"/>
                        <a:pt x="13604" y="19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170"/>
                <p:cNvSpPr/>
                <p:nvPr/>
              </p:nvSpPr>
              <p:spPr>
                <a:xfrm>
                  <a:off x="3588615" y="2896281"/>
                  <a:ext cx="27244" cy="36747"/>
                </a:xfrm>
                <a:custGeom>
                  <a:rect b="b" l="l" r="r" t="t"/>
                  <a:pathLst>
                    <a:path extrusionOk="0" h="36747" w="27244">
                      <a:moveTo>
                        <a:pt x="13604" y="1982"/>
                      </a:moveTo>
                      <a:cubicBezTo>
                        <a:pt x="21368" y="-2649"/>
                        <a:pt x="27226" y="1028"/>
                        <a:pt x="27226" y="10155"/>
                      </a:cubicBezTo>
                      <a:cubicBezTo>
                        <a:pt x="26763" y="20045"/>
                        <a:pt x="21723" y="29158"/>
                        <a:pt x="13604" y="34811"/>
                      </a:cubicBezTo>
                      <a:cubicBezTo>
                        <a:pt x="5703" y="39307"/>
                        <a:pt x="-18" y="35629"/>
                        <a:pt x="-18" y="26502"/>
                      </a:cubicBezTo>
                      <a:cubicBezTo>
                        <a:pt x="390" y="16639"/>
                        <a:pt x="5431" y="7540"/>
                        <a:pt x="13604" y="19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1" name="Google Shape;1231;p170"/>
                <p:cNvSpPr/>
                <p:nvPr/>
              </p:nvSpPr>
              <p:spPr>
                <a:xfrm>
                  <a:off x="3699226" y="2863945"/>
                  <a:ext cx="27244" cy="36666"/>
                </a:xfrm>
                <a:custGeom>
                  <a:rect b="b" l="l" r="r" t="t"/>
                  <a:pathLst>
                    <a:path extrusionOk="0" h="36666" w="27244">
                      <a:moveTo>
                        <a:pt x="13604" y="1898"/>
                      </a:moveTo>
                      <a:cubicBezTo>
                        <a:pt x="21504" y="-2598"/>
                        <a:pt x="27226" y="1080"/>
                        <a:pt x="27226" y="10071"/>
                      </a:cubicBezTo>
                      <a:cubicBezTo>
                        <a:pt x="26844" y="19988"/>
                        <a:pt x="21790" y="29128"/>
                        <a:pt x="13604" y="34727"/>
                      </a:cubicBezTo>
                      <a:cubicBezTo>
                        <a:pt x="5703" y="39222"/>
                        <a:pt x="-18" y="35544"/>
                        <a:pt x="-18" y="26554"/>
                      </a:cubicBezTo>
                      <a:cubicBezTo>
                        <a:pt x="336" y="16637"/>
                        <a:pt x="5403" y="7483"/>
                        <a:pt x="13604" y="1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2" name="Google Shape;1232;p170"/>
                <p:cNvSpPr/>
                <p:nvPr/>
              </p:nvSpPr>
              <p:spPr>
                <a:xfrm>
                  <a:off x="3810246" y="2768097"/>
                  <a:ext cx="27244" cy="36747"/>
                </a:xfrm>
                <a:custGeom>
                  <a:rect b="b" l="l" r="r" t="t"/>
                  <a:pathLst>
                    <a:path extrusionOk="0" h="36747" w="27244">
                      <a:moveTo>
                        <a:pt x="13604" y="1982"/>
                      </a:moveTo>
                      <a:cubicBezTo>
                        <a:pt x="21504" y="-2649"/>
                        <a:pt x="27226" y="1029"/>
                        <a:pt x="27226" y="10155"/>
                      </a:cubicBezTo>
                      <a:cubicBezTo>
                        <a:pt x="26776" y="20045"/>
                        <a:pt x="21736" y="29172"/>
                        <a:pt x="13604" y="34811"/>
                      </a:cubicBezTo>
                      <a:cubicBezTo>
                        <a:pt x="5839" y="39307"/>
                        <a:pt x="-18" y="35628"/>
                        <a:pt x="-18" y="26502"/>
                      </a:cubicBezTo>
                      <a:cubicBezTo>
                        <a:pt x="431" y="16639"/>
                        <a:pt x="5472" y="7567"/>
                        <a:pt x="13604" y="19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170"/>
                <p:cNvSpPr/>
                <p:nvPr/>
              </p:nvSpPr>
              <p:spPr>
                <a:xfrm>
                  <a:off x="3920584" y="2768097"/>
                  <a:ext cx="27244" cy="36747"/>
                </a:xfrm>
                <a:custGeom>
                  <a:rect b="b" l="l" r="r" t="t"/>
                  <a:pathLst>
                    <a:path extrusionOk="0" h="36747" w="27244">
                      <a:moveTo>
                        <a:pt x="13604" y="1982"/>
                      </a:moveTo>
                      <a:cubicBezTo>
                        <a:pt x="21504" y="-2649"/>
                        <a:pt x="27226" y="1029"/>
                        <a:pt x="27226" y="10155"/>
                      </a:cubicBezTo>
                      <a:cubicBezTo>
                        <a:pt x="26803" y="20059"/>
                        <a:pt x="21763" y="29185"/>
                        <a:pt x="13604" y="34811"/>
                      </a:cubicBezTo>
                      <a:cubicBezTo>
                        <a:pt x="5703" y="39307"/>
                        <a:pt x="-18" y="35628"/>
                        <a:pt x="-18" y="26502"/>
                      </a:cubicBezTo>
                      <a:cubicBezTo>
                        <a:pt x="363" y="16626"/>
                        <a:pt x="5417" y="7526"/>
                        <a:pt x="13604" y="19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170"/>
                <p:cNvSpPr/>
                <p:nvPr/>
              </p:nvSpPr>
              <p:spPr>
                <a:xfrm>
                  <a:off x="4031196" y="2512499"/>
                  <a:ext cx="27244" cy="36747"/>
                </a:xfrm>
                <a:custGeom>
                  <a:rect b="b" l="l" r="r" t="t"/>
                  <a:pathLst>
                    <a:path extrusionOk="0" h="36747" w="27244">
                      <a:moveTo>
                        <a:pt x="13604" y="1894"/>
                      </a:moveTo>
                      <a:cubicBezTo>
                        <a:pt x="21504" y="-2601"/>
                        <a:pt x="27226" y="1077"/>
                        <a:pt x="27226" y="10204"/>
                      </a:cubicBezTo>
                      <a:cubicBezTo>
                        <a:pt x="26817" y="20066"/>
                        <a:pt x="21763" y="29166"/>
                        <a:pt x="13604" y="34723"/>
                      </a:cubicBezTo>
                      <a:cubicBezTo>
                        <a:pt x="5839" y="39355"/>
                        <a:pt x="-18" y="35677"/>
                        <a:pt x="-18" y="26550"/>
                      </a:cubicBezTo>
                      <a:cubicBezTo>
                        <a:pt x="445" y="16661"/>
                        <a:pt x="5485" y="7547"/>
                        <a:pt x="13604" y="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170"/>
                <p:cNvSpPr/>
                <p:nvPr/>
              </p:nvSpPr>
              <p:spPr>
                <a:xfrm>
                  <a:off x="4141262" y="2639429"/>
                  <a:ext cx="27925" cy="36690"/>
                </a:xfrm>
                <a:custGeom>
                  <a:rect b="b" l="l" r="r" t="t"/>
                  <a:pathLst>
                    <a:path extrusionOk="0" h="36690" w="27925">
                      <a:moveTo>
                        <a:pt x="14285" y="1922"/>
                      </a:moveTo>
                      <a:cubicBezTo>
                        <a:pt x="22050" y="-2573"/>
                        <a:pt x="27907" y="969"/>
                        <a:pt x="27907" y="10095"/>
                      </a:cubicBezTo>
                      <a:cubicBezTo>
                        <a:pt x="27499" y="19999"/>
                        <a:pt x="22458" y="29139"/>
                        <a:pt x="14285" y="34751"/>
                      </a:cubicBezTo>
                      <a:cubicBezTo>
                        <a:pt x="6384" y="39247"/>
                        <a:pt x="-18" y="35569"/>
                        <a:pt x="-18" y="26578"/>
                      </a:cubicBezTo>
                      <a:cubicBezTo>
                        <a:pt x="513" y="16539"/>
                        <a:pt x="5840" y="7371"/>
                        <a:pt x="14285" y="19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170"/>
                <p:cNvSpPr/>
                <p:nvPr/>
              </p:nvSpPr>
              <p:spPr>
                <a:xfrm>
                  <a:off x="4252554" y="2512499"/>
                  <a:ext cx="27244" cy="36747"/>
                </a:xfrm>
                <a:custGeom>
                  <a:rect b="b" l="l" r="r" t="t"/>
                  <a:pathLst>
                    <a:path extrusionOk="0" h="36747" w="27244">
                      <a:moveTo>
                        <a:pt x="13604" y="1894"/>
                      </a:moveTo>
                      <a:cubicBezTo>
                        <a:pt x="21504" y="-2601"/>
                        <a:pt x="27226" y="1077"/>
                        <a:pt x="27226" y="10204"/>
                      </a:cubicBezTo>
                      <a:cubicBezTo>
                        <a:pt x="26817" y="20066"/>
                        <a:pt x="21763" y="29166"/>
                        <a:pt x="13604" y="34723"/>
                      </a:cubicBezTo>
                      <a:cubicBezTo>
                        <a:pt x="5703" y="39355"/>
                        <a:pt x="-18" y="35677"/>
                        <a:pt x="-18" y="26550"/>
                      </a:cubicBezTo>
                      <a:cubicBezTo>
                        <a:pt x="404" y="16647"/>
                        <a:pt x="5444" y="7520"/>
                        <a:pt x="13604" y="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170"/>
                <p:cNvSpPr/>
                <p:nvPr/>
              </p:nvSpPr>
              <p:spPr>
                <a:xfrm>
                  <a:off x="4362620" y="2448611"/>
                  <a:ext cx="27925" cy="36747"/>
                </a:xfrm>
                <a:custGeom>
                  <a:rect b="b" l="l" r="r" t="t"/>
                  <a:pathLst>
                    <a:path extrusionOk="0" h="36747" w="27925">
                      <a:moveTo>
                        <a:pt x="14285" y="1894"/>
                      </a:moveTo>
                      <a:cubicBezTo>
                        <a:pt x="22050" y="-2601"/>
                        <a:pt x="27907" y="1077"/>
                        <a:pt x="27907" y="10204"/>
                      </a:cubicBezTo>
                      <a:cubicBezTo>
                        <a:pt x="27457" y="20066"/>
                        <a:pt x="22417" y="29138"/>
                        <a:pt x="14285" y="34723"/>
                      </a:cubicBezTo>
                      <a:cubicBezTo>
                        <a:pt x="6384" y="39355"/>
                        <a:pt x="-18" y="35677"/>
                        <a:pt x="-18" y="26550"/>
                      </a:cubicBezTo>
                      <a:cubicBezTo>
                        <a:pt x="581" y="16538"/>
                        <a:pt x="5894" y="7384"/>
                        <a:pt x="14285" y="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170"/>
                <p:cNvSpPr/>
                <p:nvPr/>
              </p:nvSpPr>
              <p:spPr>
                <a:xfrm>
                  <a:off x="4473913" y="2448611"/>
                  <a:ext cx="27244" cy="36747"/>
                </a:xfrm>
                <a:custGeom>
                  <a:rect b="b" l="l" r="r" t="t"/>
                  <a:pathLst>
                    <a:path extrusionOk="0" h="36747" w="27244">
                      <a:moveTo>
                        <a:pt x="13604" y="1894"/>
                      </a:moveTo>
                      <a:cubicBezTo>
                        <a:pt x="21504" y="-2601"/>
                        <a:pt x="27226" y="1077"/>
                        <a:pt x="27226" y="10204"/>
                      </a:cubicBezTo>
                      <a:cubicBezTo>
                        <a:pt x="26844" y="20080"/>
                        <a:pt x="21791" y="29179"/>
                        <a:pt x="13604" y="34723"/>
                      </a:cubicBezTo>
                      <a:cubicBezTo>
                        <a:pt x="5703" y="39355"/>
                        <a:pt x="-18" y="35677"/>
                        <a:pt x="-18" y="26550"/>
                      </a:cubicBezTo>
                      <a:cubicBezTo>
                        <a:pt x="404" y="16647"/>
                        <a:pt x="5444" y="7520"/>
                        <a:pt x="13604" y="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9" name="Google Shape;1239;p170"/>
                <p:cNvSpPr/>
                <p:nvPr/>
              </p:nvSpPr>
              <p:spPr>
                <a:xfrm>
                  <a:off x="4584524" y="2384724"/>
                  <a:ext cx="27925" cy="36747"/>
                </a:xfrm>
                <a:custGeom>
                  <a:rect b="b" l="l" r="r" t="t"/>
                  <a:pathLst>
                    <a:path extrusionOk="0" h="36747" w="27925">
                      <a:moveTo>
                        <a:pt x="13604" y="1894"/>
                      </a:moveTo>
                      <a:cubicBezTo>
                        <a:pt x="21505" y="-2601"/>
                        <a:pt x="27907" y="1077"/>
                        <a:pt x="27907" y="10204"/>
                      </a:cubicBezTo>
                      <a:cubicBezTo>
                        <a:pt x="27348" y="20202"/>
                        <a:pt x="22036" y="29316"/>
                        <a:pt x="13604" y="34724"/>
                      </a:cubicBezTo>
                      <a:cubicBezTo>
                        <a:pt x="5839" y="39355"/>
                        <a:pt x="-18" y="35677"/>
                        <a:pt x="-18" y="26550"/>
                      </a:cubicBezTo>
                      <a:cubicBezTo>
                        <a:pt x="445" y="16661"/>
                        <a:pt x="5485" y="7547"/>
                        <a:pt x="13604" y="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0" name="Google Shape;1240;p170"/>
                <p:cNvSpPr/>
                <p:nvPr/>
              </p:nvSpPr>
              <p:spPr>
                <a:xfrm>
                  <a:off x="4694999" y="2384724"/>
                  <a:ext cx="27925" cy="36747"/>
                </a:xfrm>
                <a:custGeom>
                  <a:rect b="b" l="l" r="r" t="t"/>
                  <a:pathLst>
                    <a:path extrusionOk="0" h="36747" w="27925">
                      <a:moveTo>
                        <a:pt x="14285" y="1894"/>
                      </a:moveTo>
                      <a:cubicBezTo>
                        <a:pt x="22049" y="-2601"/>
                        <a:pt x="27907" y="1077"/>
                        <a:pt x="27907" y="10204"/>
                      </a:cubicBezTo>
                      <a:cubicBezTo>
                        <a:pt x="27457" y="20066"/>
                        <a:pt x="22417" y="29138"/>
                        <a:pt x="14285" y="34724"/>
                      </a:cubicBezTo>
                      <a:cubicBezTo>
                        <a:pt x="6384" y="39355"/>
                        <a:pt x="-18" y="35677"/>
                        <a:pt x="-18" y="26550"/>
                      </a:cubicBezTo>
                      <a:cubicBezTo>
                        <a:pt x="581" y="16538"/>
                        <a:pt x="5894" y="7384"/>
                        <a:pt x="14285" y="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1" name="Google Shape;1241;p170"/>
                <p:cNvSpPr/>
                <p:nvPr/>
              </p:nvSpPr>
              <p:spPr>
                <a:xfrm>
                  <a:off x="2824102" y="2400578"/>
                  <a:ext cx="1888605" cy="1156193"/>
                </a:xfrm>
                <a:custGeom>
                  <a:rect b="b" l="l" r="r" t="t"/>
                  <a:pathLst>
                    <a:path extrusionOk="0" h="1156193" w="1888605">
                      <a:moveTo>
                        <a:pt x="3430" y="1156039"/>
                      </a:moveTo>
                      <a:cubicBezTo>
                        <a:pt x="2857" y="1156216"/>
                        <a:pt x="2231" y="1156216"/>
                        <a:pt x="1659" y="1156039"/>
                      </a:cubicBezTo>
                      <a:cubicBezTo>
                        <a:pt x="51" y="1155086"/>
                        <a:pt x="-493" y="1153029"/>
                        <a:pt x="433" y="1151408"/>
                      </a:cubicBezTo>
                      <a:lnTo>
                        <a:pt x="111861" y="959337"/>
                      </a:lnTo>
                      <a:cubicBezTo>
                        <a:pt x="112324" y="958451"/>
                        <a:pt x="113183" y="957852"/>
                        <a:pt x="114177" y="957702"/>
                      </a:cubicBezTo>
                      <a:lnTo>
                        <a:pt x="222336" y="934545"/>
                      </a:lnTo>
                      <a:lnTo>
                        <a:pt x="332266" y="704332"/>
                      </a:lnTo>
                      <a:cubicBezTo>
                        <a:pt x="332716" y="703460"/>
                        <a:pt x="333506" y="702820"/>
                        <a:pt x="334446" y="702561"/>
                      </a:cubicBezTo>
                      <a:cubicBezTo>
                        <a:pt x="335304" y="702166"/>
                        <a:pt x="336312" y="702166"/>
                        <a:pt x="337170" y="702561"/>
                      </a:cubicBezTo>
                      <a:lnTo>
                        <a:pt x="446147" y="765767"/>
                      </a:lnTo>
                      <a:lnTo>
                        <a:pt x="555123" y="734300"/>
                      </a:lnTo>
                      <a:lnTo>
                        <a:pt x="665053" y="638946"/>
                      </a:lnTo>
                      <a:lnTo>
                        <a:pt x="775528" y="511443"/>
                      </a:lnTo>
                      <a:cubicBezTo>
                        <a:pt x="775923" y="510885"/>
                        <a:pt x="776495" y="510503"/>
                        <a:pt x="777163" y="510353"/>
                      </a:cubicBezTo>
                      <a:lnTo>
                        <a:pt x="887093" y="478614"/>
                      </a:lnTo>
                      <a:lnTo>
                        <a:pt x="997159" y="383260"/>
                      </a:lnTo>
                      <a:cubicBezTo>
                        <a:pt x="997799" y="382715"/>
                        <a:pt x="998630" y="382415"/>
                        <a:pt x="999475" y="382442"/>
                      </a:cubicBezTo>
                      <a:lnTo>
                        <a:pt x="1108452" y="382442"/>
                      </a:lnTo>
                      <a:lnTo>
                        <a:pt x="1217701" y="128936"/>
                      </a:lnTo>
                      <a:cubicBezTo>
                        <a:pt x="1218232" y="127860"/>
                        <a:pt x="1219240" y="127110"/>
                        <a:pt x="1220425" y="126892"/>
                      </a:cubicBezTo>
                      <a:cubicBezTo>
                        <a:pt x="1221569" y="126743"/>
                        <a:pt x="1222714" y="127206"/>
                        <a:pt x="1223422" y="128118"/>
                      </a:cubicBezTo>
                      <a:lnTo>
                        <a:pt x="1331581" y="252897"/>
                      </a:lnTo>
                      <a:lnTo>
                        <a:pt x="1439604" y="128118"/>
                      </a:lnTo>
                      <a:cubicBezTo>
                        <a:pt x="1439849" y="127778"/>
                        <a:pt x="1440176" y="127492"/>
                        <a:pt x="1440557" y="127301"/>
                      </a:cubicBezTo>
                      <a:lnTo>
                        <a:pt x="1551578" y="63277"/>
                      </a:lnTo>
                      <a:cubicBezTo>
                        <a:pt x="1552109" y="63100"/>
                        <a:pt x="1552681" y="63100"/>
                        <a:pt x="1553212" y="63277"/>
                      </a:cubicBezTo>
                      <a:lnTo>
                        <a:pt x="1663006" y="63277"/>
                      </a:lnTo>
                      <a:lnTo>
                        <a:pt x="1771982" y="71"/>
                      </a:lnTo>
                      <a:cubicBezTo>
                        <a:pt x="1772514" y="-52"/>
                        <a:pt x="1773086" y="-52"/>
                        <a:pt x="1773617" y="71"/>
                      </a:cubicBezTo>
                      <a:lnTo>
                        <a:pt x="1885182" y="71"/>
                      </a:lnTo>
                      <a:cubicBezTo>
                        <a:pt x="1887062" y="71"/>
                        <a:pt x="1888587" y="1597"/>
                        <a:pt x="1888587" y="3477"/>
                      </a:cubicBezTo>
                      <a:cubicBezTo>
                        <a:pt x="1888587" y="5356"/>
                        <a:pt x="1887062" y="6882"/>
                        <a:pt x="1885182" y="6882"/>
                      </a:cubicBezTo>
                      <a:lnTo>
                        <a:pt x="1775388" y="6882"/>
                      </a:lnTo>
                      <a:lnTo>
                        <a:pt x="1666411" y="70088"/>
                      </a:lnTo>
                      <a:lnTo>
                        <a:pt x="1664777" y="70088"/>
                      </a:lnTo>
                      <a:lnTo>
                        <a:pt x="1554983" y="70088"/>
                      </a:lnTo>
                      <a:lnTo>
                        <a:pt x="1445189" y="133431"/>
                      </a:lnTo>
                      <a:lnTo>
                        <a:pt x="1334986" y="260797"/>
                      </a:lnTo>
                      <a:cubicBezTo>
                        <a:pt x="1333651" y="262228"/>
                        <a:pt x="1331404" y="262309"/>
                        <a:pt x="1329974" y="260974"/>
                      </a:cubicBezTo>
                      <a:cubicBezTo>
                        <a:pt x="1329919" y="260906"/>
                        <a:pt x="1329865" y="260852"/>
                        <a:pt x="1329810" y="260797"/>
                      </a:cubicBezTo>
                      <a:lnTo>
                        <a:pt x="1222604" y="137109"/>
                      </a:lnTo>
                      <a:lnTo>
                        <a:pt x="1113628" y="387755"/>
                      </a:lnTo>
                      <a:cubicBezTo>
                        <a:pt x="1113083" y="388995"/>
                        <a:pt x="1111857" y="389798"/>
                        <a:pt x="1110495" y="389798"/>
                      </a:cubicBezTo>
                      <a:lnTo>
                        <a:pt x="1001518" y="389798"/>
                      </a:lnTo>
                      <a:lnTo>
                        <a:pt x="890771" y="484063"/>
                      </a:lnTo>
                      <a:lnTo>
                        <a:pt x="889409" y="484063"/>
                      </a:lnTo>
                      <a:lnTo>
                        <a:pt x="779751" y="515666"/>
                      </a:lnTo>
                      <a:lnTo>
                        <a:pt x="669549" y="642760"/>
                      </a:lnTo>
                      <a:lnTo>
                        <a:pt x="558665" y="738932"/>
                      </a:lnTo>
                      <a:lnTo>
                        <a:pt x="557439" y="739613"/>
                      </a:lnTo>
                      <a:lnTo>
                        <a:pt x="446828" y="771625"/>
                      </a:lnTo>
                      <a:cubicBezTo>
                        <a:pt x="446011" y="772020"/>
                        <a:pt x="445057" y="772020"/>
                        <a:pt x="444240" y="771625"/>
                      </a:cubicBezTo>
                      <a:lnTo>
                        <a:pt x="336625" y="709508"/>
                      </a:lnTo>
                      <a:lnTo>
                        <a:pt x="227649" y="937950"/>
                      </a:lnTo>
                      <a:cubicBezTo>
                        <a:pt x="227254" y="938917"/>
                        <a:pt x="226368" y="939598"/>
                        <a:pt x="225333" y="939721"/>
                      </a:cubicBezTo>
                      <a:lnTo>
                        <a:pt x="116356" y="962878"/>
                      </a:lnTo>
                      <a:lnTo>
                        <a:pt x="5609" y="1153587"/>
                      </a:lnTo>
                      <a:cubicBezTo>
                        <a:pt x="5378" y="1154732"/>
                        <a:pt x="4547" y="1155672"/>
                        <a:pt x="3430" y="11560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42" name="Google Shape;1242;p170"/>
              <p:cNvSpPr/>
              <p:nvPr/>
            </p:nvSpPr>
            <p:spPr>
              <a:xfrm>
                <a:off x="2875908" y="2999023"/>
                <a:ext cx="126821" cy="86356"/>
              </a:xfrm>
              <a:custGeom>
                <a:rect b="b" l="l" r="r" t="t"/>
                <a:pathLst>
                  <a:path extrusionOk="0" h="86356" w="126821">
                    <a:moveTo>
                      <a:pt x="9517" y="63659"/>
                    </a:moveTo>
                    <a:lnTo>
                      <a:pt x="116995" y="1406"/>
                    </a:lnTo>
                    <a:cubicBezTo>
                      <a:pt x="122444" y="-1727"/>
                      <a:pt x="126803" y="452"/>
                      <a:pt x="126803" y="6446"/>
                    </a:cubicBezTo>
                    <a:cubicBezTo>
                      <a:pt x="126326" y="13107"/>
                      <a:pt x="122676" y="19142"/>
                      <a:pt x="116995" y="22656"/>
                    </a:cubicBezTo>
                    <a:lnTo>
                      <a:pt x="9790" y="84909"/>
                    </a:lnTo>
                    <a:cubicBezTo>
                      <a:pt x="4477" y="88042"/>
                      <a:pt x="-18" y="85863"/>
                      <a:pt x="-18" y="79869"/>
                    </a:cubicBezTo>
                    <a:cubicBezTo>
                      <a:pt x="472" y="73276"/>
                      <a:pt x="3986" y="67282"/>
                      <a:pt x="9517" y="6365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3" name="Google Shape;1243;p170"/>
              <p:cNvSpPr/>
              <p:nvPr/>
            </p:nvSpPr>
            <p:spPr>
              <a:xfrm>
                <a:off x="2813247" y="3086990"/>
                <a:ext cx="27925" cy="36750"/>
              </a:xfrm>
              <a:custGeom>
                <a:rect b="b" l="l" r="r" t="t"/>
                <a:pathLst>
                  <a:path extrusionOk="0" h="36750" w="27925">
                    <a:moveTo>
                      <a:pt x="14285" y="1982"/>
                    </a:moveTo>
                    <a:cubicBezTo>
                      <a:pt x="22186" y="-2649"/>
                      <a:pt x="27907" y="1028"/>
                      <a:pt x="27907" y="10155"/>
                    </a:cubicBezTo>
                    <a:cubicBezTo>
                      <a:pt x="27553" y="20072"/>
                      <a:pt x="22485" y="29226"/>
                      <a:pt x="14285" y="34811"/>
                    </a:cubicBezTo>
                    <a:cubicBezTo>
                      <a:pt x="6384" y="39307"/>
                      <a:pt x="-18" y="35629"/>
                      <a:pt x="-18" y="26638"/>
                    </a:cubicBezTo>
                    <a:cubicBezTo>
                      <a:pt x="513" y="16598"/>
                      <a:pt x="5839" y="7431"/>
                      <a:pt x="14285" y="198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4" name="Google Shape;1244;p170"/>
              <p:cNvSpPr/>
              <p:nvPr/>
            </p:nvSpPr>
            <p:spPr>
              <a:xfrm>
                <a:off x="2813247" y="3086990"/>
                <a:ext cx="27925" cy="36750"/>
              </a:xfrm>
              <a:custGeom>
                <a:rect b="b" l="l" r="r" t="t"/>
                <a:pathLst>
                  <a:path extrusionOk="0" h="36750" w="27925">
                    <a:moveTo>
                      <a:pt x="14285" y="1982"/>
                    </a:moveTo>
                    <a:cubicBezTo>
                      <a:pt x="22186" y="-2649"/>
                      <a:pt x="27907" y="1028"/>
                      <a:pt x="27907" y="10155"/>
                    </a:cubicBezTo>
                    <a:cubicBezTo>
                      <a:pt x="27553" y="20072"/>
                      <a:pt x="22485" y="29226"/>
                      <a:pt x="14285" y="34811"/>
                    </a:cubicBezTo>
                    <a:cubicBezTo>
                      <a:pt x="6384" y="39307"/>
                      <a:pt x="-18" y="35629"/>
                      <a:pt x="-18" y="26638"/>
                    </a:cubicBezTo>
                    <a:cubicBezTo>
                      <a:pt x="513" y="16598"/>
                      <a:pt x="5839" y="7431"/>
                      <a:pt x="14285" y="1982"/>
                    </a:cubicBez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170"/>
              <p:cNvSpPr/>
              <p:nvPr/>
            </p:nvSpPr>
            <p:spPr>
              <a:xfrm>
                <a:off x="2875636" y="3062770"/>
                <a:ext cx="126821" cy="86334"/>
              </a:xfrm>
              <a:custGeom>
                <a:rect b="b" l="l" r="r" t="t"/>
                <a:pathLst>
                  <a:path extrusionOk="0" h="86334" w="126821">
                    <a:moveTo>
                      <a:pt x="9790" y="63527"/>
                    </a:moveTo>
                    <a:lnTo>
                      <a:pt x="116995" y="1410"/>
                    </a:lnTo>
                    <a:cubicBezTo>
                      <a:pt x="122444" y="-1723"/>
                      <a:pt x="126803" y="456"/>
                      <a:pt x="126803" y="6314"/>
                    </a:cubicBezTo>
                    <a:cubicBezTo>
                      <a:pt x="126367" y="13030"/>
                      <a:pt x="122716" y="19119"/>
                      <a:pt x="116995" y="22660"/>
                    </a:cubicBezTo>
                    <a:lnTo>
                      <a:pt x="9790" y="84913"/>
                    </a:lnTo>
                    <a:cubicBezTo>
                      <a:pt x="4477" y="88046"/>
                      <a:pt x="-18" y="85730"/>
                      <a:pt x="-18" y="79873"/>
                    </a:cubicBezTo>
                    <a:cubicBezTo>
                      <a:pt x="513" y="73185"/>
                      <a:pt x="4137" y="67136"/>
                      <a:pt x="9790" y="6352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p170"/>
              <p:cNvSpPr/>
              <p:nvPr/>
            </p:nvSpPr>
            <p:spPr>
              <a:xfrm>
                <a:off x="2813247" y="3151482"/>
                <a:ext cx="27925" cy="36690"/>
              </a:xfrm>
              <a:custGeom>
                <a:rect b="b" l="l" r="r" t="t"/>
                <a:pathLst>
                  <a:path extrusionOk="0" h="36690" w="27925">
                    <a:moveTo>
                      <a:pt x="14285" y="1922"/>
                    </a:moveTo>
                    <a:cubicBezTo>
                      <a:pt x="22186" y="-2573"/>
                      <a:pt x="27907" y="969"/>
                      <a:pt x="27907" y="10095"/>
                    </a:cubicBezTo>
                    <a:cubicBezTo>
                      <a:pt x="27553" y="20012"/>
                      <a:pt x="22485" y="29166"/>
                      <a:pt x="14285" y="34751"/>
                    </a:cubicBezTo>
                    <a:cubicBezTo>
                      <a:pt x="6384" y="39247"/>
                      <a:pt x="-18" y="35569"/>
                      <a:pt x="-18" y="26578"/>
                    </a:cubicBezTo>
                    <a:cubicBezTo>
                      <a:pt x="513" y="16539"/>
                      <a:pt x="5839" y="7371"/>
                      <a:pt x="14285" y="1922"/>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170"/>
              <p:cNvSpPr/>
              <p:nvPr/>
            </p:nvSpPr>
            <p:spPr>
              <a:xfrm>
                <a:off x="2824197" y="3678402"/>
                <a:ext cx="504792" cy="326401"/>
              </a:xfrm>
              <a:custGeom>
                <a:rect b="b" l="l" r="r" t="t"/>
                <a:pathLst>
                  <a:path extrusionOk="0" h="326401" w="504792">
                    <a:moveTo>
                      <a:pt x="3335" y="326381"/>
                    </a:moveTo>
                    <a:cubicBezTo>
                      <a:pt x="2477" y="326354"/>
                      <a:pt x="1646" y="326013"/>
                      <a:pt x="1019" y="325427"/>
                    </a:cubicBezTo>
                    <a:cubicBezTo>
                      <a:pt x="-329" y="324119"/>
                      <a:pt x="-370" y="321967"/>
                      <a:pt x="938" y="320619"/>
                    </a:cubicBezTo>
                    <a:cubicBezTo>
                      <a:pt x="965" y="320578"/>
                      <a:pt x="992" y="320551"/>
                      <a:pt x="1019" y="320523"/>
                    </a:cubicBezTo>
                    <a:lnTo>
                      <a:pt x="57142" y="262766"/>
                    </a:lnTo>
                    <a:lnTo>
                      <a:pt x="111630" y="255818"/>
                    </a:lnTo>
                    <a:lnTo>
                      <a:pt x="167345" y="183894"/>
                    </a:lnTo>
                    <a:lnTo>
                      <a:pt x="223059" y="191522"/>
                    </a:lnTo>
                    <a:lnTo>
                      <a:pt x="277547" y="142619"/>
                    </a:lnTo>
                    <a:lnTo>
                      <a:pt x="332853" y="109518"/>
                    </a:lnTo>
                    <a:lnTo>
                      <a:pt x="389112" y="31463"/>
                    </a:lnTo>
                    <a:lnTo>
                      <a:pt x="445098" y="49035"/>
                    </a:lnTo>
                    <a:lnTo>
                      <a:pt x="498906" y="950"/>
                    </a:lnTo>
                    <a:cubicBezTo>
                      <a:pt x="500227" y="-344"/>
                      <a:pt x="502352" y="-344"/>
                      <a:pt x="503673" y="950"/>
                    </a:cubicBezTo>
                    <a:cubicBezTo>
                      <a:pt x="504995" y="2067"/>
                      <a:pt x="505145" y="4055"/>
                      <a:pt x="504028" y="5363"/>
                    </a:cubicBezTo>
                    <a:cubicBezTo>
                      <a:pt x="503919" y="5486"/>
                      <a:pt x="503796" y="5609"/>
                      <a:pt x="503673" y="5717"/>
                    </a:cubicBezTo>
                    <a:lnTo>
                      <a:pt x="447006" y="56392"/>
                    </a:lnTo>
                    <a:lnTo>
                      <a:pt x="392517" y="39092"/>
                    </a:lnTo>
                    <a:lnTo>
                      <a:pt x="338029" y="114694"/>
                    </a:lnTo>
                    <a:lnTo>
                      <a:pt x="282723" y="147795"/>
                    </a:lnTo>
                    <a:lnTo>
                      <a:pt x="226737" y="198470"/>
                    </a:lnTo>
                    <a:lnTo>
                      <a:pt x="172249" y="190978"/>
                    </a:lnTo>
                    <a:lnTo>
                      <a:pt x="117760" y="261948"/>
                    </a:lnTo>
                    <a:lnTo>
                      <a:pt x="59730" y="268759"/>
                    </a:lnTo>
                    <a:lnTo>
                      <a:pt x="5242" y="324746"/>
                    </a:lnTo>
                    <a:cubicBezTo>
                      <a:pt x="4820" y="325496"/>
                      <a:pt x="4139" y="326081"/>
                      <a:pt x="3335" y="326381"/>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8" name="Google Shape;1248;p170"/>
              <p:cNvSpPr/>
              <p:nvPr/>
            </p:nvSpPr>
            <p:spPr>
              <a:xfrm>
                <a:off x="2831211" y="3783035"/>
                <a:ext cx="42114" cy="95220"/>
              </a:xfrm>
              <a:custGeom>
                <a:rect b="b" l="l" r="r" t="t"/>
                <a:pathLst>
                  <a:path extrusionOk="0" h="95220" w="42114">
                    <a:moveTo>
                      <a:pt x="18252" y="34854"/>
                    </a:moveTo>
                    <a:cubicBezTo>
                      <a:pt x="18647" y="34377"/>
                      <a:pt x="19097" y="33968"/>
                      <a:pt x="19615" y="33628"/>
                    </a:cubicBezTo>
                    <a:cubicBezTo>
                      <a:pt x="20064" y="33206"/>
                      <a:pt x="20568" y="32838"/>
                      <a:pt x="21113" y="32538"/>
                    </a:cubicBezTo>
                    <a:cubicBezTo>
                      <a:pt x="23578" y="30930"/>
                      <a:pt x="26466" y="30072"/>
                      <a:pt x="29422" y="30086"/>
                    </a:cubicBezTo>
                    <a:cubicBezTo>
                      <a:pt x="31874" y="30032"/>
                      <a:pt x="34258" y="30903"/>
                      <a:pt x="36097" y="32538"/>
                    </a:cubicBezTo>
                    <a:cubicBezTo>
                      <a:pt x="38127" y="34432"/>
                      <a:pt x="39625" y="36829"/>
                      <a:pt x="40456" y="39485"/>
                    </a:cubicBezTo>
                    <a:cubicBezTo>
                      <a:pt x="41614" y="43041"/>
                      <a:pt x="42159" y="46773"/>
                      <a:pt x="42091" y="50519"/>
                    </a:cubicBezTo>
                    <a:cubicBezTo>
                      <a:pt x="42091" y="54796"/>
                      <a:pt x="41532" y="59047"/>
                      <a:pt x="40456" y="63188"/>
                    </a:cubicBezTo>
                    <a:cubicBezTo>
                      <a:pt x="39462" y="67383"/>
                      <a:pt x="37991" y="71443"/>
                      <a:pt x="36097" y="75311"/>
                    </a:cubicBezTo>
                    <a:cubicBezTo>
                      <a:pt x="34354" y="79017"/>
                      <a:pt x="32106" y="82449"/>
                      <a:pt x="29422" y="85528"/>
                    </a:cubicBezTo>
                    <a:cubicBezTo>
                      <a:pt x="27093" y="88361"/>
                      <a:pt x="24273" y="90759"/>
                      <a:pt x="21113" y="92611"/>
                    </a:cubicBezTo>
                    <a:cubicBezTo>
                      <a:pt x="18579" y="94219"/>
                      <a:pt x="15664" y="95104"/>
                      <a:pt x="12667" y="95200"/>
                    </a:cubicBezTo>
                    <a:cubicBezTo>
                      <a:pt x="10256" y="95131"/>
                      <a:pt x="7940" y="94205"/>
                      <a:pt x="6129" y="92611"/>
                    </a:cubicBezTo>
                    <a:cubicBezTo>
                      <a:pt x="4058" y="90718"/>
                      <a:pt x="2505" y="88334"/>
                      <a:pt x="1633" y="85664"/>
                    </a:cubicBezTo>
                    <a:cubicBezTo>
                      <a:pt x="585" y="82081"/>
                      <a:pt x="81" y="78363"/>
                      <a:pt x="135" y="74630"/>
                    </a:cubicBezTo>
                    <a:cubicBezTo>
                      <a:pt x="-69" y="72315"/>
                      <a:pt x="-69" y="69999"/>
                      <a:pt x="135" y="67683"/>
                    </a:cubicBezTo>
                    <a:cubicBezTo>
                      <a:pt x="448" y="65435"/>
                      <a:pt x="898" y="63201"/>
                      <a:pt x="1497" y="61008"/>
                    </a:cubicBezTo>
                    <a:cubicBezTo>
                      <a:pt x="1497" y="58828"/>
                      <a:pt x="2723" y="56785"/>
                      <a:pt x="3404" y="54742"/>
                    </a:cubicBezTo>
                    <a:cubicBezTo>
                      <a:pt x="4085" y="52699"/>
                      <a:pt x="4766" y="50656"/>
                      <a:pt x="5448" y="48748"/>
                    </a:cubicBezTo>
                    <a:lnTo>
                      <a:pt x="20159" y="6793"/>
                    </a:lnTo>
                    <a:cubicBezTo>
                      <a:pt x="20527" y="6139"/>
                      <a:pt x="20854" y="5457"/>
                      <a:pt x="21113" y="4749"/>
                    </a:cubicBezTo>
                    <a:cubicBezTo>
                      <a:pt x="21385" y="3918"/>
                      <a:pt x="21971" y="3237"/>
                      <a:pt x="22748" y="2842"/>
                    </a:cubicBezTo>
                    <a:lnTo>
                      <a:pt x="27379" y="254"/>
                    </a:lnTo>
                    <a:cubicBezTo>
                      <a:pt x="27611" y="-46"/>
                      <a:pt x="28033" y="-114"/>
                      <a:pt x="28333" y="117"/>
                    </a:cubicBezTo>
                    <a:cubicBezTo>
                      <a:pt x="28387" y="159"/>
                      <a:pt x="28428" y="199"/>
                      <a:pt x="28469" y="254"/>
                    </a:cubicBezTo>
                    <a:cubicBezTo>
                      <a:pt x="28469" y="254"/>
                      <a:pt x="28469" y="1071"/>
                      <a:pt x="28469" y="1888"/>
                    </a:cubicBezTo>
                    <a:cubicBezTo>
                      <a:pt x="28469" y="2706"/>
                      <a:pt x="28469" y="2706"/>
                      <a:pt x="28469" y="2978"/>
                    </a:cubicBezTo>
                    <a:lnTo>
                      <a:pt x="28469" y="3659"/>
                    </a:lnTo>
                    <a:close/>
                    <a:moveTo>
                      <a:pt x="7763" y="70271"/>
                    </a:moveTo>
                    <a:cubicBezTo>
                      <a:pt x="7777" y="72478"/>
                      <a:pt x="8090" y="74685"/>
                      <a:pt x="8717" y="76810"/>
                    </a:cubicBezTo>
                    <a:cubicBezTo>
                      <a:pt x="9235" y="78512"/>
                      <a:pt x="10161" y="80066"/>
                      <a:pt x="11441" y="81305"/>
                    </a:cubicBezTo>
                    <a:cubicBezTo>
                      <a:pt x="12545" y="82381"/>
                      <a:pt x="13989" y="83008"/>
                      <a:pt x="15528" y="83076"/>
                    </a:cubicBezTo>
                    <a:cubicBezTo>
                      <a:pt x="17503" y="83049"/>
                      <a:pt x="19438" y="82490"/>
                      <a:pt x="21113" y="81441"/>
                    </a:cubicBezTo>
                    <a:cubicBezTo>
                      <a:pt x="23197" y="80120"/>
                      <a:pt x="25077" y="78512"/>
                      <a:pt x="26698" y="76673"/>
                    </a:cubicBezTo>
                    <a:cubicBezTo>
                      <a:pt x="28319" y="74658"/>
                      <a:pt x="29681" y="72464"/>
                      <a:pt x="30785" y="70135"/>
                    </a:cubicBezTo>
                    <a:cubicBezTo>
                      <a:pt x="33155" y="65395"/>
                      <a:pt x="34367" y="60177"/>
                      <a:pt x="34326" y="54878"/>
                    </a:cubicBezTo>
                    <a:cubicBezTo>
                      <a:pt x="34354" y="52671"/>
                      <a:pt x="34081" y="50465"/>
                      <a:pt x="33509" y="48340"/>
                    </a:cubicBezTo>
                    <a:cubicBezTo>
                      <a:pt x="32991" y="46637"/>
                      <a:pt x="32065" y="45084"/>
                      <a:pt x="30785" y="43845"/>
                    </a:cubicBezTo>
                    <a:cubicBezTo>
                      <a:pt x="29681" y="42768"/>
                      <a:pt x="28237" y="42142"/>
                      <a:pt x="26698" y="42074"/>
                    </a:cubicBezTo>
                    <a:cubicBezTo>
                      <a:pt x="24723" y="42142"/>
                      <a:pt x="22802" y="42700"/>
                      <a:pt x="21113" y="43708"/>
                    </a:cubicBezTo>
                    <a:cubicBezTo>
                      <a:pt x="19001" y="44989"/>
                      <a:pt x="17122" y="46596"/>
                      <a:pt x="15528" y="48476"/>
                    </a:cubicBezTo>
                    <a:cubicBezTo>
                      <a:pt x="13880" y="50519"/>
                      <a:pt x="12504" y="52753"/>
                      <a:pt x="11441" y="55151"/>
                    </a:cubicBezTo>
                    <a:cubicBezTo>
                      <a:pt x="10256" y="57534"/>
                      <a:pt x="9343" y="60054"/>
                      <a:pt x="8717" y="62643"/>
                    </a:cubicBezTo>
                    <a:cubicBezTo>
                      <a:pt x="8145" y="65149"/>
                      <a:pt x="7818" y="67696"/>
                      <a:pt x="7763" y="70271"/>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9" name="Google Shape;1249;p170"/>
              <p:cNvSpPr/>
              <p:nvPr/>
            </p:nvSpPr>
            <p:spPr>
              <a:xfrm>
                <a:off x="2879171" y="3750617"/>
                <a:ext cx="41297" cy="100351"/>
              </a:xfrm>
              <a:custGeom>
                <a:rect b="b" l="l" r="r" t="t"/>
                <a:pathLst>
                  <a:path extrusionOk="0" h="100351" w="41297">
                    <a:moveTo>
                      <a:pt x="7889" y="82665"/>
                    </a:moveTo>
                    <a:cubicBezTo>
                      <a:pt x="8176" y="83823"/>
                      <a:pt x="8530" y="84967"/>
                      <a:pt x="8979" y="86071"/>
                    </a:cubicBezTo>
                    <a:cubicBezTo>
                      <a:pt x="9442" y="87024"/>
                      <a:pt x="10205" y="87787"/>
                      <a:pt x="11159" y="88250"/>
                    </a:cubicBezTo>
                    <a:cubicBezTo>
                      <a:pt x="12398" y="88686"/>
                      <a:pt x="13733" y="88686"/>
                      <a:pt x="14973" y="88250"/>
                    </a:cubicBezTo>
                    <a:cubicBezTo>
                      <a:pt x="17193" y="87760"/>
                      <a:pt x="19318" y="86888"/>
                      <a:pt x="21239" y="85662"/>
                    </a:cubicBezTo>
                    <a:cubicBezTo>
                      <a:pt x="22983" y="84640"/>
                      <a:pt x="24576" y="83414"/>
                      <a:pt x="26007" y="81984"/>
                    </a:cubicBezTo>
                    <a:cubicBezTo>
                      <a:pt x="27546" y="80444"/>
                      <a:pt x="28867" y="78701"/>
                      <a:pt x="29957" y="76807"/>
                    </a:cubicBezTo>
                    <a:cubicBezTo>
                      <a:pt x="31142" y="74750"/>
                      <a:pt x="32069" y="72557"/>
                      <a:pt x="32682" y="70269"/>
                    </a:cubicBezTo>
                    <a:cubicBezTo>
                      <a:pt x="33363" y="67790"/>
                      <a:pt x="33676" y="65215"/>
                      <a:pt x="33635" y="62641"/>
                    </a:cubicBezTo>
                    <a:cubicBezTo>
                      <a:pt x="33758" y="60502"/>
                      <a:pt x="33431" y="58377"/>
                      <a:pt x="32682" y="56374"/>
                    </a:cubicBezTo>
                    <a:cubicBezTo>
                      <a:pt x="32246" y="55067"/>
                      <a:pt x="31319" y="53990"/>
                      <a:pt x="30093" y="53377"/>
                    </a:cubicBezTo>
                    <a:cubicBezTo>
                      <a:pt x="28813" y="52955"/>
                      <a:pt x="27423" y="52955"/>
                      <a:pt x="26143" y="53377"/>
                    </a:cubicBezTo>
                    <a:cubicBezTo>
                      <a:pt x="24413" y="53868"/>
                      <a:pt x="22765" y="54603"/>
                      <a:pt x="21239" y="55557"/>
                    </a:cubicBezTo>
                    <a:lnTo>
                      <a:pt x="14564" y="59371"/>
                    </a:lnTo>
                    <a:cubicBezTo>
                      <a:pt x="14101" y="59793"/>
                      <a:pt x="13393" y="59793"/>
                      <a:pt x="12930" y="59371"/>
                    </a:cubicBezTo>
                    <a:cubicBezTo>
                      <a:pt x="12698" y="58758"/>
                      <a:pt x="12698" y="58077"/>
                      <a:pt x="12930" y="57464"/>
                    </a:cubicBezTo>
                    <a:lnTo>
                      <a:pt x="12930" y="52969"/>
                    </a:lnTo>
                    <a:cubicBezTo>
                      <a:pt x="12793" y="52206"/>
                      <a:pt x="12793" y="51416"/>
                      <a:pt x="12930" y="50653"/>
                    </a:cubicBezTo>
                    <a:lnTo>
                      <a:pt x="13747" y="48474"/>
                    </a:lnTo>
                    <a:lnTo>
                      <a:pt x="28322" y="15781"/>
                    </a:lnTo>
                    <a:lnTo>
                      <a:pt x="5029" y="29403"/>
                    </a:lnTo>
                    <a:cubicBezTo>
                      <a:pt x="4702" y="29811"/>
                      <a:pt x="4102" y="29893"/>
                      <a:pt x="3694" y="29566"/>
                    </a:cubicBezTo>
                    <a:cubicBezTo>
                      <a:pt x="3626" y="29512"/>
                      <a:pt x="3571" y="29457"/>
                      <a:pt x="3530" y="29403"/>
                    </a:cubicBezTo>
                    <a:cubicBezTo>
                      <a:pt x="3530" y="29403"/>
                      <a:pt x="2849" y="28449"/>
                      <a:pt x="2849" y="27495"/>
                    </a:cubicBezTo>
                    <a:lnTo>
                      <a:pt x="2849" y="23000"/>
                    </a:lnTo>
                    <a:cubicBezTo>
                      <a:pt x="2795" y="22047"/>
                      <a:pt x="3040" y="21093"/>
                      <a:pt x="3530" y="20276"/>
                    </a:cubicBezTo>
                    <a:cubicBezTo>
                      <a:pt x="3803" y="19486"/>
                      <a:pt x="4334" y="18818"/>
                      <a:pt x="5029" y="18369"/>
                    </a:cubicBezTo>
                    <a:lnTo>
                      <a:pt x="36904" y="-21"/>
                    </a:lnTo>
                    <a:cubicBezTo>
                      <a:pt x="37586" y="-21"/>
                      <a:pt x="37994" y="-21"/>
                      <a:pt x="38403" y="-21"/>
                    </a:cubicBezTo>
                    <a:cubicBezTo>
                      <a:pt x="38703" y="633"/>
                      <a:pt x="38703" y="1368"/>
                      <a:pt x="38403" y="2022"/>
                    </a:cubicBezTo>
                    <a:lnTo>
                      <a:pt x="38403" y="5836"/>
                    </a:lnTo>
                    <a:cubicBezTo>
                      <a:pt x="38525" y="6654"/>
                      <a:pt x="38525" y="7471"/>
                      <a:pt x="38403" y="8288"/>
                    </a:cubicBezTo>
                    <a:cubicBezTo>
                      <a:pt x="38158" y="9201"/>
                      <a:pt x="37790" y="10073"/>
                      <a:pt x="37313" y="10877"/>
                    </a:cubicBezTo>
                    <a:lnTo>
                      <a:pt x="23010" y="43025"/>
                    </a:lnTo>
                    <a:cubicBezTo>
                      <a:pt x="25271" y="41635"/>
                      <a:pt x="27846" y="40845"/>
                      <a:pt x="30502" y="40709"/>
                    </a:cubicBezTo>
                    <a:cubicBezTo>
                      <a:pt x="32573" y="40505"/>
                      <a:pt x="34629" y="41145"/>
                      <a:pt x="36223" y="42480"/>
                    </a:cubicBezTo>
                    <a:cubicBezTo>
                      <a:pt x="38021" y="44005"/>
                      <a:pt x="39316" y="46049"/>
                      <a:pt x="39901" y="48337"/>
                    </a:cubicBezTo>
                    <a:cubicBezTo>
                      <a:pt x="40909" y="51457"/>
                      <a:pt x="41372" y="54726"/>
                      <a:pt x="41263" y="58009"/>
                    </a:cubicBezTo>
                    <a:cubicBezTo>
                      <a:pt x="41277" y="62191"/>
                      <a:pt x="40719" y="66359"/>
                      <a:pt x="39629" y="70405"/>
                    </a:cubicBezTo>
                    <a:cubicBezTo>
                      <a:pt x="38634" y="74246"/>
                      <a:pt x="37163" y="77952"/>
                      <a:pt x="35270" y="81439"/>
                    </a:cubicBezTo>
                    <a:cubicBezTo>
                      <a:pt x="33499" y="84681"/>
                      <a:pt x="31347" y="87691"/>
                      <a:pt x="28867" y="90429"/>
                    </a:cubicBezTo>
                    <a:cubicBezTo>
                      <a:pt x="26620" y="92909"/>
                      <a:pt x="23991" y="95020"/>
                      <a:pt x="21103" y="96696"/>
                    </a:cubicBezTo>
                    <a:cubicBezTo>
                      <a:pt x="18269" y="98548"/>
                      <a:pt x="15055" y="99760"/>
                      <a:pt x="11703" y="100237"/>
                    </a:cubicBezTo>
                    <a:cubicBezTo>
                      <a:pt x="9469" y="100551"/>
                      <a:pt x="7208" y="100074"/>
                      <a:pt x="5301" y="98875"/>
                    </a:cubicBezTo>
                    <a:cubicBezTo>
                      <a:pt x="3558" y="97663"/>
                      <a:pt x="2236" y="95960"/>
                      <a:pt x="1487" y="93971"/>
                    </a:cubicBezTo>
                    <a:cubicBezTo>
                      <a:pt x="588" y="91628"/>
                      <a:pt x="125" y="89135"/>
                      <a:pt x="125" y="86615"/>
                    </a:cubicBezTo>
                    <a:cubicBezTo>
                      <a:pt x="-66" y="85907"/>
                      <a:pt x="-66" y="85144"/>
                      <a:pt x="125" y="84436"/>
                    </a:cubicBezTo>
                    <a:cubicBezTo>
                      <a:pt x="384" y="83823"/>
                      <a:pt x="806" y="83305"/>
                      <a:pt x="1351" y="82937"/>
                    </a:cubicBezTo>
                    <a:lnTo>
                      <a:pt x="5029" y="80758"/>
                    </a:lnTo>
                    <a:cubicBezTo>
                      <a:pt x="5710" y="80758"/>
                      <a:pt x="6119" y="80758"/>
                      <a:pt x="6527" y="80758"/>
                    </a:cubicBezTo>
                    <a:cubicBezTo>
                      <a:pt x="7208" y="81194"/>
                      <a:pt x="7699" y="81875"/>
                      <a:pt x="7889" y="8266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170"/>
              <p:cNvSpPr/>
              <p:nvPr/>
            </p:nvSpPr>
            <p:spPr>
              <a:xfrm>
                <a:off x="2928074" y="3722436"/>
                <a:ext cx="41284" cy="101251"/>
              </a:xfrm>
              <a:custGeom>
                <a:rect b="b" l="l" r="r" t="t"/>
                <a:pathLst>
                  <a:path extrusionOk="0" h="101251" w="41284">
                    <a:moveTo>
                      <a:pt x="7208" y="83057"/>
                    </a:moveTo>
                    <a:cubicBezTo>
                      <a:pt x="7358" y="84255"/>
                      <a:pt x="7726" y="85400"/>
                      <a:pt x="8298" y="86462"/>
                    </a:cubicBezTo>
                    <a:cubicBezTo>
                      <a:pt x="8720" y="87443"/>
                      <a:pt x="9497" y="88220"/>
                      <a:pt x="10478" y="88642"/>
                    </a:cubicBezTo>
                    <a:cubicBezTo>
                      <a:pt x="11717" y="89078"/>
                      <a:pt x="13052" y="89078"/>
                      <a:pt x="14292" y="88642"/>
                    </a:cubicBezTo>
                    <a:cubicBezTo>
                      <a:pt x="16512" y="88151"/>
                      <a:pt x="18637" y="87280"/>
                      <a:pt x="20558" y="86054"/>
                    </a:cubicBezTo>
                    <a:cubicBezTo>
                      <a:pt x="22302" y="85032"/>
                      <a:pt x="23895" y="83806"/>
                      <a:pt x="25326" y="82375"/>
                    </a:cubicBezTo>
                    <a:cubicBezTo>
                      <a:pt x="26892" y="80809"/>
                      <a:pt x="28227" y="79024"/>
                      <a:pt x="29276" y="77063"/>
                    </a:cubicBezTo>
                    <a:cubicBezTo>
                      <a:pt x="30434" y="75047"/>
                      <a:pt x="31347" y="72895"/>
                      <a:pt x="32000" y="70661"/>
                    </a:cubicBezTo>
                    <a:cubicBezTo>
                      <a:pt x="32682" y="68181"/>
                      <a:pt x="32995" y="65607"/>
                      <a:pt x="32954" y="63032"/>
                    </a:cubicBezTo>
                    <a:cubicBezTo>
                      <a:pt x="33077" y="60893"/>
                      <a:pt x="32750" y="58768"/>
                      <a:pt x="32000" y="56766"/>
                    </a:cubicBezTo>
                    <a:cubicBezTo>
                      <a:pt x="31524" y="55485"/>
                      <a:pt x="30611" y="54423"/>
                      <a:pt x="29412" y="53769"/>
                    </a:cubicBezTo>
                    <a:cubicBezTo>
                      <a:pt x="28132" y="53347"/>
                      <a:pt x="26742" y="53347"/>
                      <a:pt x="25462" y="53769"/>
                    </a:cubicBezTo>
                    <a:cubicBezTo>
                      <a:pt x="23759" y="54260"/>
                      <a:pt x="22111" y="54954"/>
                      <a:pt x="20558" y="55813"/>
                    </a:cubicBezTo>
                    <a:lnTo>
                      <a:pt x="13747" y="59763"/>
                    </a:lnTo>
                    <a:cubicBezTo>
                      <a:pt x="13311" y="60104"/>
                      <a:pt x="12684" y="60104"/>
                      <a:pt x="12248" y="59763"/>
                    </a:cubicBezTo>
                    <a:cubicBezTo>
                      <a:pt x="12017" y="59150"/>
                      <a:pt x="12017" y="58469"/>
                      <a:pt x="12248" y="57856"/>
                    </a:cubicBezTo>
                    <a:lnTo>
                      <a:pt x="12248" y="53361"/>
                    </a:lnTo>
                    <a:cubicBezTo>
                      <a:pt x="12044" y="52598"/>
                      <a:pt x="12044" y="51808"/>
                      <a:pt x="12248" y="51045"/>
                    </a:cubicBezTo>
                    <a:cubicBezTo>
                      <a:pt x="12480" y="50296"/>
                      <a:pt x="12753" y="49574"/>
                      <a:pt x="13066" y="48865"/>
                    </a:cubicBezTo>
                    <a:lnTo>
                      <a:pt x="27641" y="16172"/>
                    </a:lnTo>
                    <a:lnTo>
                      <a:pt x="4348" y="29794"/>
                    </a:lnTo>
                    <a:cubicBezTo>
                      <a:pt x="3885" y="30217"/>
                      <a:pt x="3176" y="30217"/>
                      <a:pt x="2713" y="29794"/>
                    </a:cubicBezTo>
                    <a:cubicBezTo>
                      <a:pt x="2482" y="29181"/>
                      <a:pt x="2482" y="28500"/>
                      <a:pt x="2713" y="27887"/>
                    </a:cubicBezTo>
                    <a:lnTo>
                      <a:pt x="2713" y="23392"/>
                    </a:lnTo>
                    <a:cubicBezTo>
                      <a:pt x="2509" y="22493"/>
                      <a:pt x="2509" y="21567"/>
                      <a:pt x="2713" y="20667"/>
                    </a:cubicBezTo>
                    <a:cubicBezTo>
                      <a:pt x="2986" y="19837"/>
                      <a:pt x="3571" y="19156"/>
                      <a:pt x="4348" y="18761"/>
                    </a:cubicBezTo>
                    <a:lnTo>
                      <a:pt x="36223" y="234"/>
                    </a:lnTo>
                    <a:cubicBezTo>
                      <a:pt x="36659" y="-106"/>
                      <a:pt x="37286" y="-106"/>
                      <a:pt x="37722" y="234"/>
                    </a:cubicBezTo>
                    <a:cubicBezTo>
                      <a:pt x="38212" y="807"/>
                      <a:pt x="38457" y="1529"/>
                      <a:pt x="38403" y="2278"/>
                    </a:cubicBezTo>
                    <a:lnTo>
                      <a:pt x="38403" y="6773"/>
                    </a:lnTo>
                    <a:cubicBezTo>
                      <a:pt x="38512" y="7590"/>
                      <a:pt x="38512" y="8408"/>
                      <a:pt x="38403" y="9225"/>
                    </a:cubicBezTo>
                    <a:cubicBezTo>
                      <a:pt x="38403" y="10042"/>
                      <a:pt x="37722" y="10860"/>
                      <a:pt x="37313" y="11813"/>
                    </a:cubicBezTo>
                    <a:lnTo>
                      <a:pt x="23010" y="43962"/>
                    </a:lnTo>
                    <a:cubicBezTo>
                      <a:pt x="25258" y="42613"/>
                      <a:pt x="27764" y="41782"/>
                      <a:pt x="30366" y="41509"/>
                    </a:cubicBezTo>
                    <a:cubicBezTo>
                      <a:pt x="32491" y="41414"/>
                      <a:pt x="34561" y="42095"/>
                      <a:pt x="36223" y="43417"/>
                    </a:cubicBezTo>
                    <a:cubicBezTo>
                      <a:pt x="37912" y="44983"/>
                      <a:pt x="39179" y="46945"/>
                      <a:pt x="39901" y="49138"/>
                    </a:cubicBezTo>
                    <a:cubicBezTo>
                      <a:pt x="40855" y="52325"/>
                      <a:pt x="41304" y="55622"/>
                      <a:pt x="41264" y="58945"/>
                    </a:cubicBezTo>
                    <a:cubicBezTo>
                      <a:pt x="41264" y="63128"/>
                      <a:pt x="40719" y="67296"/>
                      <a:pt x="39629" y="71342"/>
                    </a:cubicBezTo>
                    <a:cubicBezTo>
                      <a:pt x="38594" y="75129"/>
                      <a:pt x="37122" y="78780"/>
                      <a:pt x="35270" y="82239"/>
                    </a:cubicBezTo>
                    <a:cubicBezTo>
                      <a:pt x="33567" y="85522"/>
                      <a:pt x="31415" y="88546"/>
                      <a:pt x="28867" y="91230"/>
                    </a:cubicBezTo>
                    <a:cubicBezTo>
                      <a:pt x="26620" y="93750"/>
                      <a:pt x="24004" y="95902"/>
                      <a:pt x="21103" y="97632"/>
                    </a:cubicBezTo>
                    <a:cubicBezTo>
                      <a:pt x="18256" y="99471"/>
                      <a:pt x="15055" y="100670"/>
                      <a:pt x="11704" y="101174"/>
                    </a:cubicBezTo>
                    <a:cubicBezTo>
                      <a:pt x="9429" y="101405"/>
                      <a:pt x="7154" y="100929"/>
                      <a:pt x="5165" y="99812"/>
                    </a:cubicBezTo>
                    <a:cubicBezTo>
                      <a:pt x="3503" y="98518"/>
                      <a:pt x="2195" y="96842"/>
                      <a:pt x="1351" y="94908"/>
                    </a:cubicBezTo>
                    <a:cubicBezTo>
                      <a:pt x="506" y="92551"/>
                      <a:pt x="84" y="90059"/>
                      <a:pt x="125" y="87552"/>
                    </a:cubicBezTo>
                    <a:cubicBezTo>
                      <a:pt x="-66" y="86844"/>
                      <a:pt x="-66" y="86094"/>
                      <a:pt x="125" y="85372"/>
                    </a:cubicBezTo>
                    <a:cubicBezTo>
                      <a:pt x="343" y="84705"/>
                      <a:pt x="765" y="84133"/>
                      <a:pt x="1351" y="83738"/>
                    </a:cubicBezTo>
                    <a:lnTo>
                      <a:pt x="5029" y="81694"/>
                    </a:lnTo>
                    <a:cubicBezTo>
                      <a:pt x="5451" y="81300"/>
                      <a:pt x="6105" y="81300"/>
                      <a:pt x="6527" y="81694"/>
                    </a:cubicBezTo>
                    <a:cubicBezTo>
                      <a:pt x="6868" y="82089"/>
                      <a:pt x="7099" y="82553"/>
                      <a:pt x="7208" y="8305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1" name="Google Shape;1251;p170"/>
              <p:cNvSpPr/>
              <p:nvPr/>
            </p:nvSpPr>
            <p:spPr>
              <a:xfrm>
                <a:off x="2827686" y="3770194"/>
                <a:ext cx="497886" cy="301014"/>
              </a:xfrm>
              <a:custGeom>
                <a:rect b="b" l="l" r="r" t="t"/>
                <a:pathLst>
                  <a:path extrusionOk="0" h="301014" w="497886">
                    <a:moveTo>
                      <a:pt x="9790" y="278588"/>
                    </a:moveTo>
                    <a:lnTo>
                      <a:pt x="488060" y="1379"/>
                    </a:lnTo>
                    <a:cubicBezTo>
                      <a:pt x="493373" y="-1754"/>
                      <a:pt x="497868" y="562"/>
                      <a:pt x="497868" y="6420"/>
                    </a:cubicBezTo>
                    <a:cubicBezTo>
                      <a:pt x="497337" y="13108"/>
                      <a:pt x="493714" y="19156"/>
                      <a:pt x="488060" y="22766"/>
                    </a:cubicBezTo>
                    <a:lnTo>
                      <a:pt x="9790" y="299566"/>
                    </a:lnTo>
                    <a:cubicBezTo>
                      <a:pt x="4477" y="302700"/>
                      <a:pt x="-18" y="300520"/>
                      <a:pt x="-18" y="294526"/>
                    </a:cubicBezTo>
                    <a:cubicBezTo>
                      <a:pt x="608" y="287988"/>
                      <a:pt x="4232" y="282103"/>
                      <a:pt x="9790" y="27858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170"/>
              <p:cNvSpPr/>
              <p:nvPr/>
            </p:nvSpPr>
            <p:spPr>
              <a:xfrm>
                <a:off x="2827686" y="3665682"/>
                <a:ext cx="126821" cy="86228"/>
              </a:xfrm>
              <a:custGeom>
                <a:rect b="b" l="l" r="r" t="t"/>
                <a:pathLst>
                  <a:path extrusionOk="0" h="86228" w="126821">
                    <a:moveTo>
                      <a:pt x="9790" y="63527"/>
                    </a:moveTo>
                    <a:lnTo>
                      <a:pt x="116995" y="1410"/>
                    </a:lnTo>
                    <a:cubicBezTo>
                      <a:pt x="122444" y="-1723"/>
                      <a:pt x="126803" y="456"/>
                      <a:pt x="126803" y="6314"/>
                    </a:cubicBezTo>
                    <a:cubicBezTo>
                      <a:pt x="126327" y="13016"/>
                      <a:pt x="122676" y="19078"/>
                      <a:pt x="116995" y="22660"/>
                    </a:cubicBezTo>
                    <a:lnTo>
                      <a:pt x="9790" y="84777"/>
                    </a:lnTo>
                    <a:cubicBezTo>
                      <a:pt x="4477" y="87910"/>
                      <a:pt x="-18" y="85731"/>
                      <a:pt x="-18" y="79873"/>
                    </a:cubicBezTo>
                    <a:cubicBezTo>
                      <a:pt x="513" y="73185"/>
                      <a:pt x="4137" y="67137"/>
                      <a:pt x="9790" y="6352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3" name="Google Shape;1253;p170"/>
              <p:cNvSpPr/>
              <p:nvPr/>
            </p:nvSpPr>
            <p:spPr>
              <a:xfrm>
                <a:off x="2824203" y="4014785"/>
                <a:ext cx="505842" cy="373076"/>
              </a:xfrm>
              <a:custGeom>
                <a:rect b="b" l="l" r="r" t="t"/>
                <a:pathLst>
                  <a:path extrusionOk="0" h="373076" w="505842">
                    <a:moveTo>
                      <a:pt x="3329" y="373051"/>
                    </a:moveTo>
                    <a:cubicBezTo>
                      <a:pt x="2444" y="373037"/>
                      <a:pt x="1599" y="372642"/>
                      <a:pt x="1013" y="371961"/>
                    </a:cubicBezTo>
                    <a:cubicBezTo>
                      <a:pt x="-308" y="370721"/>
                      <a:pt x="-362" y="368651"/>
                      <a:pt x="864" y="367343"/>
                    </a:cubicBezTo>
                    <a:cubicBezTo>
                      <a:pt x="918" y="367289"/>
                      <a:pt x="959" y="367234"/>
                      <a:pt x="1013" y="367193"/>
                    </a:cubicBezTo>
                    <a:lnTo>
                      <a:pt x="57136" y="309436"/>
                    </a:lnTo>
                    <a:lnTo>
                      <a:pt x="112714" y="302489"/>
                    </a:lnTo>
                    <a:lnTo>
                      <a:pt x="168565" y="253585"/>
                    </a:lnTo>
                    <a:lnTo>
                      <a:pt x="223053" y="238873"/>
                    </a:lnTo>
                    <a:lnTo>
                      <a:pt x="279312" y="127036"/>
                    </a:lnTo>
                    <a:lnTo>
                      <a:pt x="335571" y="154281"/>
                    </a:lnTo>
                    <a:lnTo>
                      <a:pt x="390060" y="106331"/>
                    </a:lnTo>
                    <a:lnTo>
                      <a:pt x="391013" y="106331"/>
                    </a:lnTo>
                    <a:lnTo>
                      <a:pt x="444820" y="96114"/>
                    </a:lnTo>
                    <a:lnTo>
                      <a:pt x="499309" y="1986"/>
                    </a:lnTo>
                    <a:cubicBezTo>
                      <a:pt x="500085" y="269"/>
                      <a:pt x="502101" y="-493"/>
                      <a:pt x="503817" y="283"/>
                    </a:cubicBezTo>
                    <a:cubicBezTo>
                      <a:pt x="505534" y="1059"/>
                      <a:pt x="506297" y="3076"/>
                      <a:pt x="505520" y="4792"/>
                    </a:cubicBezTo>
                    <a:cubicBezTo>
                      <a:pt x="505425" y="4996"/>
                      <a:pt x="505302" y="5201"/>
                      <a:pt x="505166" y="5391"/>
                    </a:cubicBezTo>
                    <a:lnTo>
                      <a:pt x="449179" y="102244"/>
                    </a:lnTo>
                    <a:lnTo>
                      <a:pt x="393193" y="112869"/>
                    </a:lnTo>
                    <a:lnTo>
                      <a:pt x="336797" y="162454"/>
                    </a:lnTo>
                    <a:lnTo>
                      <a:pt x="282309" y="135210"/>
                    </a:lnTo>
                    <a:lnTo>
                      <a:pt x="227821" y="244186"/>
                    </a:lnTo>
                    <a:lnTo>
                      <a:pt x="171834" y="259443"/>
                    </a:lnTo>
                    <a:lnTo>
                      <a:pt x="116256" y="308346"/>
                    </a:lnTo>
                    <a:lnTo>
                      <a:pt x="61087" y="315429"/>
                    </a:lnTo>
                    <a:lnTo>
                      <a:pt x="6599" y="371416"/>
                    </a:lnTo>
                    <a:cubicBezTo>
                      <a:pt x="5876" y="372506"/>
                      <a:pt x="4637" y="373119"/>
                      <a:pt x="3329" y="373051"/>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4" name="Google Shape;1254;p170"/>
              <p:cNvSpPr/>
              <p:nvPr/>
            </p:nvSpPr>
            <p:spPr>
              <a:xfrm>
                <a:off x="2824203" y="4014785"/>
                <a:ext cx="505842" cy="373076"/>
              </a:xfrm>
              <a:custGeom>
                <a:rect b="b" l="l" r="r" t="t"/>
                <a:pathLst>
                  <a:path extrusionOk="0" h="373076" w="505842">
                    <a:moveTo>
                      <a:pt x="3329" y="373051"/>
                    </a:moveTo>
                    <a:cubicBezTo>
                      <a:pt x="2444" y="373037"/>
                      <a:pt x="1599" y="372642"/>
                      <a:pt x="1013" y="371961"/>
                    </a:cubicBezTo>
                    <a:cubicBezTo>
                      <a:pt x="-308" y="370721"/>
                      <a:pt x="-362" y="368651"/>
                      <a:pt x="864" y="367343"/>
                    </a:cubicBezTo>
                    <a:cubicBezTo>
                      <a:pt x="918" y="367289"/>
                      <a:pt x="959" y="367234"/>
                      <a:pt x="1013" y="367193"/>
                    </a:cubicBezTo>
                    <a:lnTo>
                      <a:pt x="57136" y="309436"/>
                    </a:lnTo>
                    <a:lnTo>
                      <a:pt x="112714" y="302489"/>
                    </a:lnTo>
                    <a:lnTo>
                      <a:pt x="168565" y="253585"/>
                    </a:lnTo>
                    <a:lnTo>
                      <a:pt x="223053" y="238873"/>
                    </a:lnTo>
                    <a:lnTo>
                      <a:pt x="279312" y="127036"/>
                    </a:lnTo>
                    <a:lnTo>
                      <a:pt x="335571" y="154281"/>
                    </a:lnTo>
                    <a:lnTo>
                      <a:pt x="390060" y="106331"/>
                    </a:lnTo>
                    <a:lnTo>
                      <a:pt x="391013" y="106331"/>
                    </a:lnTo>
                    <a:lnTo>
                      <a:pt x="444820" y="96114"/>
                    </a:lnTo>
                    <a:lnTo>
                      <a:pt x="499309" y="1986"/>
                    </a:lnTo>
                    <a:cubicBezTo>
                      <a:pt x="500085" y="269"/>
                      <a:pt x="502101" y="-493"/>
                      <a:pt x="503817" y="283"/>
                    </a:cubicBezTo>
                    <a:cubicBezTo>
                      <a:pt x="505534" y="1059"/>
                      <a:pt x="506297" y="3076"/>
                      <a:pt x="505520" y="4792"/>
                    </a:cubicBezTo>
                    <a:cubicBezTo>
                      <a:pt x="505425" y="4996"/>
                      <a:pt x="505302" y="5201"/>
                      <a:pt x="505166" y="5391"/>
                    </a:cubicBezTo>
                    <a:lnTo>
                      <a:pt x="449179" y="102244"/>
                    </a:lnTo>
                    <a:lnTo>
                      <a:pt x="393193" y="112869"/>
                    </a:lnTo>
                    <a:lnTo>
                      <a:pt x="336797" y="162454"/>
                    </a:lnTo>
                    <a:lnTo>
                      <a:pt x="282309" y="135210"/>
                    </a:lnTo>
                    <a:lnTo>
                      <a:pt x="227821" y="244186"/>
                    </a:lnTo>
                    <a:lnTo>
                      <a:pt x="171834" y="259443"/>
                    </a:lnTo>
                    <a:lnTo>
                      <a:pt x="116256" y="308346"/>
                    </a:lnTo>
                    <a:lnTo>
                      <a:pt x="61087" y="315429"/>
                    </a:lnTo>
                    <a:lnTo>
                      <a:pt x="6599" y="371416"/>
                    </a:lnTo>
                    <a:cubicBezTo>
                      <a:pt x="5876" y="372506"/>
                      <a:pt x="4637" y="373119"/>
                      <a:pt x="3329" y="3730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5" name="Google Shape;1255;p170"/>
              <p:cNvSpPr/>
              <p:nvPr/>
            </p:nvSpPr>
            <p:spPr>
              <a:xfrm>
                <a:off x="2830458" y="4170132"/>
                <a:ext cx="26028" cy="88747"/>
              </a:xfrm>
              <a:custGeom>
                <a:rect b="b" l="l" r="r" t="t"/>
                <a:pathLst>
                  <a:path extrusionOk="0" h="88747" w="26028">
                    <a:moveTo>
                      <a:pt x="25271" y="81892"/>
                    </a:moveTo>
                    <a:cubicBezTo>
                      <a:pt x="25462" y="82832"/>
                      <a:pt x="25462" y="83812"/>
                      <a:pt x="25271" y="84752"/>
                    </a:cubicBezTo>
                    <a:cubicBezTo>
                      <a:pt x="24944" y="85515"/>
                      <a:pt x="24372" y="86142"/>
                      <a:pt x="23636" y="86523"/>
                    </a:cubicBezTo>
                    <a:lnTo>
                      <a:pt x="20367" y="88430"/>
                    </a:lnTo>
                    <a:cubicBezTo>
                      <a:pt x="19945" y="88826"/>
                      <a:pt x="19291" y="88826"/>
                      <a:pt x="18869" y="88430"/>
                    </a:cubicBezTo>
                    <a:cubicBezTo>
                      <a:pt x="18624" y="87777"/>
                      <a:pt x="18624" y="87041"/>
                      <a:pt x="18869" y="86387"/>
                    </a:cubicBezTo>
                    <a:lnTo>
                      <a:pt x="18869" y="18277"/>
                    </a:lnTo>
                    <a:lnTo>
                      <a:pt x="5247" y="41162"/>
                    </a:lnTo>
                    <a:cubicBezTo>
                      <a:pt x="4702" y="42156"/>
                      <a:pt x="4157" y="42701"/>
                      <a:pt x="3612" y="42797"/>
                    </a:cubicBezTo>
                    <a:cubicBezTo>
                      <a:pt x="3190" y="43192"/>
                      <a:pt x="2536" y="43192"/>
                      <a:pt x="2114" y="42797"/>
                    </a:cubicBezTo>
                    <a:lnTo>
                      <a:pt x="207" y="40072"/>
                    </a:lnTo>
                    <a:cubicBezTo>
                      <a:pt x="-93" y="39377"/>
                      <a:pt x="-93" y="38587"/>
                      <a:pt x="207" y="37892"/>
                    </a:cubicBezTo>
                    <a:cubicBezTo>
                      <a:pt x="207" y="36925"/>
                      <a:pt x="493" y="35972"/>
                      <a:pt x="1024" y="35168"/>
                    </a:cubicBezTo>
                    <a:lnTo>
                      <a:pt x="18324" y="4655"/>
                    </a:lnTo>
                    <a:cubicBezTo>
                      <a:pt x="18665" y="4028"/>
                      <a:pt x="19128" y="3469"/>
                      <a:pt x="19686" y="3020"/>
                    </a:cubicBezTo>
                    <a:lnTo>
                      <a:pt x="20912" y="2203"/>
                    </a:lnTo>
                    <a:lnTo>
                      <a:pt x="24181" y="296"/>
                    </a:lnTo>
                    <a:cubicBezTo>
                      <a:pt x="24645" y="-127"/>
                      <a:pt x="25353" y="-127"/>
                      <a:pt x="25816" y="296"/>
                    </a:cubicBezTo>
                    <a:cubicBezTo>
                      <a:pt x="26075" y="909"/>
                      <a:pt x="26075" y="1590"/>
                      <a:pt x="25816" y="2203"/>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6" name="Google Shape;1256;p170"/>
              <p:cNvSpPr/>
              <p:nvPr/>
            </p:nvSpPr>
            <p:spPr>
              <a:xfrm>
                <a:off x="2866543" y="4147155"/>
                <a:ext cx="38846" cy="101331"/>
              </a:xfrm>
              <a:custGeom>
                <a:rect b="b" l="l" r="r" t="t"/>
                <a:pathLst>
                  <a:path extrusionOk="0" h="101331" w="38846">
                    <a:moveTo>
                      <a:pt x="24604" y="41935"/>
                    </a:moveTo>
                    <a:cubicBezTo>
                      <a:pt x="26102" y="39102"/>
                      <a:pt x="27342" y="36146"/>
                      <a:pt x="28282" y="33081"/>
                    </a:cubicBezTo>
                    <a:cubicBezTo>
                      <a:pt x="29140" y="29880"/>
                      <a:pt x="29548" y="26583"/>
                      <a:pt x="29508" y="23273"/>
                    </a:cubicBezTo>
                    <a:cubicBezTo>
                      <a:pt x="29821" y="19840"/>
                      <a:pt x="28908" y="16407"/>
                      <a:pt x="26919" y="13601"/>
                    </a:cubicBezTo>
                    <a:cubicBezTo>
                      <a:pt x="25285" y="11694"/>
                      <a:pt x="22697" y="11694"/>
                      <a:pt x="19019" y="13601"/>
                    </a:cubicBezTo>
                    <a:cubicBezTo>
                      <a:pt x="17166" y="14623"/>
                      <a:pt x="15545" y="16012"/>
                      <a:pt x="14251" y="17688"/>
                    </a:cubicBezTo>
                    <a:cubicBezTo>
                      <a:pt x="12916" y="19323"/>
                      <a:pt x="11772" y="21107"/>
                      <a:pt x="10845" y="23000"/>
                    </a:cubicBezTo>
                    <a:cubicBezTo>
                      <a:pt x="10028" y="25044"/>
                      <a:pt x="9333" y="27128"/>
                      <a:pt x="8802" y="29266"/>
                    </a:cubicBezTo>
                    <a:cubicBezTo>
                      <a:pt x="8257" y="31419"/>
                      <a:pt x="7849" y="33599"/>
                      <a:pt x="7576" y="35805"/>
                    </a:cubicBezTo>
                    <a:cubicBezTo>
                      <a:pt x="7453" y="36704"/>
                      <a:pt x="7167" y="37576"/>
                      <a:pt x="6759" y="38393"/>
                    </a:cubicBezTo>
                    <a:cubicBezTo>
                      <a:pt x="6418" y="38979"/>
                      <a:pt x="5955" y="39497"/>
                      <a:pt x="5396" y="39892"/>
                    </a:cubicBezTo>
                    <a:lnTo>
                      <a:pt x="1719" y="41935"/>
                    </a:lnTo>
                    <a:cubicBezTo>
                      <a:pt x="1719" y="41935"/>
                      <a:pt x="765" y="41935"/>
                      <a:pt x="492" y="41935"/>
                    </a:cubicBezTo>
                    <a:cubicBezTo>
                      <a:pt x="275" y="41417"/>
                      <a:pt x="275" y="40818"/>
                      <a:pt x="492" y="40301"/>
                    </a:cubicBezTo>
                    <a:cubicBezTo>
                      <a:pt x="574" y="36854"/>
                      <a:pt x="1037" y="33435"/>
                      <a:pt x="1855" y="30084"/>
                    </a:cubicBezTo>
                    <a:cubicBezTo>
                      <a:pt x="2713" y="26379"/>
                      <a:pt x="3939" y="22769"/>
                      <a:pt x="5533" y="19323"/>
                    </a:cubicBezTo>
                    <a:cubicBezTo>
                      <a:pt x="7222" y="15876"/>
                      <a:pt x="9224" y="12593"/>
                      <a:pt x="11527" y="9515"/>
                    </a:cubicBezTo>
                    <a:cubicBezTo>
                      <a:pt x="13733" y="6667"/>
                      <a:pt x="16458" y="4256"/>
                      <a:pt x="19564" y="2431"/>
                    </a:cubicBezTo>
                    <a:cubicBezTo>
                      <a:pt x="21920" y="905"/>
                      <a:pt x="24658" y="61"/>
                      <a:pt x="27464" y="-21"/>
                    </a:cubicBezTo>
                    <a:cubicBezTo>
                      <a:pt x="29562" y="75"/>
                      <a:pt x="31564" y="946"/>
                      <a:pt x="33049" y="2431"/>
                    </a:cubicBezTo>
                    <a:cubicBezTo>
                      <a:pt x="34779" y="4256"/>
                      <a:pt x="36005" y="6518"/>
                      <a:pt x="36591" y="8970"/>
                    </a:cubicBezTo>
                    <a:cubicBezTo>
                      <a:pt x="37340" y="12144"/>
                      <a:pt x="37708" y="15386"/>
                      <a:pt x="37681" y="18641"/>
                    </a:cubicBezTo>
                    <a:cubicBezTo>
                      <a:pt x="37831" y="21134"/>
                      <a:pt x="37831" y="23641"/>
                      <a:pt x="37681" y="26134"/>
                    </a:cubicBezTo>
                    <a:cubicBezTo>
                      <a:pt x="37408" y="28477"/>
                      <a:pt x="37000" y="30792"/>
                      <a:pt x="36455" y="33081"/>
                    </a:cubicBezTo>
                    <a:cubicBezTo>
                      <a:pt x="35774" y="35396"/>
                      <a:pt x="34956" y="37712"/>
                      <a:pt x="34003" y="40164"/>
                    </a:cubicBezTo>
                    <a:cubicBezTo>
                      <a:pt x="33049" y="42616"/>
                      <a:pt x="31823" y="45068"/>
                      <a:pt x="30461" y="47793"/>
                    </a:cubicBezTo>
                    <a:lnTo>
                      <a:pt x="12344" y="84163"/>
                    </a:lnTo>
                    <a:lnTo>
                      <a:pt x="37136" y="69860"/>
                    </a:lnTo>
                    <a:cubicBezTo>
                      <a:pt x="37558" y="69465"/>
                      <a:pt x="38212" y="69465"/>
                      <a:pt x="38634" y="69860"/>
                    </a:cubicBezTo>
                    <a:cubicBezTo>
                      <a:pt x="38634" y="69860"/>
                      <a:pt x="38634" y="70814"/>
                      <a:pt x="38634" y="71768"/>
                    </a:cubicBezTo>
                    <a:lnTo>
                      <a:pt x="38634" y="76263"/>
                    </a:lnTo>
                    <a:cubicBezTo>
                      <a:pt x="38893" y="77148"/>
                      <a:pt x="38893" y="78102"/>
                      <a:pt x="38634" y="78987"/>
                    </a:cubicBezTo>
                    <a:cubicBezTo>
                      <a:pt x="38416" y="79805"/>
                      <a:pt x="37871" y="80485"/>
                      <a:pt x="37136" y="80894"/>
                    </a:cubicBezTo>
                    <a:lnTo>
                      <a:pt x="2263" y="101055"/>
                    </a:lnTo>
                    <a:cubicBezTo>
                      <a:pt x="1828" y="101395"/>
                      <a:pt x="1201" y="101395"/>
                      <a:pt x="765" y="101055"/>
                    </a:cubicBezTo>
                    <a:cubicBezTo>
                      <a:pt x="302" y="100524"/>
                      <a:pt x="57" y="99842"/>
                      <a:pt x="84" y="99148"/>
                    </a:cubicBezTo>
                    <a:lnTo>
                      <a:pt x="84" y="94653"/>
                    </a:lnTo>
                    <a:cubicBezTo>
                      <a:pt x="-52" y="93794"/>
                      <a:pt x="-52" y="92922"/>
                      <a:pt x="84" y="92064"/>
                    </a:cubicBezTo>
                    <a:cubicBezTo>
                      <a:pt x="465" y="90947"/>
                      <a:pt x="915" y="89844"/>
                      <a:pt x="1446" y="8879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7" name="Google Shape;1257;p170"/>
              <p:cNvSpPr/>
              <p:nvPr/>
            </p:nvSpPr>
            <p:spPr>
              <a:xfrm>
                <a:off x="2913914" y="4118265"/>
                <a:ext cx="41288" cy="96186"/>
              </a:xfrm>
              <a:custGeom>
                <a:rect b="b" l="l" r="r" t="t"/>
                <a:pathLst>
                  <a:path extrusionOk="0" h="96186" w="41288">
                    <a:moveTo>
                      <a:pt x="41257" y="25736"/>
                    </a:moveTo>
                    <a:cubicBezTo>
                      <a:pt x="41257" y="29414"/>
                      <a:pt x="41257" y="32819"/>
                      <a:pt x="41257" y="36225"/>
                    </a:cubicBezTo>
                    <a:cubicBezTo>
                      <a:pt x="41257" y="39630"/>
                      <a:pt x="41257" y="42899"/>
                      <a:pt x="41257" y="46714"/>
                    </a:cubicBezTo>
                    <a:cubicBezTo>
                      <a:pt x="41270" y="51509"/>
                      <a:pt x="40862" y="56290"/>
                      <a:pt x="40031" y="61017"/>
                    </a:cubicBezTo>
                    <a:cubicBezTo>
                      <a:pt x="39200" y="65675"/>
                      <a:pt x="37919" y="70225"/>
                      <a:pt x="36216" y="74639"/>
                    </a:cubicBezTo>
                    <a:cubicBezTo>
                      <a:pt x="34623" y="78562"/>
                      <a:pt x="32470" y="82240"/>
                      <a:pt x="29814" y="85537"/>
                    </a:cubicBezTo>
                    <a:cubicBezTo>
                      <a:pt x="27308" y="88738"/>
                      <a:pt x="24215" y="91408"/>
                      <a:pt x="20687" y="93438"/>
                    </a:cubicBezTo>
                    <a:cubicBezTo>
                      <a:pt x="17949" y="95276"/>
                      <a:pt x="14721" y="96230"/>
                      <a:pt x="11424" y="96162"/>
                    </a:cubicBezTo>
                    <a:cubicBezTo>
                      <a:pt x="8945" y="95876"/>
                      <a:pt x="6684" y="94595"/>
                      <a:pt x="5158" y="92620"/>
                    </a:cubicBezTo>
                    <a:cubicBezTo>
                      <a:pt x="3224" y="90045"/>
                      <a:pt x="1916" y="87062"/>
                      <a:pt x="1344" y="83902"/>
                    </a:cubicBezTo>
                    <a:cubicBezTo>
                      <a:pt x="499" y="79679"/>
                      <a:pt x="36" y="75402"/>
                      <a:pt x="-18" y="71097"/>
                    </a:cubicBezTo>
                    <a:lnTo>
                      <a:pt x="-18" y="49574"/>
                    </a:lnTo>
                    <a:cubicBezTo>
                      <a:pt x="91" y="44738"/>
                      <a:pt x="540" y="39916"/>
                      <a:pt x="1344" y="35135"/>
                    </a:cubicBezTo>
                    <a:cubicBezTo>
                      <a:pt x="2052" y="30463"/>
                      <a:pt x="3333" y="25886"/>
                      <a:pt x="5158" y="21513"/>
                    </a:cubicBezTo>
                    <a:cubicBezTo>
                      <a:pt x="6779" y="17631"/>
                      <a:pt x="8891" y="13966"/>
                      <a:pt x="11424" y="10615"/>
                    </a:cubicBezTo>
                    <a:cubicBezTo>
                      <a:pt x="13972" y="7373"/>
                      <a:pt x="17118" y="4649"/>
                      <a:pt x="20687" y="2578"/>
                    </a:cubicBezTo>
                    <a:cubicBezTo>
                      <a:pt x="23384" y="780"/>
                      <a:pt x="26572" y="-133"/>
                      <a:pt x="29814" y="-10"/>
                    </a:cubicBezTo>
                    <a:cubicBezTo>
                      <a:pt x="32375" y="249"/>
                      <a:pt x="34704" y="1584"/>
                      <a:pt x="36216" y="3668"/>
                    </a:cubicBezTo>
                    <a:cubicBezTo>
                      <a:pt x="38096" y="6270"/>
                      <a:pt x="39390" y="9240"/>
                      <a:pt x="40031" y="12386"/>
                    </a:cubicBezTo>
                    <a:cubicBezTo>
                      <a:pt x="40943" y="16772"/>
                      <a:pt x="41352" y="21254"/>
                      <a:pt x="41257" y="25736"/>
                    </a:cubicBezTo>
                    <a:close/>
                    <a:moveTo>
                      <a:pt x="7610" y="66602"/>
                    </a:moveTo>
                    <a:cubicBezTo>
                      <a:pt x="7092" y="71969"/>
                      <a:pt x="8291" y="77350"/>
                      <a:pt x="11016" y="81995"/>
                    </a:cubicBezTo>
                    <a:cubicBezTo>
                      <a:pt x="13195" y="84583"/>
                      <a:pt x="16465" y="84583"/>
                      <a:pt x="20687" y="81995"/>
                    </a:cubicBezTo>
                    <a:cubicBezTo>
                      <a:pt x="25019" y="79434"/>
                      <a:pt x="28370" y="75497"/>
                      <a:pt x="30223" y="70825"/>
                    </a:cubicBezTo>
                    <a:cubicBezTo>
                      <a:pt x="32661" y="64627"/>
                      <a:pt x="33860" y="58006"/>
                      <a:pt x="33764" y="51345"/>
                    </a:cubicBezTo>
                    <a:lnTo>
                      <a:pt x="33764" y="30367"/>
                    </a:lnTo>
                    <a:cubicBezTo>
                      <a:pt x="34255" y="24946"/>
                      <a:pt x="33015" y="19511"/>
                      <a:pt x="30223" y="14838"/>
                    </a:cubicBezTo>
                    <a:cubicBezTo>
                      <a:pt x="28043" y="12250"/>
                      <a:pt x="24910" y="12250"/>
                      <a:pt x="20687" y="14838"/>
                    </a:cubicBezTo>
                    <a:cubicBezTo>
                      <a:pt x="16328" y="17399"/>
                      <a:pt x="12923" y="21322"/>
                      <a:pt x="11016" y="26008"/>
                    </a:cubicBezTo>
                    <a:cubicBezTo>
                      <a:pt x="8645" y="32220"/>
                      <a:pt x="7488" y="38840"/>
                      <a:pt x="7610" y="45488"/>
                    </a:cubicBezTo>
                    <a:lnTo>
                      <a:pt x="7610" y="66602"/>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8" name="Google Shape;1258;p170"/>
              <p:cNvSpPr/>
              <p:nvPr/>
            </p:nvSpPr>
            <p:spPr>
              <a:xfrm>
                <a:off x="2827686" y="4153220"/>
                <a:ext cx="497886" cy="301286"/>
              </a:xfrm>
              <a:custGeom>
                <a:rect b="b" l="l" r="r" t="t"/>
                <a:pathLst>
                  <a:path extrusionOk="0" h="301286" w="497886">
                    <a:moveTo>
                      <a:pt x="9790" y="278479"/>
                    </a:moveTo>
                    <a:lnTo>
                      <a:pt x="488060" y="1406"/>
                    </a:lnTo>
                    <a:cubicBezTo>
                      <a:pt x="493373" y="-1727"/>
                      <a:pt x="497868" y="452"/>
                      <a:pt x="497868" y="6446"/>
                    </a:cubicBezTo>
                    <a:cubicBezTo>
                      <a:pt x="497323" y="13094"/>
                      <a:pt x="493686" y="19087"/>
                      <a:pt x="488060" y="22656"/>
                    </a:cubicBezTo>
                    <a:lnTo>
                      <a:pt x="9790" y="299865"/>
                    </a:lnTo>
                    <a:cubicBezTo>
                      <a:pt x="4477" y="302998"/>
                      <a:pt x="-18" y="300683"/>
                      <a:pt x="-18" y="294825"/>
                    </a:cubicBezTo>
                    <a:cubicBezTo>
                      <a:pt x="513" y="288137"/>
                      <a:pt x="4137" y="282088"/>
                      <a:pt x="9790" y="278479"/>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9" name="Google Shape;1259;p170"/>
              <p:cNvSpPr/>
              <p:nvPr/>
            </p:nvSpPr>
            <p:spPr>
              <a:xfrm>
                <a:off x="2827686" y="4048493"/>
                <a:ext cx="126821" cy="86334"/>
              </a:xfrm>
              <a:custGeom>
                <a:rect b="b" l="l" r="r" t="t"/>
                <a:pathLst>
                  <a:path extrusionOk="0" h="86334" w="126821">
                    <a:moveTo>
                      <a:pt x="9790" y="63632"/>
                    </a:moveTo>
                    <a:lnTo>
                      <a:pt x="116995" y="1379"/>
                    </a:lnTo>
                    <a:cubicBezTo>
                      <a:pt x="122444" y="-1754"/>
                      <a:pt x="126803" y="562"/>
                      <a:pt x="126803" y="6419"/>
                    </a:cubicBezTo>
                    <a:cubicBezTo>
                      <a:pt x="126327" y="13122"/>
                      <a:pt x="122676" y="19183"/>
                      <a:pt x="116995" y="22766"/>
                    </a:cubicBezTo>
                    <a:lnTo>
                      <a:pt x="9790" y="84883"/>
                    </a:lnTo>
                    <a:cubicBezTo>
                      <a:pt x="4477" y="88016"/>
                      <a:pt x="-18" y="85836"/>
                      <a:pt x="-18" y="79979"/>
                    </a:cubicBezTo>
                    <a:cubicBezTo>
                      <a:pt x="486" y="73290"/>
                      <a:pt x="4123" y="67228"/>
                      <a:pt x="9790" y="6363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170"/>
              <p:cNvSpPr/>
              <p:nvPr/>
            </p:nvSpPr>
            <p:spPr>
              <a:xfrm>
                <a:off x="3487870" y="3293785"/>
                <a:ext cx="504520" cy="326652"/>
              </a:xfrm>
              <a:custGeom>
                <a:rect b="b" l="l" r="r" t="t"/>
                <a:pathLst>
                  <a:path extrusionOk="0" h="326652" w="504520">
                    <a:moveTo>
                      <a:pt x="3602" y="326448"/>
                    </a:moveTo>
                    <a:cubicBezTo>
                      <a:pt x="2580" y="326393"/>
                      <a:pt x="1640" y="325889"/>
                      <a:pt x="1013" y="325085"/>
                    </a:cubicBezTo>
                    <a:cubicBezTo>
                      <a:pt x="-308" y="323846"/>
                      <a:pt x="-362" y="321776"/>
                      <a:pt x="864" y="320468"/>
                    </a:cubicBezTo>
                    <a:cubicBezTo>
                      <a:pt x="918" y="320413"/>
                      <a:pt x="959" y="320359"/>
                      <a:pt x="1013" y="320318"/>
                    </a:cubicBezTo>
                    <a:lnTo>
                      <a:pt x="56319" y="276182"/>
                    </a:lnTo>
                    <a:lnTo>
                      <a:pt x="112033" y="212567"/>
                    </a:lnTo>
                    <a:lnTo>
                      <a:pt x="168565" y="204258"/>
                    </a:lnTo>
                    <a:lnTo>
                      <a:pt x="223053" y="192134"/>
                    </a:lnTo>
                    <a:lnTo>
                      <a:pt x="279040" y="126203"/>
                    </a:lnTo>
                    <a:lnTo>
                      <a:pt x="333528" y="135875"/>
                    </a:lnTo>
                    <a:lnTo>
                      <a:pt x="388016" y="48558"/>
                    </a:lnTo>
                    <a:lnTo>
                      <a:pt x="444139" y="49375"/>
                    </a:lnTo>
                    <a:lnTo>
                      <a:pt x="498627" y="1017"/>
                    </a:lnTo>
                    <a:cubicBezTo>
                      <a:pt x="499935" y="-332"/>
                      <a:pt x="502087" y="-373"/>
                      <a:pt x="503436" y="935"/>
                    </a:cubicBezTo>
                    <a:cubicBezTo>
                      <a:pt x="503477" y="962"/>
                      <a:pt x="503504" y="989"/>
                      <a:pt x="503531" y="1017"/>
                    </a:cubicBezTo>
                    <a:cubicBezTo>
                      <a:pt x="504825" y="2338"/>
                      <a:pt x="504825" y="4463"/>
                      <a:pt x="503531" y="5784"/>
                    </a:cubicBezTo>
                    <a:lnTo>
                      <a:pt x="447272" y="56050"/>
                    </a:lnTo>
                    <a:lnTo>
                      <a:pt x="392784" y="55096"/>
                    </a:lnTo>
                    <a:lnTo>
                      <a:pt x="337342" y="143095"/>
                    </a:lnTo>
                    <a:lnTo>
                      <a:pt x="281628" y="133287"/>
                    </a:lnTo>
                    <a:lnTo>
                      <a:pt x="227140" y="197992"/>
                    </a:lnTo>
                    <a:lnTo>
                      <a:pt x="170608" y="210796"/>
                    </a:lnTo>
                    <a:lnTo>
                      <a:pt x="116120" y="218697"/>
                    </a:lnTo>
                    <a:lnTo>
                      <a:pt x="61632" y="280814"/>
                    </a:lnTo>
                    <a:lnTo>
                      <a:pt x="5781" y="326448"/>
                    </a:lnTo>
                    <a:cubicBezTo>
                      <a:pt x="5073" y="326693"/>
                      <a:pt x="4310" y="326693"/>
                      <a:pt x="3602" y="326448"/>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1" name="Google Shape;1261;p170"/>
              <p:cNvSpPr/>
              <p:nvPr/>
            </p:nvSpPr>
            <p:spPr>
              <a:xfrm>
                <a:off x="3495201" y="3398622"/>
                <a:ext cx="41515" cy="96035"/>
              </a:xfrm>
              <a:custGeom>
                <a:rect b="b" l="l" r="r" t="t"/>
                <a:pathLst>
                  <a:path extrusionOk="0" h="96035" w="41515">
                    <a:moveTo>
                      <a:pt x="18201" y="35124"/>
                    </a:moveTo>
                    <a:lnTo>
                      <a:pt x="19563" y="33898"/>
                    </a:lnTo>
                    <a:lnTo>
                      <a:pt x="21062" y="32808"/>
                    </a:lnTo>
                    <a:cubicBezTo>
                      <a:pt x="23473" y="31487"/>
                      <a:pt x="26211" y="30819"/>
                      <a:pt x="28963" y="30901"/>
                    </a:cubicBezTo>
                    <a:cubicBezTo>
                      <a:pt x="31415" y="30860"/>
                      <a:pt x="33798" y="31732"/>
                      <a:pt x="35638" y="33353"/>
                    </a:cubicBezTo>
                    <a:cubicBezTo>
                      <a:pt x="37626" y="35288"/>
                      <a:pt x="39111" y="37671"/>
                      <a:pt x="39997" y="40300"/>
                    </a:cubicBezTo>
                    <a:cubicBezTo>
                      <a:pt x="41032" y="43883"/>
                      <a:pt x="41536" y="47602"/>
                      <a:pt x="41495" y="51334"/>
                    </a:cubicBezTo>
                    <a:cubicBezTo>
                      <a:pt x="41468" y="55598"/>
                      <a:pt x="40964" y="59848"/>
                      <a:pt x="39997" y="64003"/>
                    </a:cubicBezTo>
                    <a:cubicBezTo>
                      <a:pt x="38934" y="68171"/>
                      <a:pt x="37476" y="72230"/>
                      <a:pt x="35638" y="76127"/>
                    </a:cubicBezTo>
                    <a:cubicBezTo>
                      <a:pt x="33853" y="79791"/>
                      <a:pt x="31605" y="83224"/>
                      <a:pt x="28963" y="86343"/>
                    </a:cubicBezTo>
                    <a:cubicBezTo>
                      <a:pt x="26579" y="89177"/>
                      <a:pt x="23732" y="91574"/>
                      <a:pt x="20517" y="93426"/>
                    </a:cubicBezTo>
                    <a:cubicBezTo>
                      <a:pt x="18038" y="95020"/>
                      <a:pt x="15164" y="95919"/>
                      <a:pt x="12208" y="96015"/>
                    </a:cubicBezTo>
                    <a:cubicBezTo>
                      <a:pt x="9756" y="95933"/>
                      <a:pt x="7399" y="95020"/>
                      <a:pt x="5533" y="93426"/>
                    </a:cubicBezTo>
                    <a:cubicBezTo>
                      <a:pt x="3530" y="91165"/>
                      <a:pt x="2209" y="88373"/>
                      <a:pt x="1719" y="85389"/>
                    </a:cubicBezTo>
                    <a:cubicBezTo>
                      <a:pt x="547" y="81834"/>
                      <a:pt x="2" y="78102"/>
                      <a:pt x="84" y="74356"/>
                    </a:cubicBezTo>
                    <a:cubicBezTo>
                      <a:pt x="-52" y="72040"/>
                      <a:pt x="-52" y="69724"/>
                      <a:pt x="84" y="67408"/>
                    </a:cubicBezTo>
                    <a:cubicBezTo>
                      <a:pt x="84" y="65092"/>
                      <a:pt x="901" y="62913"/>
                      <a:pt x="1446" y="60734"/>
                    </a:cubicBezTo>
                    <a:lnTo>
                      <a:pt x="3353" y="54331"/>
                    </a:lnTo>
                    <a:cubicBezTo>
                      <a:pt x="4034" y="52288"/>
                      <a:pt x="4852" y="50381"/>
                      <a:pt x="5533" y="48474"/>
                    </a:cubicBezTo>
                    <a:lnTo>
                      <a:pt x="20245" y="6518"/>
                    </a:lnTo>
                    <a:lnTo>
                      <a:pt x="21062" y="4474"/>
                    </a:lnTo>
                    <a:cubicBezTo>
                      <a:pt x="21416" y="3698"/>
                      <a:pt x="21988" y="3030"/>
                      <a:pt x="22696" y="2567"/>
                    </a:cubicBezTo>
                    <a:lnTo>
                      <a:pt x="27328" y="-21"/>
                    </a:lnTo>
                    <a:cubicBezTo>
                      <a:pt x="27328" y="-21"/>
                      <a:pt x="28282" y="-21"/>
                      <a:pt x="28554" y="-21"/>
                    </a:cubicBezTo>
                    <a:cubicBezTo>
                      <a:pt x="28758" y="510"/>
                      <a:pt x="28758" y="1083"/>
                      <a:pt x="28554" y="1614"/>
                    </a:cubicBezTo>
                    <a:cubicBezTo>
                      <a:pt x="28636" y="1968"/>
                      <a:pt x="28636" y="2349"/>
                      <a:pt x="28554" y="2703"/>
                    </a:cubicBezTo>
                    <a:cubicBezTo>
                      <a:pt x="28622" y="2921"/>
                      <a:pt x="28622" y="3167"/>
                      <a:pt x="28554" y="3385"/>
                    </a:cubicBezTo>
                    <a:close/>
                    <a:moveTo>
                      <a:pt x="7848" y="70541"/>
                    </a:moveTo>
                    <a:cubicBezTo>
                      <a:pt x="7794" y="72762"/>
                      <a:pt x="8107" y="74969"/>
                      <a:pt x="8802" y="77080"/>
                    </a:cubicBezTo>
                    <a:cubicBezTo>
                      <a:pt x="9265" y="78769"/>
                      <a:pt x="10164" y="80322"/>
                      <a:pt x="11390" y="81575"/>
                    </a:cubicBezTo>
                    <a:cubicBezTo>
                      <a:pt x="12521" y="82679"/>
                      <a:pt x="14033" y="83305"/>
                      <a:pt x="15613" y="83346"/>
                    </a:cubicBezTo>
                    <a:cubicBezTo>
                      <a:pt x="17547" y="83319"/>
                      <a:pt x="19427" y="82760"/>
                      <a:pt x="21062" y="81711"/>
                    </a:cubicBezTo>
                    <a:cubicBezTo>
                      <a:pt x="23173" y="80431"/>
                      <a:pt x="25053" y="78824"/>
                      <a:pt x="26647" y="76944"/>
                    </a:cubicBezTo>
                    <a:cubicBezTo>
                      <a:pt x="28295" y="74873"/>
                      <a:pt x="29698" y="72639"/>
                      <a:pt x="30870" y="70269"/>
                    </a:cubicBezTo>
                    <a:cubicBezTo>
                      <a:pt x="31973" y="67858"/>
                      <a:pt x="32845" y="65351"/>
                      <a:pt x="33458" y="62777"/>
                    </a:cubicBezTo>
                    <a:cubicBezTo>
                      <a:pt x="34044" y="60270"/>
                      <a:pt x="34357" y="57723"/>
                      <a:pt x="34411" y="55148"/>
                    </a:cubicBezTo>
                    <a:cubicBezTo>
                      <a:pt x="34398" y="52942"/>
                      <a:pt x="34085" y="50735"/>
                      <a:pt x="33458" y="48610"/>
                    </a:cubicBezTo>
                    <a:cubicBezTo>
                      <a:pt x="32940" y="46934"/>
                      <a:pt x="32055" y="45409"/>
                      <a:pt x="30870" y="44115"/>
                    </a:cubicBezTo>
                    <a:cubicBezTo>
                      <a:pt x="29698" y="43066"/>
                      <a:pt x="28214" y="42439"/>
                      <a:pt x="26647" y="42344"/>
                    </a:cubicBezTo>
                    <a:cubicBezTo>
                      <a:pt x="24685" y="42439"/>
                      <a:pt x="22765" y="42998"/>
                      <a:pt x="21062" y="43978"/>
                    </a:cubicBezTo>
                    <a:cubicBezTo>
                      <a:pt x="19005" y="45259"/>
                      <a:pt x="17166" y="46866"/>
                      <a:pt x="15613" y="48746"/>
                    </a:cubicBezTo>
                    <a:cubicBezTo>
                      <a:pt x="13883" y="50749"/>
                      <a:pt x="12453" y="52996"/>
                      <a:pt x="11390" y="55421"/>
                    </a:cubicBezTo>
                    <a:cubicBezTo>
                      <a:pt x="10246" y="57805"/>
                      <a:pt x="9374" y="60325"/>
                      <a:pt x="8802" y="62913"/>
                    </a:cubicBezTo>
                    <a:cubicBezTo>
                      <a:pt x="8162" y="65406"/>
                      <a:pt x="7835" y="67967"/>
                      <a:pt x="7848" y="70541"/>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 name="Google Shape;1262;p170"/>
              <p:cNvSpPr/>
              <p:nvPr/>
            </p:nvSpPr>
            <p:spPr>
              <a:xfrm>
                <a:off x="3545143" y="3371923"/>
                <a:ext cx="38983" cy="100939"/>
              </a:xfrm>
              <a:custGeom>
                <a:rect b="b" l="l" r="r" t="t"/>
                <a:pathLst>
                  <a:path extrusionOk="0" h="100939" w="38983">
                    <a:moveTo>
                      <a:pt x="24382" y="41799"/>
                    </a:moveTo>
                    <a:cubicBezTo>
                      <a:pt x="25881" y="38924"/>
                      <a:pt x="27120" y="35914"/>
                      <a:pt x="28060" y="32808"/>
                    </a:cubicBezTo>
                    <a:cubicBezTo>
                      <a:pt x="28850" y="29593"/>
                      <a:pt x="29259" y="26310"/>
                      <a:pt x="29286" y="23000"/>
                    </a:cubicBezTo>
                    <a:cubicBezTo>
                      <a:pt x="29545" y="19622"/>
                      <a:pt x="28632" y="16244"/>
                      <a:pt x="26698" y="13465"/>
                    </a:cubicBezTo>
                    <a:cubicBezTo>
                      <a:pt x="25063" y="11422"/>
                      <a:pt x="22339" y="11558"/>
                      <a:pt x="18797" y="13465"/>
                    </a:cubicBezTo>
                    <a:cubicBezTo>
                      <a:pt x="16972" y="14514"/>
                      <a:pt x="15310" y="15849"/>
                      <a:pt x="13893" y="17415"/>
                    </a:cubicBezTo>
                    <a:cubicBezTo>
                      <a:pt x="12613" y="19118"/>
                      <a:pt x="11523" y="20943"/>
                      <a:pt x="10624" y="22864"/>
                    </a:cubicBezTo>
                    <a:cubicBezTo>
                      <a:pt x="9725" y="24826"/>
                      <a:pt x="9030" y="26882"/>
                      <a:pt x="8581" y="28994"/>
                    </a:cubicBezTo>
                    <a:cubicBezTo>
                      <a:pt x="8581" y="31173"/>
                      <a:pt x="7627" y="33353"/>
                      <a:pt x="7219" y="35533"/>
                    </a:cubicBezTo>
                    <a:cubicBezTo>
                      <a:pt x="7137" y="36445"/>
                      <a:pt x="6851" y="37331"/>
                      <a:pt x="6401" y="38121"/>
                    </a:cubicBezTo>
                    <a:cubicBezTo>
                      <a:pt x="6142" y="38720"/>
                      <a:pt x="5720" y="39238"/>
                      <a:pt x="5175" y="39619"/>
                    </a:cubicBezTo>
                    <a:lnTo>
                      <a:pt x="1497" y="41799"/>
                    </a:lnTo>
                    <a:cubicBezTo>
                      <a:pt x="1102" y="42112"/>
                      <a:pt x="530" y="42112"/>
                      <a:pt x="135" y="41799"/>
                    </a:cubicBezTo>
                    <a:cubicBezTo>
                      <a:pt x="-69" y="41267"/>
                      <a:pt x="-69" y="40695"/>
                      <a:pt x="135" y="40164"/>
                    </a:cubicBezTo>
                    <a:cubicBezTo>
                      <a:pt x="148" y="36759"/>
                      <a:pt x="612" y="33367"/>
                      <a:pt x="1497" y="30084"/>
                    </a:cubicBezTo>
                    <a:cubicBezTo>
                      <a:pt x="2328" y="26378"/>
                      <a:pt x="3568" y="22769"/>
                      <a:pt x="5175" y="19322"/>
                    </a:cubicBezTo>
                    <a:cubicBezTo>
                      <a:pt x="6742" y="15808"/>
                      <a:pt x="8758" y="12511"/>
                      <a:pt x="11169" y="9514"/>
                    </a:cubicBezTo>
                    <a:cubicBezTo>
                      <a:pt x="13362" y="6626"/>
                      <a:pt x="16100" y="4175"/>
                      <a:pt x="19206" y="2295"/>
                    </a:cubicBezTo>
                    <a:cubicBezTo>
                      <a:pt x="21535" y="824"/>
                      <a:pt x="24219" y="20"/>
                      <a:pt x="26970" y="-21"/>
                    </a:cubicBezTo>
                    <a:cubicBezTo>
                      <a:pt x="29136" y="-21"/>
                      <a:pt x="31207" y="865"/>
                      <a:pt x="32692" y="2431"/>
                    </a:cubicBezTo>
                    <a:cubicBezTo>
                      <a:pt x="34381" y="4215"/>
                      <a:pt x="35566" y="6436"/>
                      <a:pt x="36097" y="8833"/>
                    </a:cubicBezTo>
                    <a:cubicBezTo>
                      <a:pt x="36955" y="12034"/>
                      <a:pt x="37364" y="15331"/>
                      <a:pt x="37323" y="18641"/>
                    </a:cubicBezTo>
                    <a:cubicBezTo>
                      <a:pt x="37473" y="21093"/>
                      <a:pt x="37473" y="23545"/>
                      <a:pt x="37323" y="25997"/>
                    </a:cubicBezTo>
                    <a:cubicBezTo>
                      <a:pt x="37064" y="28354"/>
                      <a:pt x="36615" y="30669"/>
                      <a:pt x="35961" y="32944"/>
                    </a:cubicBezTo>
                    <a:cubicBezTo>
                      <a:pt x="35348" y="35356"/>
                      <a:pt x="34585" y="37726"/>
                      <a:pt x="33645" y="40028"/>
                    </a:cubicBezTo>
                    <a:cubicBezTo>
                      <a:pt x="32555" y="42480"/>
                      <a:pt x="31466" y="44932"/>
                      <a:pt x="30103" y="47656"/>
                    </a:cubicBezTo>
                    <a:lnTo>
                      <a:pt x="11986" y="84027"/>
                    </a:lnTo>
                    <a:lnTo>
                      <a:pt x="36778" y="69724"/>
                    </a:lnTo>
                    <a:cubicBezTo>
                      <a:pt x="37214" y="69383"/>
                      <a:pt x="37841" y="69383"/>
                      <a:pt x="38277" y="69724"/>
                    </a:cubicBezTo>
                    <a:cubicBezTo>
                      <a:pt x="38767" y="70296"/>
                      <a:pt x="39012" y="71018"/>
                      <a:pt x="38958" y="71767"/>
                    </a:cubicBezTo>
                    <a:lnTo>
                      <a:pt x="38958" y="76262"/>
                    </a:lnTo>
                    <a:cubicBezTo>
                      <a:pt x="38917" y="77202"/>
                      <a:pt x="38685" y="78129"/>
                      <a:pt x="38277" y="78987"/>
                    </a:cubicBezTo>
                    <a:cubicBezTo>
                      <a:pt x="37923" y="79722"/>
                      <a:pt x="37419" y="80376"/>
                      <a:pt x="36778" y="80894"/>
                    </a:cubicBezTo>
                    <a:lnTo>
                      <a:pt x="1906" y="100918"/>
                    </a:lnTo>
                    <a:cubicBezTo>
                      <a:pt x="1184" y="100918"/>
                      <a:pt x="639" y="100918"/>
                      <a:pt x="271" y="100918"/>
                    </a:cubicBezTo>
                    <a:cubicBezTo>
                      <a:pt x="26" y="100265"/>
                      <a:pt x="26" y="99529"/>
                      <a:pt x="271" y="98875"/>
                    </a:cubicBezTo>
                    <a:lnTo>
                      <a:pt x="271" y="94380"/>
                    </a:lnTo>
                    <a:cubicBezTo>
                      <a:pt x="135" y="93522"/>
                      <a:pt x="135" y="92650"/>
                      <a:pt x="271" y="91792"/>
                    </a:cubicBezTo>
                    <a:cubicBezTo>
                      <a:pt x="625" y="90702"/>
                      <a:pt x="1075" y="89653"/>
                      <a:pt x="1633" y="88659"/>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3" name="Google Shape;1263;p170"/>
              <p:cNvSpPr/>
              <p:nvPr/>
            </p:nvSpPr>
            <p:spPr>
              <a:xfrm>
                <a:off x="3589833" y="3340296"/>
                <a:ext cx="36964" cy="101470"/>
              </a:xfrm>
              <a:custGeom>
                <a:rect b="b" l="l" r="r" t="t"/>
                <a:pathLst>
                  <a:path extrusionOk="0" h="101470" w="36964">
                    <a:moveTo>
                      <a:pt x="34725" y="275"/>
                    </a:moveTo>
                    <a:cubicBezTo>
                      <a:pt x="35148" y="-120"/>
                      <a:pt x="35802" y="-120"/>
                      <a:pt x="36224" y="275"/>
                    </a:cubicBezTo>
                    <a:cubicBezTo>
                      <a:pt x="36769" y="807"/>
                      <a:pt x="37028" y="1570"/>
                      <a:pt x="36905" y="2319"/>
                    </a:cubicBezTo>
                    <a:lnTo>
                      <a:pt x="36905" y="7495"/>
                    </a:lnTo>
                    <a:cubicBezTo>
                      <a:pt x="36959" y="8312"/>
                      <a:pt x="36959" y="9130"/>
                      <a:pt x="36905" y="9947"/>
                    </a:cubicBezTo>
                    <a:cubicBezTo>
                      <a:pt x="36959" y="10942"/>
                      <a:pt x="36959" y="11949"/>
                      <a:pt x="36905" y="12944"/>
                    </a:cubicBezTo>
                    <a:lnTo>
                      <a:pt x="18924" y="94676"/>
                    </a:lnTo>
                    <a:cubicBezTo>
                      <a:pt x="18665" y="95562"/>
                      <a:pt x="18352" y="96420"/>
                      <a:pt x="17970" y="97264"/>
                    </a:cubicBezTo>
                    <a:cubicBezTo>
                      <a:pt x="17698" y="98014"/>
                      <a:pt x="17166" y="98654"/>
                      <a:pt x="16472" y="99035"/>
                    </a:cubicBezTo>
                    <a:lnTo>
                      <a:pt x="12794" y="101215"/>
                    </a:lnTo>
                    <a:cubicBezTo>
                      <a:pt x="12399" y="101528"/>
                      <a:pt x="11827" y="101528"/>
                      <a:pt x="11432" y="101215"/>
                    </a:cubicBezTo>
                    <a:cubicBezTo>
                      <a:pt x="11200" y="100643"/>
                      <a:pt x="11200" y="100016"/>
                      <a:pt x="11432" y="99444"/>
                    </a:cubicBezTo>
                    <a:lnTo>
                      <a:pt x="11432" y="99444"/>
                    </a:lnTo>
                    <a:cubicBezTo>
                      <a:pt x="11391" y="99076"/>
                      <a:pt x="11391" y="98722"/>
                      <a:pt x="11432" y="98354"/>
                    </a:cubicBezTo>
                    <a:lnTo>
                      <a:pt x="29413" y="16622"/>
                    </a:lnTo>
                    <a:lnTo>
                      <a:pt x="2169" y="32015"/>
                    </a:lnTo>
                    <a:cubicBezTo>
                      <a:pt x="1733" y="32355"/>
                      <a:pt x="1106" y="32355"/>
                      <a:pt x="670" y="32015"/>
                    </a:cubicBezTo>
                    <a:cubicBezTo>
                      <a:pt x="180" y="31443"/>
                      <a:pt x="-65" y="30721"/>
                      <a:pt x="-11" y="29971"/>
                    </a:cubicBezTo>
                    <a:lnTo>
                      <a:pt x="-11" y="25476"/>
                    </a:lnTo>
                    <a:cubicBezTo>
                      <a:pt x="30" y="24536"/>
                      <a:pt x="262" y="23610"/>
                      <a:pt x="670" y="22752"/>
                    </a:cubicBezTo>
                    <a:cubicBezTo>
                      <a:pt x="984" y="21989"/>
                      <a:pt x="1501" y="21335"/>
                      <a:pt x="2169" y="20845"/>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4" name="Google Shape;1264;p170"/>
              <p:cNvSpPr/>
              <p:nvPr/>
            </p:nvSpPr>
            <p:spPr>
              <a:xfrm>
                <a:off x="3491762" y="3386052"/>
                <a:ext cx="497750" cy="301259"/>
              </a:xfrm>
              <a:custGeom>
                <a:rect b="b" l="l" r="r" t="t"/>
                <a:pathLst>
                  <a:path extrusionOk="0" h="301259" w="497750">
                    <a:moveTo>
                      <a:pt x="9790" y="278588"/>
                    </a:moveTo>
                    <a:lnTo>
                      <a:pt x="487924" y="1379"/>
                    </a:lnTo>
                    <a:cubicBezTo>
                      <a:pt x="493373" y="-1754"/>
                      <a:pt x="497732" y="562"/>
                      <a:pt x="497732" y="6419"/>
                    </a:cubicBezTo>
                    <a:cubicBezTo>
                      <a:pt x="497255" y="13122"/>
                      <a:pt x="493605" y="19183"/>
                      <a:pt x="487924" y="22766"/>
                    </a:cubicBezTo>
                    <a:lnTo>
                      <a:pt x="9790" y="299839"/>
                    </a:lnTo>
                    <a:cubicBezTo>
                      <a:pt x="4341" y="302972"/>
                      <a:pt x="-18" y="300656"/>
                      <a:pt x="-18" y="294799"/>
                    </a:cubicBezTo>
                    <a:cubicBezTo>
                      <a:pt x="459" y="288137"/>
                      <a:pt x="4109" y="282103"/>
                      <a:pt x="9790" y="27858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5" name="Google Shape;1265;p170"/>
              <p:cNvSpPr/>
              <p:nvPr/>
            </p:nvSpPr>
            <p:spPr>
              <a:xfrm>
                <a:off x="3491762" y="3281404"/>
                <a:ext cx="126821" cy="86228"/>
              </a:xfrm>
              <a:custGeom>
                <a:rect b="b" l="l" r="r" t="t"/>
                <a:pathLst>
                  <a:path extrusionOk="0" h="86228" w="126821">
                    <a:moveTo>
                      <a:pt x="9790" y="63526"/>
                    </a:moveTo>
                    <a:lnTo>
                      <a:pt x="116859" y="1410"/>
                    </a:lnTo>
                    <a:cubicBezTo>
                      <a:pt x="122308" y="-1723"/>
                      <a:pt x="126803" y="456"/>
                      <a:pt x="126803" y="6314"/>
                    </a:cubicBezTo>
                    <a:cubicBezTo>
                      <a:pt x="126272" y="13029"/>
                      <a:pt x="122580" y="19091"/>
                      <a:pt x="116859" y="22660"/>
                    </a:cubicBezTo>
                    <a:lnTo>
                      <a:pt x="9790" y="84777"/>
                    </a:lnTo>
                    <a:cubicBezTo>
                      <a:pt x="4341" y="87910"/>
                      <a:pt x="-18" y="85730"/>
                      <a:pt x="-18" y="79873"/>
                    </a:cubicBezTo>
                    <a:cubicBezTo>
                      <a:pt x="459" y="73171"/>
                      <a:pt x="4109" y="67109"/>
                      <a:pt x="9790" y="63526"/>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170"/>
              <p:cNvSpPr/>
              <p:nvPr/>
            </p:nvSpPr>
            <p:spPr>
              <a:xfrm>
                <a:off x="3488172" y="3677923"/>
                <a:ext cx="504463" cy="325746"/>
              </a:xfrm>
              <a:custGeom>
                <a:rect b="b" l="l" r="r" t="t"/>
                <a:pathLst>
                  <a:path extrusionOk="0" h="325746" w="504463">
                    <a:moveTo>
                      <a:pt x="3299" y="325634"/>
                    </a:moveTo>
                    <a:cubicBezTo>
                      <a:pt x="2713" y="325757"/>
                      <a:pt x="2114" y="325757"/>
                      <a:pt x="1528" y="325634"/>
                    </a:cubicBezTo>
                    <a:cubicBezTo>
                      <a:pt x="2" y="324558"/>
                      <a:pt x="-461" y="322501"/>
                      <a:pt x="438" y="320867"/>
                    </a:cubicBezTo>
                    <a:lnTo>
                      <a:pt x="56970" y="228236"/>
                    </a:lnTo>
                    <a:lnTo>
                      <a:pt x="113910" y="238725"/>
                    </a:lnTo>
                    <a:lnTo>
                      <a:pt x="167445" y="224013"/>
                    </a:lnTo>
                    <a:lnTo>
                      <a:pt x="222750" y="156584"/>
                    </a:lnTo>
                    <a:lnTo>
                      <a:pt x="277238" y="142962"/>
                    </a:lnTo>
                    <a:lnTo>
                      <a:pt x="333089" y="43249"/>
                    </a:lnTo>
                    <a:lnTo>
                      <a:pt x="390302" y="59868"/>
                    </a:lnTo>
                    <a:lnTo>
                      <a:pt x="443973" y="49651"/>
                    </a:lnTo>
                    <a:lnTo>
                      <a:pt x="498461" y="1157"/>
                    </a:lnTo>
                    <a:cubicBezTo>
                      <a:pt x="499687" y="-260"/>
                      <a:pt x="501839" y="-423"/>
                      <a:pt x="503270" y="802"/>
                    </a:cubicBezTo>
                    <a:cubicBezTo>
                      <a:pt x="504686" y="2042"/>
                      <a:pt x="504850" y="4181"/>
                      <a:pt x="503610" y="5611"/>
                    </a:cubicBezTo>
                    <a:cubicBezTo>
                      <a:pt x="503419" y="5829"/>
                      <a:pt x="503201" y="6033"/>
                      <a:pt x="502956" y="6197"/>
                    </a:cubicBezTo>
                    <a:lnTo>
                      <a:pt x="446970" y="56054"/>
                    </a:lnTo>
                    <a:lnTo>
                      <a:pt x="446152" y="56054"/>
                    </a:lnTo>
                    <a:lnTo>
                      <a:pt x="389757" y="66679"/>
                    </a:lnTo>
                    <a:lnTo>
                      <a:pt x="337039" y="51286"/>
                    </a:lnTo>
                    <a:lnTo>
                      <a:pt x="282551" y="148820"/>
                    </a:lnTo>
                    <a:lnTo>
                      <a:pt x="226837" y="162442"/>
                    </a:lnTo>
                    <a:lnTo>
                      <a:pt x="171531" y="229871"/>
                    </a:lnTo>
                    <a:lnTo>
                      <a:pt x="170578" y="229871"/>
                    </a:lnTo>
                    <a:lnTo>
                      <a:pt x="114455" y="245264"/>
                    </a:lnTo>
                    <a:lnTo>
                      <a:pt x="113637" y="245264"/>
                    </a:lnTo>
                    <a:lnTo>
                      <a:pt x="60648" y="235456"/>
                    </a:lnTo>
                    <a:lnTo>
                      <a:pt x="6159" y="324136"/>
                    </a:lnTo>
                    <a:cubicBezTo>
                      <a:pt x="5519" y="325089"/>
                      <a:pt x="4443" y="325648"/>
                      <a:pt x="3299" y="325634"/>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170"/>
              <p:cNvSpPr/>
              <p:nvPr/>
            </p:nvSpPr>
            <p:spPr>
              <a:xfrm>
                <a:off x="3488172" y="3677923"/>
                <a:ext cx="504463" cy="325746"/>
              </a:xfrm>
              <a:custGeom>
                <a:rect b="b" l="l" r="r" t="t"/>
                <a:pathLst>
                  <a:path extrusionOk="0" h="325746" w="504463">
                    <a:moveTo>
                      <a:pt x="3299" y="325634"/>
                    </a:moveTo>
                    <a:cubicBezTo>
                      <a:pt x="2713" y="325757"/>
                      <a:pt x="2114" y="325757"/>
                      <a:pt x="1528" y="325634"/>
                    </a:cubicBezTo>
                    <a:cubicBezTo>
                      <a:pt x="2" y="324558"/>
                      <a:pt x="-461" y="322501"/>
                      <a:pt x="438" y="320867"/>
                    </a:cubicBezTo>
                    <a:lnTo>
                      <a:pt x="56970" y="228236"/>
                    </a:lnTo>
                    <a:lnTo>
                      <a:pt x="113910" y="238725"/>
                    </a:lnTo>
                    <a:lnTo>
                      <a:pt x="167445" y="224013"/>
                    </a:lnTo>
                    <a:lnTo>
                      <a:pt x="222750" y="156584"/>
                    </a:lnTo>
                    <a:lnTo>
                      <a:pt x="277238" y="142962"/>
                    </a:lnTo>
                    <a:lnTo>
                      <a:pt x="333089" y="43249"/>
                    </a:lnTo>
                    <a:lnTo>
                      <a:pt x="390302" y="59868"/>
                    </a:lnTo>
                    <a:lnTo>
                      <a:pt x="443973" y="49651"/>
                    </a:lnTo>
                    <a:lnTo>
                      <a:pt x="498461" y="1157"/>
                    </a:lnTo>
                    <a:cubicBezTo>
                      <a:pt x="499687" y="-260"/>
                      <a:pt x="501839" y="-423"/>
                      <a:pt x="503270" y="802"/>
                    </a:cubicBezTo>
                    <a:cubicBezTo>
                      <a:pt x="504686" y="2042"/>
                      <a:pt x="504850" y="4181"/>
                      <a:pt x="503610" y="5611"/>
                    </a:cubicBezTo>
                    <a:cubicBezTo>
                      <a:pt x="503419" y="5829"/>
                      <a:pt x="503201" y="6033"/>
                      <a:pt x="502956" y="6197"/>
                    </a:cubicBezTo>
                    <a:lnTo>
                      <a:pt x="446970" y="56054"/>
                    </a:lnTo>
                    <a:lnTo>
                      <a:pt x="446152" y="56054"/>
                    </a:lnTo>
                    <a:lnTo>
                      <a:pt x="389757" y="66679"/>
                    </a:lnTo>
                    <a:lnTo>
                      <a:pt x="337039" y="51286"/>
                    </a:lnTo>
                    <a:lnTo>
                      <a:pt x="282551" y="148820"/>
                    </a:lnTo>
                    <a:lnTo>
                      <a:pt x="226837" y="162442"/>
                    </a:lnTo>
                    <a:lnTo>
                      <a:pt x="171531" y="229871"/>
                    </a:lnTo>
                    <a:lnTo>
                      <a:pt x="170578" y="229871"/>
                    </a:lnTo>
                    <a:lnTo>
                      <a:pt x="114455" y="245264"/>
                    </a:lnTo>
                    <a:lnTo>
                      <a:pt x="113637" y="245264"/>
                    </a:lnTo>
                    <a:lnTo>
                      <a:pt x="60648" y="235456"/>
                    </a:lnTo>
                    <a:lnTo>
                      <a:pt x="6159" y="324136"/>
                    </a:lnTo>
                    <a:cubicBezTo>
                      <a:pt x="5519" y="325089"/>
                      <a:pt x="4443" y="325648"/>
                      <a:pt x="3299" y="3256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8" name="Google Shape;1268;p170"/>
              <p:cNvSpPr/>
              <p:nvPr/>
            </p:nvSpPr>
            <p:spPr>
              <a:xfrm>
                <a:off x="3495145" y="3782764"/>
                <a:ext cx="40759" cy="96103"/>
              </a:xfrm>
              <a:custGeom>
                <a:rect b="b" l="l" r="r" t="t"/>
                <a:pathLst>
                  <a:path extrusionOk="0" h="96103" w="40759">
                    <a:moveTo>
                      <a:pt x="21936" y="60189"/>
                    </a:moveTo>
                    <a:lnTo>
                      <a:pt x="20846" y="61006"/>
                    </a:lnTo>
                    <a:lnTo>
                      <a:pt x="19756" y="61006"/>
                    </a:lnTo>
                    <a:cubicBezTo>
                      <a:pt x="17495" y="62409"/>
                      <a:pt x="14920" y="63254"/>
                      <a:pt x="12264" y="63458"/>
                    </a:cubicBezTo>
                    <a:cubicBezTo>
                      <a:pt x="9908" y="63567"/>
                      <a:pt x="7605" y="62831"/>
                      <a:pt x="5725" y="61415"/>
                    </a:cubicBezTo>
                    <a:cubicBezTo>
                      <a:pt x="3900" y="59807"/>
                      <a:pt x="2538" y="57737"/>
                      <a:pt x="1775" y="55421"/>
                    </a:cubicBezTo>
                    <a:cubicBezTo>
                      <a:pt x="454" y="51716"/>
                      <a:pt x="-146" y="47779"/>
                      <a:pt x="4" y="43842"/>
                    </a:cubicBezTo>
                    <a:cubicBezTo>
                      <a:pt x="18" y="39565"/>
                      <a:pt x="563" y="35315"/>
                      <a:pt x="1639" y="31174"/>
                    </a:cubicBezTo>
                    <a:cubicBezTo>
                      <a:pt x="2701" y="27087"/>
                      <a:pt x="4159" y="23123"/>
                      <a:pt x="5998" y="19323"/>
                    </a:cubicBezTo>
                    <a:cubicBezTo>
                      <a:pt x="7796" y="15808"/>
                      <a:pt x="9989" y="12525"/>
                      <a:pt x="12537" y="9515"/>
                    </a:cubicBezTo>
                    <a:cubicBezTo>
                      <a:pt x="14703" y="6804"/>
                      <a:pt x="17332" y="4502"/>
                      <a:pt x="20301" y="2704"/>
                    </a:cubicBezTo>
                    <a:cubicBezTo>
                      <a:pt x="22848" y="1096"/>
                      <a:pt x="25750" y="156"/>
                      <a:pt x="28747" y="-21"/>
                    </a:cubicBezTo>
                    <a:cubicBezTo>
                      <a:pt x="31131" y="20"/>
                      <a:pt x="33406" y="946"/>
                      <a:pt x="35149" y="2567"/>
                    </a:cubicBezTo>
                    <a:cubicBezTo>
                      <a:pt x="37097" y="4488"/>
                      <a:pt x="38500" y="6886"/>
                      <a:pt x="39236" y="9515"/>
                    </a:cubicBezTo>
                    <a:cubicBezTo>
                      <a:pt x="40230" y="13057"/>
                      <a:pt x="40693" y="16734"/>
                      <a:pt x="40598" y="20412"/>
                    </a:cubicBezTo>
                    <a:cubicBezTo>
                      <a:pt x="40789" y="22632"/>
                      <a:pt x="40789" y="24866"/>
                      <a:pt x="40598" y="27087"/>
                    </a:cubicBezTo>
                    <a:cubicBezTo>
                      <a:pt x="40598" y="29403"/>
                      <a:pt x="39508" y="31719"/>
                      <a:pt x="38963" y="34171"/>
                    </a:cubicBezTo>
                    <a:cubicBezTo>
                      <a:pt x="38419" y="36622"/>
                      <a:pt x="37601" y="38802"/>
                      <a:pt x="36784" y="41118"/>
                    </a:cubicBezTo>
                    <a:cubicBezTo>
                      <a:pt x="35966" y="43433"/>
                      <a:pt x="35422" y="45477"/>
                      <a:pt x="34741" y="47248"/>
                    </a:cubicBezTo>
                    <a:lnTo>
                      <a:pt x="20029" y="89204"/>
                    </a:lnTo>
                    <a:lnTo>
                      <a:pt x="19075" y="91247"/>
                    </a:lnTo>
                    <a:cubicBezTo>
                      <a:pt x="18803" y="92078"/>
                      <a:pt x="18217" y="92759"/>
                      <a:pt x="17440" y="93154"/>
                    </a:cubicBezTo>
                    <a:lnTo>
                      <a:pt x="12809" y="95878"/>
                    </a:lnTo>
                    <a:cubicBezTo>
                      <a:pt x="12496" y="96151"/>
                      <a:pt x="12033" y="96151"/>
                      <a:pt x="11719" y="95878"/>
                    </a:cubicBezTo>
                    <a:cubicBezTo>
                      <a:pt x="11542" y="95306"/>
                      <a:pt x="11542" y="94680"/>
                      <a:pt x="11719" y="94108"/>
                    </a:cubicBezTo>
                    <a:cubicBezTo>
                      <a:pt x="11719" y="94108"/>
                      <a:pt x="11719" y="94108"/>
                      <a:pt x="11719" y="93154"/>
                    </a:cubicBezTo>
                    <a:cubicBezTo>
                      <a:pt x="11746" y="92882"/>
                      <a:pt x="11746" y="92609"/>
                      <a:pt x="11719" y="92337"/>
                    </a:cubicBezTo>
                    <a:close/>
                    <a:moveTo>
                      <a:pt x="32425" y="24908"/>
                    </a:moveTo>
                    <a:cubicBezTo>
                      <a:pt x="32493" y="22646"/>
                      <a:pt x="32166" y="20385"/>
                      <a:pt x="31471" y="18233"/>
                    </a:cubicBezTo>
                    <a:cubicBezTo>
                      <a:pt x="30995" y="16816"/>
                      <a:pt x="30150" y="15549"/>
                      <a:pt x="29019" y="14555"/>
                    </a:cubicBezTo>
                    <a:cubicBezTo>
                      <a:pt x="27970" y="13533"/>
                      <a:pt x="26540" y="12988"/>
                      <a:pt x="25069" y="13057"/>
                    </a:cubicBezTo>
                    <a:cubicBezTo>
                      <a:pt x="23244" y="13138"/>
                      <a:pt x="21473" y="13656"/>
                      <a:pt x="19893" y="14555"/>
                    </a:cubicBezTo>
                    <a:cubicBezTo>
                      <a:pt x="17958" y="15740"/>
                      <a:pt x="16201" y="17197"/>
                      <a:pt x="14716" y="18914"/>
                    </a:cubicBezTo>
                    <a:cubicBezTo>
                      <a:pt x="13136" y="20766"/>
                      <a:pt x="11801" y="22837"/>
                      <a:pt x="10766" y="25044"/>
                    </a:cubicBezTo>
                    <a:cubicBezTo>
                      <a:pt x="8450" y="29689"/>
                      <a:pt x="7279" y="34838"/>
                      <a:pt x="7360" y="40028"/>
                    </a:cubicBezTo>
                    <a:cubicBezTo>
                      <a:pt x="7306" y="42330"/>
                      <a:pt x="7592" y="44619"/>
                      <a:pt x="8178" y="46839"/>
                    </a:cubicBezTo>
                    <a:cubicBezTo>
                      <a:pt x="8654" y="48447"/>
                      <a:pt x="9553" y="49904"/>
                      <a:pt x="10766" y="51062"/>
                    </a:cubicBezTo>
                    <a:cubicBezTo>
                      <a:pt x="11856" y="52029"/>
                      <a:pt x="13259" y="52560"/>
                      <a:pt x="14716" y="52560"/>
                    </a:cubicBezTo>
                    <a:cubicBezTo>
                      <a:pt x="16555" y="52601"/>
                      <a:pt x="18367" y="52084"/>
                      <a:pt x="19893" y="51062"/>
                    </a:cubicBezTo>
                    <a:cubicBezTo>
                      <a:pt x="21827" y="49890"/>
                      <a:pt x="23584" y="48419"/>
                      <a:pt x="25069" y="46703"/>
                    </a:cubicBezTo>
                    <a:cubicBezTo>
                      <a:pt x="26595" y="44796"/>
                      <a:pt x="27916" y="42739"/>
                      <a:pt x="29019" y="40573"/>
                    </a:cubicBezTo>
                    <a:cubicBezTo>
                      <a:pt x="30164" y="38271"/>
                      <a:pt x="31035" y="35860"/>
                      <a:pt x="31608" y="33353"/>
                    </a:cubicBezTo>
                    <a:cubicBezTo>
                      <a:pt x="32275" y="30588"/>
                      <a:pt x="32547" y="27741"/>
                      <a:pt x="32425" y="24908"/>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9" name="Google Shape;1269;p170"/>
              <p:cNvSpPr/>
              <p:nvPr/>
            </p:nvSpPr>
            <p:spPr>
              <a:xfrm>
                <a:off x="3541653" y="3750593"/>
                <a:ext cx="41243" cy="101180"/>
              </a:xfrm>
              <a:custGeom>
                <a:rect b="b" l="l" r="r" t="t"/>
                <a:pathLst>
                  <a:path extrusionOk="0" h="101180" w="41243">
                    <a:moveTo>
                      <a:pt x="6895" y="82961"/>
                    </a:moveTo>
                    <a:cubicBezTo>
                      <a:pt x="7154" y="84146"/>
                      <a:pt x="7576" y="85291"/>
                      <a:pt x="8121" y="86367"/>
                    </a:cubicBezTo>
                    <a:cubicBezTo>
                      <a:pt x="8584" y="87347"/>
                      <a:pt x="9347" y="88165"/>
                      <a:pt x="10300" y="88682"/>
                    </a:cubicBezTo>
                    <a:cubicBezTo>
                      <a:pt x="11540" y="89050"/>
                      <a:pt x="12875" y="89050"/>
                      <a:pt x="14115" y="88682"/>
                    </a:cubicBezTo>
                    <a:cubicBezTo>
                      <a:pt x="16335" y="88192"/>
                      <a:pt x="18460" y="87320"/>
                      <a:pt x="20381" y="86094"/>
                    </a:cubicBezTo>
                    <a:cubicBezTo>
                      <a:pt x="22124" y="85073"/>
                      <a:pt x="23718" y="83847"/>
                      <a:pt x="25149" y="82416"/>
                    </a:cubicBezTo>
                    <a:cubicBezTo>
                      <a:pt x="26647" y="80836"/>
                      <a:pt x="27968" y="79106"/>
                      <a:pt x="29099" y="77240"/>
                    </a:cubicBezTo>
                    <a:cubicBezTo>
                      <a:pt x="30230" y="75156"/>
                      <a:pt x="31142" y="72963"/>
                      <a:pt x="31823" y="70701"/>
                    </a:cubicBezTo>
                    <a:cubicBezTo>
                      <a:pt x="32504" y="68222"/>
                      <a:pt x="32818" y="65648"/>
                      <a:pt x="32777" y="63073"/>
                    </a:cubicBezTo>
                    <a:cubicBezTo>
                      <a:pt x="32900" y="60934"/>
                      <a:pt x="32573" y="58809"/>
                      <a:pt x="31823" y="56807"/>
                    </a:cubicBezTo>
                    <a:cubicBezTo>
                      <a:pt x="31347" y="55526"/>
                      <a:pt x="30434" y="54464"/>
                      <a:pt x="29235" y="53810"/>
                    </a:cubicBezTo>
                    <a:cubicBezTo>
                      <a:pt x="27941" y="53469"/>
                      <a:pt x="26579" y="53469"/>
                      <a:pt x="25285" y="53810"/>
                    </a:cubicBezTo>
                    <a:cubicBezTo>
                      <a:pt x="23555" y="54300"/>
                      <a:pt x="21906" y="55036"/>
                      <a:pt x="20381" y="55989"/>
                    </a:cubicBezTo>
                    <a:lnTo>
                      <a:pt x="13570" y="59804"/>
                    </a:lnTo>
                    <a:cubicBezTo>
                      <a:pt x="13147" y="60199"/>
                      <a:pt x="12494" y="60199"/>
                      <a:pt x="12071" y="59804"/>
                    </a:cubicBezTo>
                    <a:cubicBezTo>
                      <a:pt x="11813" y="59191"/>
                      <a:pt x="11813" y="58509"/>
                      <a:pt x="12071" y="57897"/>
                    </a:cubicBezTo>
                    <a:lnTo>
                      <a:pt x="12071" y="53401"/>
                    </a:lnTo>
                    <a:cubicBezTo>
                      <a:pt x="11935" y="52638"/>
                      <a:pt x="11935" y="51849"/>
                      <a:pt x="12071" y="51086"/>
                    </a:cubicBezTo>
                    <a:lnTo>
                      <a:pt x="13025" y="48906"/>
                    </a:lnTo>
                    <a:lnTo>
                      <a:pt x="27600" y="16213"/>
                    </a:lnTo>
                    <a:lnTo>
                      <a:pt x="4171" y="29835"/>
                    </a:lnTo>
                    <a:cubicBezTo>
                      <a:pt x="3748" y="30230"/>
                      <a:pt x="3094" y="30230"/>
                      <a:pt x="2672" y="29835"/>
                    </a:cubicBezTo>
                    <a:cubicBezTo>
                      <a:pt x="2209" y="29250"/>
                      <a:pt x="1964" y="28527"/>
                      <a:pt x="1991" y="27792"/>
                    </a:cubicBezTo>
                    <a:lnTo>
                      <a:pt x="1991" y="23297"/>
                    </a:lnTo>
                    <a:cubicBezTo>
                      <a:pt x="2018" y="22357"/>
                      <a:pt x="2250" y="21417"/>
                      <a:pt x="2672" y="20572"/>
                    </a:cubicBezTo>
                    <a:cubicBezTo>
                      <a:pt x="2986" y="19809"/>
                      <a:pt x="3503" y="19156"/>
                      <a:pt x="4171" y="18665"/>
                    </a:cubicBezTo>
                    <a:lnTo>
                      <a:pt x="36182" y="275"/>
                    </a:lnTo>
                    <a:cubicBezTo>
                      <a:pt x="36605" y="-120"/>
                      <a:pt x="37259" y="-120"/>
                      <a:pt x="37681" y="275"/>
                    </a:cubicBezTo>
                    <a:cubicBezTo>
                      <a:pt x="38144" y="807"/>
                      <a:pt x="38389" y="1487"/>
                      <a:pt x="38362" y="2183"/>
                    </a:cubicBezTo>
                    <a:lnTo>
                      <a:pt x="38362" y="6678"/>
                    </a:lnTo>
                    <a:cubicBezTo>
                      <a:pt x="38498" y="7495"/>
                      <a:pt x="38498" y="8312"/>
                      <a:pt x="38362" y="9129"/>
                    </a:cubicBezTo>
                    <a:cubicBezTo>
                      <a:pt x="38062" y="10015"/>
                      <a:pt x="37694" y="10873"/>
                      <a:pt x="37272" y="11718"/>
                    </a:cubicBezTo>
                    <a:lnTo>
                      <a:pt x="22969" y="43866"/>
                    </a:lnTo>
                    <a:cubicBezTo>
                      <a:pt x="25189" y="42504"/>
                      <a:pt x="27723" y="41700"/>
                      <a:pt x="30325" y="41550"/>
                    </a:cubicBezTo>
                    <a:cubicBezTo>
                      <a:pt x="32396" y="41387"/>
                      <a:pt x="34439" y="42013"/>
                      <a:pt x="36046" y="43321"/>
                    </a:cubicBezTo>
                    <a:cubicBezTo>
                      <a:pt x="37844" y="44874"/>
                      <a:pt x="39166" y="46904"/>
                      <a:pt x="39860" y="49178"/>
                    </a:cubicBezTo>
                    <a:cubicBezTo>
                      <a:pt x="40800" y="52312"/>
                      <a:pt x="41263" y="55581"/>
                      <a:pt x="41223" y="58850"/>
                    </a:cubicBezTo>
                    <a:cubicBezTo>
                      <a:pt x="41236" y="63032"/>
                      <a:pt x="40691" y="67200"/>
                      <a:pt x="39588" y="71246"/>
                    </a:cubicBezTo>
                    <a:cubicBezTo>
                      <a:pt x="38525" y="75060"/>
                      <a:pt x="37068" y="78765"/>
                      <a:pt x="35229" y="82280"/>
                    </a:cubicBezTo>
                    <a:cubicBezTo>
                      <a:pt x="33458" y="85522"/>
                      <a:pt x="31306" y="88533"/>
                      <a:pt x="28826" y="91271"/>
                    </a:cubicBezTo>
                    <a:cubicBezTo>
                      <a:pt x="26579" y="93750"/>
                      <a:pt x="23950" y="95861"/>
                      <a:pt x="21062" y="97537"/>
                    </a:cubicBezTo>
                    <a:cubicBezTo>
                      <a:pt x="18215" y="99376"/>
                      <a:pt x="15014" y="100575"/>
                      <a:pt x="11663" y="101078"/>
                    </a:cubicBezTo>
                    <a:cubicBezTo>
                      <a:pt x="9388" y="101364"/>
                      <a:pt x="7086" y="100888"/>
                      <a:pt x="5124" y="99717"/>
                    </a:cubicBezTo>
                    <a:cubicBezTo>
                      <a:pt x="3462" y="98422"/>
                      <a:pt x="2155" y="96747"/>
                      <a:pt x="1310" y="94812"/>
                    </a:cubicBezTo>
                    <a:cubicBezTo>
                      <a:pt x="479" y="92496"/>
                      <a:pt x="57" y="90058"/>
                      <a:pt x="84" y="87593"/>
                    </a:cubicBezTo>
                    <a:cubicBezTo>
                      <a:pt x="-52" y="86830"/>
                      <a:pt x="-52" y="86040"/>
                      <a:pt x="84" y="85277"/>
                    </a:cubicBezTo>
                    <a:cubicBezTo>
                      <a:pt x="384" y="84664"/>
                      <a:pt x="860" y="84146"/>
                      <a:pt x="1446" y="83779"/>
                    </a:cubicBezTo>
                    <a:lnTo>
                      <a:pt x="5124" y="81599"/>
                    </a:lnTo>
                    <a:cubicBezTo>
                      <a:pt x="5124" y="81599"/>
                      <a:pt x="6214" y="81599"/>
                      <a:pt x="6486" y="81599"/>
                    </a:cubicBezTo>
                    <a:cubicBezTo>
                      <a:pt x="6827" y="81967"/>
                      <a:pt x="6977" y="82471"/>
                      <a:pt x="6895" y="82961"/>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0" name="Google Shape;1270;p170"/>
              <p:cNvSpPr/>
              <p:nvPr/>
            </p:nvSpPr>
            <p:spPr>
              <a:xfrm>
                <a:off x="3491762" y="3768669"/>
                <a:ext cx="497750" cy="301286"/>
              </a:xfrm>
              <a:custGeom>
                <a:rect b="b" l="l" r="r" t="t"/>
                <a:pathLst>
                  <a:path extrusionOk="0" h="301286" w="497750">
                    <a:moveTo>
                      <a:pt x="9790" y="278887"/>
                    </a:moveTo>
                    <a:lnTo>
                      <a:pt x="487924" y="1406"/>
                    </a:lnTo>
                    <a:cubicBezTo>
                      <a:pt x="493373" y="-1727"/>
                      <a:pt x="497732" y="452"/>
                      <a:pt x="497732" y="6446"/>
                    </a:cubicBezTo>
                    <a:cubicBezTo>
                      <a:pt x="497255" y="13107"/>
                      <a:pt x="493605" y="19142"/>
                      <a:pt x="487924" y="22656"/>
                    </a:cubicBezTo>
                    <a:lnTo>
                      <a:pt x="9790" y="299865"/>
                    </a:lnTo>
                    <a:cubicBezTo>
                      <a:pt x="4341" y="302999"/>
                      <a:pt x="-18" y="300683"/>
                      <a:pt x="-18" y="294825"/>
                    </a:cubicBezTo>
                    <a:cubicBezTo>
                      <a:pt x="595" y="288273"/>
                      <a:pt x="4218" y="282388"/>
                      <a:pt x="9790" y="27888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1" name="Google Shape;1271;p170"/>
              <p:cNvSpPr/>
              <p:nvPr/>
            </p:nvSpPr>
            <p:spPr>
              <a:xfrm>
                <a:off x="3491762" y="3664351"/>
                <a:ext cx="126821" cy="86334"/>
              </a:xfrm>
              <a:custGeom>
                <a:rect b="b" l="l" r="r" t="t"/>
                <a:pathLst>
                  <a:path extrusionOk="0" h="86334" w="126821">
                    <a:moveTo>
                      <a:pt x="9790" y="63632"/>
                    </a:moveTo>
                    <a:lnTo>
                      <a:pt x="116859" y="1379"/>
                    </a:lnTo>
                    <a:cubicBezTo>
                      <a:pt x="122308" y="-1754"/>
                      <a:pt x="126803" y="562"/>
                      <a:pt x="126803" y="6419"/>
                    </a:cubicBezTo>
                    <a:cubicBezTo>
                      <a:pt x="126272" y="13135"/>
                      <a:pt x="122580" y="19197"/>
                      <a:pt x="116859" y="22766"/>
                    </a:cubicBezTo>
                    <a:lnTo>
                      <a:pt x="9790" y="84883"/>
                    </a:lnTo>
                    <a:cubicBezTo>
                      <a:pt x="4341" y="88016"/>
                      <a:pt x="-18" y="85836"/>
                      <a:pt x="-18" y="79979"/>
                    </a:cubicBezTo>
                    <a:cubicBezTo>
                      <a:pt x="418" y="73263"/>
                      <a:pt x="4068" y="67174"/>
                      <a:pt x="9790" y="6363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2" name="Google Shape;1272;p170"/>
              <p:cNvSpPr/>
              <p:nvPr/>
            </p:nvSpPr>
            <p:spPr>
              <a:xfrm>
                <a:off x="4210326" y="2987580"/>
                <a:ext cx="63070" cy="176061"/>
              </a:xfrm>
              <a:custGeom>
                <a:rect b="b" l="l" r="r" t="t"/>
                <a:pathLst>
                  <a:path extrusionOk="0" h="176061" w="63070">
                    <a:moveTo>
                      <a:pt x="527" y="11214"/>
                    </a:moveTo>
                    <a:cubicBezTo>
                      <a:pt x="18917" y="-1632"/>
                      <a:pt x="42796" y="-3607"/>
                      <a:pt x="63052" y="6037"/>
                    </a:cubicBezTo>
                    <a:lnTo>
                      <a:pt x="-18" y="17604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3" name="Google Shape;1273;p170"/>
              <p:cNvSpPr/>
              <p:nvPr/>
            </p:nvSpPr>
            <p:spPr>
              <a:xfrm>
                <a:off x="4147800" y="2998815"/>
                <a:ext cx="63070" cy="165371"/>
              </a:xfrm>
              <a:custGeom>
                <a:rect b="b" l="l" r="r" t="t"/>
                <a:pathLst>
                  <a:path extrusionOk="0" h="165371" w="63070">
                    <a:moveTo>
                      <a:pt x="-18" y="68089"/>
                    </a:moveTo>
                    <a:cubicBezTo>
                      <a:pt x="14966" y="40464"/>
                      <a:pt x="36652" y="17034"/>
                      <a:pt x="63052" y="-21"/>
                    </a:cubicBezTo>
                    <a:lnTo>
                      <a:pt x="63052" y="16535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4" name="Google Shape;1274;p170"/>
              <p:cNvSpPr/>
              <p:nvPr/>
            </p:nvSpPr>
            <p:spPr>
              <a:xfrm>
                <a:off x="4108705" y="3066925"/>
                <a:ext cx="102165" cy="105162"/>
              </a:xfrm>
              <a:custGeom>
                <a:rect b="b" l="l" r="r" t="t"/>
                <a:pathLst>
                  <a:path extrusionOk="0" h="105162" w="102165">
                    <a:moveTo>
                      <a:pt x="-18" y="105141"/>
                    </a:moveTo>
                    <a:cubicBezTo>
                      <a:pt x="6956" y="68130"/>
                      <a:pt x="20183" y="32563"/>
                      <a:pt x="39077" y="-21"/>
                    </a:cubicBezTo>
                    <a:lnTo>
                      <a:pt x="102147" y="9724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p170"/>
              <p:cNvSpPr/>
              <p:nvPr/>
            </p:nvSpPr>
            <p:spPr>
              <a:xfrm>
                <a:off x="4108705" y="2998815"/>
                <a:ext cx="102165" cy="173272"/>
              </a:xfrm>
              <a:custGeom>
                <a:rect b="b" l="l" r="r" t="t"/>
                <a:pathLst>
                  <a:path extrusionOk="0" h="173272" w="102165">
                    <a:moveTo>
                      <a:pt x="39077" y="68089"/>
                    </a:moveTo>
                    <a:cubicBezTo>
                      <a:pt x="20183" y="100673"/>
                      <a:pt x="6956" y="136240"/>
                      <a:pt x="-18" y="173252"/>
                    </a:cubicBezTo>
                    <a:lnTo>
                      <a:pt x="102147" y="165351"/>
                    </a:lnTo>
                    <a:lnTo>
                      <a:pt x="102147" y="-21"/>
                    </a:lnTo>
                    <a:cubicBezTo>
                      <a:pt x="75747" y="17034"/>
                      <a:pt x="54061" y="40464"/>
                      <a:pt x="39077" y="68089"/>
                    </a:cubicBez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6" name="Google Shape;1276;p170"/>
              <p:cNvSpPr/>
              <p:nvPr/>
            </p:nvSpPr>
            <p:spPr>
              <a:xfrm>
                <a:off x="4210326" y="2993638"/>
                <a:ext cx="102165" cy="170003"/>
              </a:xfrm>
              <a:custGeom>
                <a:rect b="b" l="l" r="r" t="t"/>
                <a:pathLst>
                  <a:path extrusionOk="0" h="170003" w="102165">
                    <a:moveTo>
                      <a:pt x="63052" y="-21"/>
                    </a:moveTo>
                    <a:cubicBezTo>
                      <a:pt x="83962" y="13547"/>
                      <a:pt x="98156" y="35315"/>
                      <a:pt x="102147" y="59916"/>
                    </a:cubicBezTo>
                    <a:lnTo>
                      <a:pt x="-18" y="169982"/>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7" name="Google Shape;1277;p170"/>
              <p:cNvSpPr/>
              <p:nvPr/>
            </p:nvSpPr>
            <p:spPr>
              <a:xfrm>
                <a:off x="4103386" y="3163778"/>
                <a:ext cx="107484" cy="110474"/>
              </a:xfrm>
              <a:custGeom>
                <a:rect b="b" l="l" r="r" t="t"/>
                <a:pathLst>
                  <a:path extrusionOk="0" h="110474" w="107484">
                    <a:moveTo>
                      <a:pt x="5300" y="110454"/>
                    </a:moveTo>
                    <a:cubicBezTo>
                      <a:pt x="1650" y="94693"/>
                      <a:pt x="-135" y="78551"/>
                      <a:pt x="-12" y="62368"/>
                    </a:cubicBezTo>
                    <a:cubicBezTo>
                      <a:pt x="56" y="44074"/>
                      <a:pt x="1827" y="25834"/>
                      <a:pt x="5300" y="7880"/>
                    </a:cubicBezTo>
                    <a:lnTo>
                      <a:pt x="107466" y="-2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170"/>
              <p:cNvSpPr/>
              <p:nvPr/>
            </p:nvSpPr>
            <p:spPr>
              <a:xfrm>
                <a:off x="4210871" y="3156286"/>
                <a:ext cx="102165" cy="105162"/>
              </a:xfrm>
              <a:custGeom>
                <a:rect b="b" l="l" r="r" t="t"/>
                <a:pathLst>
                  <a:path extrusionOk="0" h="105162" w="102165">
                    <a:moveTo>
                      <a:pt x="102147" y="-21"/>
                    </a:moveTo>
                    <a:cubicBezTo>
                      <a:pt x="95173" y="36990"/>
                      <a:pt x="81946" y="72557"/>
                      <a:pt x="63052" y="105141"/>
                    </a:cubicBezTo>
                    <a:lnTo>
                      <a:pt x="-18" y="7880"/>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170"/>
              <p:cNvSpPr/>
              <p:nvPr/>
            </p:nvSpPr>
            <p:spPr>
              <a:xfrm>
                <a:off x="4147800" y="3164187"/>
                <a:ext cx="63070" cy="176437"/>
              </a:xfrm>
              <a:custGeom>
                <a:rect b="b" l="l" r="r" t="t"/>
                <a:pathLst>
                  <a:path extrusionOk="0" h="176437" w="63070">
                    <a:moveTo>
                      <a:pt x="63052" y="165351"/>
                    </a:moveTo>
                    <a:cubicBezTo>
                      <a:pt x="44431" y="178224"/>
                      <a:pt x="20292" y="179995"/>
                      <a:pt x="-18" y="169982"/>
                    </a:cubicBezTo>
                    <a:lnTo>
                      <a:pt x="63052" y="-2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0" name="Google Shape;1280;p170"/>
              <p:cNvSpPr/>
              <p:nvPr/>
            </p:nvSpPr>
            <p:spPr>
              <a:xfrm>
                <a:off x="4108705" y="3164187"/>
                <a:ext cx="102165" cy="170003"/>
              </a:xfrm>
              <a:custGeom>
                <a:rect b="b" l="l" r="r" t="t"/>
                <a:pathLst>
                  <a:path extrusionOk="0" h="170003" w="102165">
                    <a:moveTo>
                      <a:pt x="-18" y="110045"/>
                    </a:moveTo>
                    <a:lnTo>
                      <a:pt x="102147" y="-21"/>
                    </a:lnTo>
                    <a:lnTo>
                      <a:pt x="39077" y="169982"/>
                    </a:lnTo>
                    <a:cubicBezTo>
                      <a:pt x="18167" y="156415"/>
                      <a:pt x="3973" y="134647"/>
                      <a:pt x="-18" y="110045"/>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1" name="Google Shape;1281;p170"/>
              <p:cNvSpPr/>
              <p:nvPr/>
            </p:nvSpPr>
            <p:spPr>
              <a:xfrm>
                <a:off x="4210871" y="3054120"/>
                <a:ext cx="107352" cy="110474"/>
              </a:xfrm>
              <a:custGeom>
                <a:rect b="b" l="l" r="r" t="t"/>
                <a:pathLst>
                  <a:path extrusionOk="0" h="110474" w="107352">
                    <a:moveTo>
                      <a:pt x="102147" y="-21"/>
                    </a:moveTo>
                    <a:cubicBezTo>
                      <a:pt x="105744" y="15753"/>
                      <a:pt x="107487" y="31896"/>
                      <a:pt x="107324" y="48065"/>
                    </a:cubicBezTo>
                    <a:cubicBezTo>
                      <a:pt x="107310" y="66346"/>
                      <a:pt x="105580" y="84599"/>
                      <a:pt x="102147" y="102553"/>
                    </a:cubicBezTo>
                    <a:lnTo>
                      <a:pt x="-18" y="110454"/>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2" name="Google Shape;1282;p170"/>
              <p:cNvSpPr/>
              <p:nvPr/>
            </p:nvSpPr>
            <p:spPr>
              <a:xfrm>
                <a:off x="4210326" y="3164187"/>
                <a:ext cx="63070" cy="165371"/>
              </a:xfrm>
              <a:custGeom>
                <a:rect b="b" l="l" r="r" t="t"/>
                <a:pathLst>
                  <a:path extrusionOk="0" h="165371" w="63070">
                    <a:moveTo>
                      <a:pt x="63052" y="97241"/>
                    </a:moveTo>
                    <a:cubicBezTo>
                      <a:pt x="48068" y="124880"/>
                      <a:pt x="26382" y="148296"/>
                      <a:pt x="-18" y="165351"/>
                    </a:cubicBezTo>
                    <a:lnTo>
                      <a:pt x="-18" y="-2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3" name="Google Shape;1283;p170"/>
              <p:cNvSpPr/>
              <p:nvPr/>
            </p:nvSpPr>
            <p:spPr>
              <a:xfrm>
                <a:off x="4147528" y="3350332"/>
                <a:ext cx="126685" cy="86228"/>
              </a:xfrm>
              <a:custGeom>
                <a:rect b="b" l="l" r="r" t="t"/>
                <a:pathLst>
                  <a:path extrusionOk="0" h="86228" w="126685">
                    <a:moveTo>
                      <a:pt x="9790" y="63527"/>
                    </a:moveTo>
                    <a:lnTo>
                      <a:pt x="116859" y="1410"/>
                    </a:lnTo>
                    <a:cubicBezTo>
                      <a:pt x="122308" y="-1723"/>
                      <a:pt x="126667" y="456"/>
                      <a:pt x="126667" y="6314"/>
                    </a:cubicBezTo>
                    <a:cubicBezTo>
                      <a:pt x="126190" y="13016"/>
                      <a:pt x="122539" y="19078"/>
                      <a:pt x="116859" y="22660"/>
                    </a:cubicBezTo>
                    <a:lnTo>
                      <a:pt x="9790" y="84777"/>
                    </a:lnTo>
                    <a:cubicBezTo>
                      <a:pt x="4340" y="87910"/>
                      <a:pt x="-18" y="85730"/>
                      <a:pt x="-18" y="79873"/>
                    </a:cubicBezTo>
                    <a:cubicBezTo>
                      <a:pt x="472" y="73171"/>
                      <a:pt x="4109" y="67109"/>
                      <a:pt x="9790" y="63527"/>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170"/>
              <p:cNvSpPr/>
              <p:nvPr/>
            </p:nvSpPr>
            <p:spPr>
              <a:xfrm>
                <a:off x="4123825" y="3400873"/>
                <a:ext cx="174089" cy="113741"/>
              </a:xfrm>
              <a:custGeom>
                <a:rect b="b" l="l" r="r" t="t"/>
                <a:pathLst>
                  <a:path extrusionOk="0" h="113741" w="174089">
                    <a:moveTo>
                      <a:pt x="9790" y="90767"/>
                    </a:moveTo>
                    <a:lnTo>
                      <a:pt x="164264" y="1406"/>
                    </a:lnTo>
                    <a:cubicBezTo>
                      <a:pt x="169713" y="-1727"/>
                      <a:pt x="174072" y="452"/>
                      <a:pt x="174072" y="6446"/>
                    </a:cubicBezTo>
                    <a:cubicBezTo>
                      <a:pt x="173595" y="13107"/>
                      <a:pt x="169945" y="19142"/>
                      <a:pt x="164264" y="22656"/>
                    </a:cubicBezTo>
                    <a:lnTo>
                      <a:pt x="9790" y="112290"/>
                    </a:lnTo>
                    <a:cubicBezTo>
                      <a:pt x="4341" y="115422"/>
                      <a:pt x="-18" y="113243"/>
                      <a:pt x="-18" y="107386"/>
                    </a:cubicBezTo>
                    <a:cubicBezTo>
                      <a:pt x="336" y="100574"/>
                      <a:pt x="4000" y="94363"/>
                      <a:pt x="9790" y="9076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5" name="Google Shape;1285;p170"/>
              <p:cNvSpPr/>
              <p:nvPr/>
            </p:nvSpPr>
            <p:spPr>
              <a:xfrm>
                <a:off x="4123825" y="3464651"/>
                <a:ext cx="174089" cy="113714"/>
              </a:xfrm>
              <a:custGeom>
                <a:rect b="b" l="l" r="r" t="t"/>
                <a:pathLst>
                  <a:path extrusionOk="0" h="113714" w="174089">
                    <a:moveTo>
                      <a:pt x="9790" y="91013"/>
                    </a:moveTo>
                    <a:lnTo>
                      <a:pt x="164264" y="1379"/>
                    </a:lnTo>
                    <a:cubicBezTo>
                      <a:pt x="169713" y="-1754"/>
                      <a:pt x="174072" y="562"/>
                      <a:pt x="174072" y="6420"/>
                    </a:cubicBezTo>
                    <a:cubicBezTo>
                      <a:pt x="173595" y="13081"/>
                      <a:pt x="169945" y="19115"/>
                      <a:pt x="164264" y="22630"/>
                    </a:cubicBezTo>
                    <a:lnTo>
                      <a:pt x="9790" y="112263"/>
                    </a:lnTo>
                    <a:cubicBezTo>
                      <a:pt x="4341" y="115396"/>
                      <a:pt x="-18" y="113217"/>
                      <a:pt x="-18" y="107359"/>
                    </a:cubicBezTo>
                    <a:cubicBezTo>
                      <a:pt x="418" y="100644"/>
                      <a:pt x="4069" y="94554"/>
                      <a:pt x="9790" y="91013"/>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 name="Google Shape;1286;p170"/>
              <p:cNvSpPr/>
              <p:nvPr/>
            </p:nvSpPr>
            <p:spPr>
              <a:xfrm>
                <a:off x="4123825" y="3529220"/>
                <a:ext cx="174089" cy="113714"/>
              </a:xfrm>
              <a:custGeom>
                <a:rect b="b" l="l" r="r" t="t"/>
                <a:pathLst>
                  <a:path extrusionOk="0" h="113714" w="174089">
                    <a:moveTo>
                      <a:pt x="9790" y="91012"/>
                    </a:moveTo>
                    <a:lnTo>
                      <a:pt x="164264" y="1379"/>
                    </a:lnTo>
                    <a:cubicBezTo>
                      <a:pt x="169713" y="-1754"/>
                      <a:pt x="174072" y="562"/>
                      <a:pt x="174072" y="6420"/>
                    </a:cubicBezTo>
                    <a:cubicBezTo>
                      <a:pt x="173582" y="13122"/>
                      <a:pt x="169945" y="19183"/>
                      <a:pt x="164264" y="22766"/>
                    </a:cubicBezTo>
                    <a:lnTo>
                      <a:pt x="9790" y="112263"/>
                    </a:lnTo>
                    <a:cubicBezTo>
                      <a:pt x="4341" y="115396"/>
                      <a:pt x="-18" y="113216"/>
                      <a:pt x="-18" y="107359"/>
                    </a:cubicBezTo>
                    <a:cubicBezTo>
                      <a:pt x="459" y="100657"/>
                      <a:pt x="4109" y="94595"/>
                      <a:pt x="9790" y="9101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 name="Google Shape;1287;p170"/>
              <p:cNvSpPr/>
              <p:nvPr/>
            </p:nvSpPr>
            <p:spPr>
              <a:xfrm>
                <a:off x="4598146" y="2763258"/>
                <a:ext cx="63070" cy="175892"/>
              </a:xfrm>
              <a:custGeom>
                <a:rect b="b" l="l" r="r" t="t"/>
                <a:pathLst>
                  <a:path extrusionOk="0" h="175892" w="63070">
                    <a:moveTo>
                      <a:pt x="-18" y="11044"/>
                    </a:moveTo>
                    <a:cubicBezTo>
                      <a:pt x="18603" y="-1828"/>
                      <a:pt x="42741" y="-3599"/>
                      <a:pt x="63052" y="6413"/>
                    </a:cubicBezTo>
                    <a:lnTo>
                      <a:pt x="-18" y="17587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170"/>
              <p:cNvSpPr/>
              <p:nvPr/>
            </p:nvSpPr>
            <p:spPr>
              <a:xfrm>
                <a:off x="4535076" y="2774323"/>
                <a:ext cx="63070" cy="164827"/>
              </a:xfrm>
              <a:custGeom>
                <a:rect b="b" l="l" r="r" t="t"/>
                <a:pathLst>
                  <a:path extrusionOk="0" h="164827" w="63070">
                    <a:moveTo>
                      <a:pt x="-18" y="68089"/>
                    </a:moveTo>
                    <a:cubicBezTo>
                      <a:pt x="15007" y="40491"/>
                      <a:pt x="36680" y="17075"/>
                      <a:pt x="63052" y="-21"/>
                    </a:cubicBezTo>
                    <a:lnTo>
                      <a:pt x="63052" y="164806"/>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170"/>
              <p:cNvSpPr/>
              <p:nvPr/>
            </p:nvSpPr>
            <p:spPr>
              <a:xfrm>
                <a:off x="4496117" y="2842433"/>
                <a:ext cx="102029" cy="105162"/>
              </a:xfrm>
              <a:custGeom>
                <a:rect b="b" l="l" r="r" t="t"/>
                <a:pathLst>
                  <a:path extrusionOk="0" h="105162" w="102029">
                    <a:moveTo>
                      <a:pt x="-18" y="105141"/>
                    </a:moveTo>
                    <a:cubicBezTo>
                      <a:pt x="6915" y="68130"/>
                      <a:pt x="20088" y="32577"/>
                      <a:pt x="38941" y="-21"/>
                    </a:cubicBezTo>
                    <a:lnTo>
                      <a:pt x="102011" y="9724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0" name="Google Shape;1290;p170"/>
              <p:cNvSpPr/>
              <p:nvPr/>
            </p:nvSpPr>
            <p:spPr>
              <a:xfrm>
                <a:off x="4598146" y="2769692"/>
                <a:ext cx="102165" cy="170003"/>
              </a:xfrm>
              <a:custGeom>
                <a:rect b="b" l="l" r="r" t="t"/>
                <a:pathLst>
                  <a:path extrusionOk="0" h="170003" w="102165">
                    <a:moveTo>
                      <a:pt x="63052" y="-21"/>
                    </a:moveTo>
                    <a:cubicBezTo>
                      <a:pt x="83962" y="13547"/>
                      <a:pt x="98156" y="35315"/>
                      <a:pt x="102147" y="59916"/>
                    </a:cubicBezTo>
                    <a:lnTo>
                      <a:pt x="-18" y="169982"/>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1" name="Google Shape;1291;p170"/>
              <p:cNvSpPr/>
              <p:nvPr/>
            </p:nvSpPr>
            <p:spPr>
              <a:xfrm>
                <a:off x="4490798" y="2939286"/>
                <a:ext cx="107347" cy="110474"/>
              </a:xfrm>
              <a:custGeom>
                <a:rect b="b" l="l" r="r" t="t"/>
                <a:pathLst>
                  <a:path extrusionOk="0" h="110474" w="107347">
                    <a:moveTo>
                      <a:pt x="5300" y="110454"/>
                    </a:moveTo>
                    <a:cubicBezTo>
                      <a:pt x="1650" y="94693"/>
                      <a:pt x="-135" y="78551"/>
                      <a:pt x="-12" y="62368"/>
                    </a:cubicBezTo>
                    <a:cubicBezTo>
                      <a:pt x="56" y="44074"/>
                      <a:pt x="1840" y="25834"/>
                      <a:pt x="5300" y="7880"/>
                    </a:cubicBezTo>
                    <a:lnTo>
                      <a:pt x="107330" y="-2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 name="Google Shape;1292;p170"/>
              <p:cNvSpPr/>
              <p:nvPr/>
            </p:nvSpPr>
            <p:spPr>
              <a:xfrm>
                <a:off x="4598146" y="2931794"/>
                <a:ext cx="102165" cy="105162"/>
              </a:xfrm>
              <a:custGeom>
                <a:rect b="b" l="l" r="r" t="t"/>
                <a:pathLst>
                  <a:path extrusionOk="0" h="105162" w="102165">
                    <a:moveTo>
                      <a:pt x="102147" y="-21"/>
                    </a:moveTo>
                    <a:cubicBezTo>
                      <a:pt x="95200" y="37004"/>
                      <a:pt x="81973" y="72571"/>
                      <a:pt x="63052" y="105141"/>
                    </a:cubicBezTo>
                    <a:lnTo>
                      <a:pt x="-18" y="7335"/>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p170"/>
              <p:cNvSpPr/>
              <p:nvPr/>
            </p:nvSpPr>
            <p:spPr>
              <a:xfrm>
                <a:off x="4535076" y="2939150"/>
                <a:ext cx="63070" cy="177020"/>
              </a:xfrm>
              <a:custGeom>
                <a:rect b="b" l="l" r="r" t="t"/>
                <a:pathLst>
                  <a:path extrusionOk="0" h="177020" w="63070">
                    <a:moveTo>
                      <a:pt x="63052" y="165896"/>
                    </a:moveTo>
                    <a:cubicBezTo>
                      <a:pt x="44431" y="178755"/>
                      <a:pt x="20320" y="180580"/>
                      <a:pt x="-18" y="170664"/>
                    </a:cubicBezTo>
                    <a:lnTo>
                      <a:pt x="63052" y="-2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4" name="Google Shape;1294;p170"/>
              <p:cNvSpPr/>
              <p:nvPr/>
            </p:nvSpPr>
            <p:spPr>
              <a:xfrm>
                <a:off x="4496117" y="2939695"/>
                <a:ext cx="102029" cy="170139"/>
              </a:xfrm>
              <a:custGeom>
                <a:rect b="b" l="l" r="r" t="t"/>
                <a:pathLst>
                  <a:path extrusionOk="0" h="170139" w="102029">
                    <a:moveTo>
                      <a:pt x="-18" y="110045"/>
                    </a:moveTo>
                    <a:lnTo>
                      <a:pt x="102011" y="-21"/>
                    </a:lnTo>
                    <a:lnTo>
                      <a:pt x="38941" y="170119"/>
                    </a:lnTo>
                    <a:cubicBezTo>
                      <a:pt x="18099" y="156442"/>
                      <a:pt x="3959" y="134647"/>
                      <a:pt x="-18" y="110045"/>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 name="Google Shape;1295;p170"/>
              <p:cNvSpPr/>
              <p:nvPr/>
            </p:nvSpPr>
            <p:spPr>
              <a:xfrm>
                <a:off x="4490798" y="2774323"/>
                <a:ext cx="107347" cy="335920"/>
              </a:xfrm>
              <a:custGeom>
                <a:rect b="b" l="l" r="r" t="t"/>
                <a:pathLst>
                  <a:path extrusionOk="0" h="335920" w="107347">
                    <a:moveTo>
                      <a:pt x="44259" y="68089"/>
                    </a:moveTo>
                    <a:cubicBezTo>
                      <a:pt x="25406" y="100687"/>
                      <a:pt x="12234" y="136241"/>
                      <a:pt x="5300" y="173252"/>
                    </a:cubicBezTo>
                    <a:cubicBezTo>
                      <a:pt x="1840" y="191206"/>
                      <a:pt x="56" y="209446"/>
                      <a:pt x="-12" y="227740"/>
                    </a:cubicBezTo>
                    <a:cubicBezTo>
                      <a:pt x="-135" y="243923"/>
                      <a:pt x="1650" y="260065"/>
                      <a:pt x="5300" y="275826"/>
                    </a:cubicBezTo>
                    <a:cubicBezTo>
                      <a:pt x="9278" y="300427"/>
                      <a:pt x="23418" y="322223"/>
                      <a:pt x="44259" y="335899"/>
                    </a:cubicBezTo>
                    <a:lnTo>
                      <a:pt x="107330" y="164806"/>
                    </a:lnTo>
                    <a:lnTo>
                      <a:pt x="107330" y="-21"/>
                    </a:lnTo>
                    <a:cubicBezTo>
                      <a:pt x="80957" y="17075"/>
                      <a:pt x="59284" y="40491"/>
                      <a:pt x="44259" y="68089"/>
                    </a:cubicBez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6" name="Google Shape;1296;p170"/>
              <p:cNvSpPr/>
              <p:nvPr/>
            </p:nvSpPr>
            <p:spPr>
              <a:xfrm>
                <a:off x="4598146" y="2830174"/>
                <a:ext cx="107484" cy="110474"/>
              </a:xfrm>
              <a:custGeom>
                <a:rect b="b" l="l" r="r" t="t"/>
                <a:pathLst>
                  <a:path extrusionOk="0" h="110474" w="107484">
                    <a:moveTo>
                      <a:pt x="102147" y="-21"/>
                    </a:moveTo>
                    <a:cubicBezTo>
                      <a:pt x="105798" y="15740"/>
                      <a:pt x="107583" y="31882"/>
                      <a:pt x="107460" y="48065"/>
                    </a:cubicBezTo>
                    <a:cubicBezTo>
                      <a:pt x="107392" y="66359"/>
                      <a:pt x="105621" y="84599"/>
                      <a:pt x="102147" y="102553"/>
                    </a:cubicBezTo>
                    <a:lnTo>
                      <a:pt x="-18" y="110454"/>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7" name="Google Shape;1297;p170"/>
              <p:cNvSpPr/>
              <p:nvPr/>
            </p:nvSpPr>
            <p:spPr>
              <a:xfrm>
                <a:off x="4598146" y="2939150"/>
                <a:ext cx="63070" cy="165916"/>
              </a:xfrm>
              <a:custGeom>
                <a:rect b="b" l="l" r="r" t="t"/>
                <a:pathLst>
                  <a:path extrusionOk="0" h="165916" w="63070">
                    <a:moveTo>
                      <a:pt x="63052" y="97785"/>
                    </a:moveTo>
                    <a:cubicBezTo>
                      <a:pt x="48108" y="125452"/>
                      <a:pt x="26409" y="148882"/>
                      <a:pt x="-18" y="165896"/>
                    </a:cubicBezTo>
                    <a:lnTo>
                      <a:pt x="-18" y="-2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8" name="Google Shape;1298;p170"/>
              <p:cNvSpPr/>
              <p:nvPr/>
            </p:nvSpPr>
            <p:spPr>
              <a:xfrm>
                <a:off x="4534803" y="3126657"/>
                <a:ext cx="126821" cy="86334"/>
              </a:xfrm>
              <a:custGeom>
                <a:rect b="b" l="l" r="r" t="t"/>
                <a:pathLst>
                  <a:path extrusionOk="0" h="86334" w="126821">
                    <a:moveTo>
                      <a:pt x="9790" y="63526"/>
                    </a:moveTo>
                    <a:lnTo>
                      <a:pt x="116995" y="1410"/>
                    </a:lnTo>
                    <a:cubicBezTo>
                      <a:pt x="122444" y="-1723"/>
                      <a:pt x="126803" y="456"/>
                      <a:pt x="126803" y="6314"/>
                    </a:cubicBezTo>
                    <a:cubicBezTo>
                      <a:pt x="126367" y="13030"/>
                      <a:pt x="122717" y="19119"/>
                      <a:pt x="116995" y="22660"/>
                    </a:cubicBezTo>
                    <a:lnTo>
                      <a:pt x="9790" y="84913"/>
                    </a:lnTo>
                    <a:cubicBezTo>
                      <a:pt x="4341" y="88046"/>
                      <a:pt x="-18" y="85730"/>
                      <a:pt x="-18" y="79873"/>
                    </a:cubicBezTo>
                    <a:cubicBezTo>
                      <a:pt x="459" y="73171"/>
                      <a:pt x="4109" y="67109"/>
                      <a:pt x="9790" y="63526"/>
                    </a:cubicBez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170"/>
              <p:cNvSpPr/>
              <p:nvPr/>
            </p:nvSpPr>
            <p:spPr>
              <a:xfrm>
                <a:off x="4511101" y="3176953"/>
                <a:ext cx="174089" cy="113714"/>
              </a:xfrm>
              <a:custGeom>
                <a:rect b="b" l="l" r="r" t="t"/>
                <a:pathLst>
                  <a:path extrusionOk="0" h="113714" w="174089">
                    <a:moveTo>
                      <a:pt x="9926" y="91012"/>
                    </a:moveTo>
                    <a:lnTo>
                      <a:pt x="164264" y="1379"/>
                    </a:lnTo>
                    <a:cubicBezTo>
                      <a:pt x="169713" y="-1754"/>
                      <a:pt x="174072" y="562"/>
                      <a:pt x="174072" y="6419"/>
                    </a:cubicBezTo>
                    <a:cubicBezTo>
                      <a:pt x="173595" y="13121"/>
                      <a:pt x="169944" y="19183"/>
                      <a:pt x="164264" y="22766"/>
                    </a:cubicBezTo>
                    <a:lnTo>
                      <a:pt x="9926" y="112263"/>
                    </a:lnTo>
                    <a:cubicBezTo>
                      <a:pt x="4477" y="115396"/>
                      <a:pt x="-18" y="113217"/>
                      <a:pt x="-18" y="107359"/>
                    </a:cubicBezTo>
                    <a:cubicBezTo>
                      <a:pt x="513" y="100643"/>
                      <a:pt x="4205" y="94581"/>
                      <a:pt x="9926" y="91012"/>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0" name="Google Shape;1300;p170"/>
              <p:cNvSpPr/>
              <p:nvPr/>
            </p:nvSpPr>
            <p:spPr>
              <a:xfrm>
                <a:off x="4511101" y="3241083"/>
                <a:ext cx="174089" cy="113669"/>
              </a:xfrm>
              <a:custGeom>
                <a:rect b="b" l="l" r="r" t="t"/>
                <a:pathLst>
                  <a:path extrusionOk="0" h="113669" w="174089">
                    <a:moveTo>
                      <a:pt x="9926" y="90907"/>
                    </a:moveTo>
                    <a:lnTo>
                      <a:pt x="164264" y="1410"/>
                    </a:lnTo>
                    <a:cubicBezTo>
                      <a:pt x="169713" y="-1723"/>
                      <a:pt x="174072" y="456"/>
                      <a:pt x="174072" y="6314"/>
                    </a:cubicBezTo>
                    <a:cubicBezTo>
                      <a:pt x="173595" y="13016"/>
                      <a:pt x="169944" y="19078"/>
                      <a:pt x="164264" y="22660"/>
                    </a:cubicBezTo>
                    <a:lnTo>
                      <a:pt x="9926" y="112157"/>
                    </a:lnTo>
                    <a:cubicBezTo>
                      <a:pt x="4477" y="115427"/>
                      <a:pt x="-18" y="113111"/>
                      <a:pt x="-18" y="107253"/>
                    </a:cubicBezTo>
                    <a:cubicBezTo>
                      <a:pt x="513" y="100538"/>
                      <a:pt x="4205" y="94476"/>
                      <a:pt x="9926" y="90907"/>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1" name="Google Shape;1301;p170"/>
              <p:cNvSpPr/>
              <p:nvPr/>
            </p:nvSpPr>
            <p:spPr>
              <a:xfrm>
                <a:off x="4511101" y="3305515"/>
                <a:ext cx="174089" cy="113714"/>
              </a:xfrm>
              <a:custGeom>
                <a:rect b="b" l="l" r="r" t="t"/>
                <a:pathLst>
                  <a:path extrusionOk="0" h="113714" w="174089">
                    <a:moveTo>
                      <a:pt x="9926" y="90498"/>
                    </a:moveTo>
                    <a:lnTo>
                      <a:pt x="164264" y="1410"/>
                    </a:lnTo>
                    <a:cubicBezTo>
                      <a:pt x="169713" y="-1723"/>
                      <a:pt x="174072" y="456"/>
                      <a:pt x="174072" y="6314"/>
                    </a:cubicBezTo>
                    <a:cubicBezTo>
                      <a:pt x="173595" y="13016"/>
                      <a:pt x="169944" y="19078"/>
                      <a:pt x="164264" y="22660"/>
                    </a:cubicBezTo>
                    <a:lnTo>
                      <a:pt x="9926" y="112293"/>
                    </a:lnTo>
                    <a:cubicBezTo>
                      <a:pt x="4477" y="115426"/>
                      <a:pt x="-18" y="113111"/>
                      <a:pt x="-18" y="107253"/>
                    </a:cubicBezTo>
                    <a:cubicBezTo>
                      <a:pt x="390" y="100388"/>
                      <a:pt x="4096" y="94149"/>
                      <a:pt x="9926" y="90498"/>
                    </a:cubicBezTo>
                    <a:close/>
                  </a:path>
                </a:pathLst>
              </a:custGeom>
              <a:solidFill>
                <a:srgbClr val="E0E0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02" name="Google Shape;1302;p170"/>
              <p:cNvGrpSpPr/>
              <p:nvPr/>
            </p:nvGrpSpPr>
            <p:grpSpPr>
              <a:xfrm>
                <a:off x="2377579" y="4833800"/>
                <a:ext cx="2218523" cy="1307080"/>
                <a:chOff x="2377579" y="4833800"/>
                <a:chExt cx="2218523" cy="1307080"/>
              </a:xfrm>
            </p:grpSpPr>
            <p:sp>
              <p:nvSpPr>
                <p:cNvPr id="1303" name="Google Shape;1303;p170"/>
                <p:cNvSpPr/>
                <p:nvPr/>
              </p:nvSpPr>
              <p:spPr>
                <a:xfrm>
                  <a:off x="3674924" y="4833833"/>
                  <a:ext cx="921178" cy="587053"/>
                </a:xfrm>
                <a:custGeom>
                  <a:rect b="b" l="l" r="r" t="t"/>
                  <a:pathLst>
                    <a:path extrusionOk="0" h="587053" w="921178">
                      <a:moveTo>
                        <a:pt x="921161" y="157869"/>
                      </a:moveTo>
                      <a:cubicBezTo>
                        <a:pt x="920044" y="99771"/>
                        <a:pt x="891246" y="45719"/>
                        <a:pt x="843651" y="12386"/>
                      </a:cubicBezTo>
                      <a:cubicBezTo>
                        <a:pt x="821583" y="-1236"/>
                        <a:pt x="801287" y="-3280"/>
                        <a:pt x="786166" y="4485"/>
                      </a:cubicBezTo>
                      <a:lnTo>
                        <a:pt x="786166" y="4485"/>
                      </a:lnTo>
                      <a:cubicBezTo>
                        <a:pt x="695034" y="50255"/>
                        <a:pt x="54661" y="460960"/>
                        <a:pt x="13659" y="481257"/>
                      </a:cubicBezTo>
                      <a:lnTo>
                        <a:pt x="13659" y="481257"/>
                      </a:lnTo>
                      <a:cubicBezTo>
                        <a:pt x="4614" y="486897"/>
                        <a:pt x="-617" y="497045"/>
                        <a:pt x="37" y="507684"/>
                      </a:cubicBezTo>
                      <a:cubicBezTo>
                        <a:pt x="609" y="536890"/>
                        <a:pt x="15089" y="564066"/>
                        <a:pt x="38995" y="580835"/>
                      </a:cubicBezTo>
                      <a:cubicBezTo>
                        <a:pt x="47305" y="587414"/>
                        <a:pt x="58571" y="588872"/>
                        <a:pt x="68283" y="584649"/>
                      </a:cubicBezTo>
                      <a:lnTo>
                        <a:pt x="68283" y="584649"/>
                      </a:lnTo>
                      <a:cubicBezTo>
                        <a:pt x="133124" y="548959"/>
                        <a:pt x="765324" y="279514"/>
                        <a:pt x="894461" y="210314"/>
                      </a:cubicBezTo>
                      <a:lnTo>
                        <a:pt x="894461" y="210314"/>
                      </a:lnTo>
                      <a:cubicBezTo>
                        <a:pt x="910535" y="202141"/>
                        <a:pt x="920343" y="184024"/>
                        <a:pt x="921161" y="1578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4" name="Google Shape;1304;p170"/>
                <p:cNvSpPr/>
                <p:nvPr/>
              </p:nvSpPr>
              <p:spPr>
                <a:xfrm>
                  <a:off x="3675779" y="4833800"/>
                  <a:ext cx="895122" cy="538659"/>
                </a:xfrm>
                <a:custGeom>
                  <a:rect b="b" l="l" r="r" t="t"/>
                  <a:pathLst>
                    <a:path extrusionOk="0" h="538659" w="895122">
                      <a:moveTo>
                        <a:pt x="895105" y="69358"/>
                      </a:moveTo>
                      <a:cubicBezTo>
                        <a:pt x="882477" y="46473"/>
                        <a:pt x="864537" y="26939"/>
                        <a:pt x="842796" y="12418"/>
                      </a:cubicBezTo>
                      <a:cubicBezTo>
                        <a:pt x="820865" y="-1204"/>
                        <a:pt x="800567" y="-3247"/>
                        <a:pt x="785583" y="4381"/>
                      </a:cubicBezTo>
                      <a:lnTo>
                        <a:pt x="783676" y="5335"/>
                      </a:lnTo>
                      <a:cubicBezTo>
                        <a:pt x="700445" y="47971"/>
                        <a:pt x="223809" y="352016"/>
                        <a:pt x="63478" y="450912"/>
                      </a:cubicBezTo>
                      <a:lnTo>
                        <a:pt x="62388" y="450912"/>
                      </a:lnTo>
                      <a:lnTo>
                        <a:pt x="55849" y="454999"/>
                      </a:lnTo>
                      <a:lnTo>
                        <a:pt x="53942" y="456225"/>
                      </a:lnTo>
                      <a:lnTo>
                        <a:pt x="50264" y="458404"/>
                      </a:lnTo>
                      <a:lnTo>
                        <a:pt x="45905" y="460992"/>
                      </a:lnTo>
                      <a:lnTo>
                        <a:pt x="45905" y="460992"/>
                      </a:lnTo>
                      <a:cubicBezTo>
                        <a:pt x="29014" y="471345"/>
                        <a:pt x="17435" y="478020"/>
                        <a:pt x="13076" y="480200"/>
                      </a:cubicBezTo>
                      <a:lnTo>
                        <a:pt x="13076" y="480200"/>
                      </a:lnTo>
                      <a:cubicBezTo>
                        <a:pt x="11727" y="481044"/>
                        <a:pt x="10501" y="482052"/>
                        <a:pt x="9398" y="483196"/>
                      </a:cubicBezTo>
                      <a:cubicBezTo>
                        <a:pt x="3200" y="489381"/>
                        <a:pt x="-165" y="497867"/>
                        <a:pt x="135" y="506626"/>
                      </a:cubicBezTo>
                      <a:cubicBezTo>
                        <a:pt x="-69" y="509664"/>
                        <a:pt x="-69" y="512715"/>
                        <a:pt x="135" y="515753"/>
                      </a:cubicBezTo>
                      <a:cubicBezTo>
                        <a:pt x="135" y="516979"/>
                        <a:pt x="135" y="518205"/>
                        <a:pt x="135" y="519431"/>
                      </a:cubicBezTo>
                      <a:cubicBezTo>
                        <a:pt x="135" y="520657"/>
                        <a:pt x="135" y="523109"/>
                        <a:pt x="1225" y="525016"/>
                      </a:cubicBezTo>
                      <a:lnTo>
                        <a:pt x="2451" y="529511"/>
                      </a:lnTo>
                      <a:cubicBezTo>
                        <a:pt x="2451" y="531282"/>
                        <a:pt x="3541" y="532917"/>
                        <a:pt x="4222" y="534688"/>
                      </a:cubicBezTo>
                      <a:cubicBezTo>
                        <a:pt x="4589" y="536036"/>
                        <a:pt x="5053" y="537344"/>
                        <a:pt x="5584" y="538638"/>
                      </a:cubicBezTo>
                      <a:cubicBezTo>
                        <a:pt x="5584" y="538638"/>
                        <a:pt x="5584" y="538638"/>
                        <a:pt x="5584" y="538638"/>
                      </a:cubicBezTo>
                      <a:close/>
                    </a:path>
                  </a:pathLst>
                </a:custGeom>
                <a:solidFill>
                  <a:srgbClr val="000000">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5" name="Google Shape;1305;p170"/>
                <p:cNvSpPr/>
                <p:nvPr/>
              </p:nvSpPr>
              <p:spPr>
                <a:xfrm>
                  <a:off x="3675251" y="5313363"/>
                  <a:ext cx="80506" cy="107761"/>
                </a:xfrm>
                <a:custGeom>
                  <a:rect b="b" l="l" r="r" t="t"/>
                  <a:pathLst>
                    <a:path extrusionOk="0" h="107761" w="80506">
                      <a:moveTo>
                        <a:pt x="38805" y="101576"/>
                      </a:moveTo>
                      <a:cubicBezTo>
                        <a:pt x="14939" y="84903"/>
                        <a:pt x="499" y="57809"/>
                        <a:pt x="-18" y="28698"/>
                      </a:cubicBezTo>
                      <a:cubicBezTo>
                        <a:pt x="799" y="2408"/>
                        <a:pt x="19598" y="-7672"/>
                        <a:pt x="42074" y="6222"/>
                      </a:cubicBezTo>
                      <a:cubicBezTo>
                        <a:pt x="65681" y="23072"/>
                        <a:pt x="79930" y="50099"/>
                        <a:pt x="80488" y="79100"/>
                      </a:cubicBezTo>
                      <a:cubicBezTo>
                        <a:pt x="80488" y="104982"/>
                        <a:pt x="61145" y="115471"/>
                        <a:pt x="38805" y="101576"/>
                      </a:cubicBez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6" name="Google Shape;1306;p170"/>
                <p:cNvSpPr/>
                <p:nvPr/>
              </p:nvSpPr>
              <p:spPr>
                <a:xfrm>
                  <a:off x="3522644" y="5328457"/>
                  <a:ext cx="217099" cy="164862"/>
                </a:xfrm>
                <a:custGeom>
                  <a:rect b="b" l="l" r="r" t="t"/>
                  <a:pathLst>
                    <a:path extrusionOk="0" h="164862" w="217099">
                      <a:moveTo>
                        <a:pt x="22" y="104191"/>
                      </a:moveTo>
                      <a:cubicBezTo>
                        <a:pt x="499" y="126532"/>
                        <a:pt x="11574" y="147319"/>
                        <a:pt x="29854" y="160178"/>
                      </a:cubicBezTo>
                      <a:cubicBezTo>
                        <a:pt x="36243" y="165055"/>
                        <a:pt x="44743" y="166199"/>
                        <a:pt x="52195" y="163175"/>
                      </a:cubicBezTo>
                      <a:lnTo>
                        <a:pt x="52195" y="163175"/>
                      </a:lnTo>
                      <a:lnTo>
                        <a:pt x="207214" y="80761"/>
                      </a:lnTo>
                      <a:lnTo>
                        <a:pt x="207214" y="80761"/>
                      </a:lnTo>
                      <a:cubicBezTo>
                        <a:pt x="213861" y="76280"/>
                        <a:pt x="217607" y="68597"/>
                        <a:pt x="217022" y="60601"/>
                      </a:cubicBezTo>
                      <a:cubicBezTo>
                        <a:pt x="216545" y="38260"/>
                        <a:pt x="205470" y="17473"/>
                        <a:pt x="187189" y="4614"/>
                      </a:cubicBezTo>
                      <a:cubicBezTo>
                        <a:pt x="180801" y="-304"/>
                        <a:pt x="172273" y="-1393"/>
                        <a:pt x="164849" y="1753"/>
                      </a:cubicBezTo>
                      <a:lnTo>
                        <a:pt x="164849" y="1753"/>
                      </a:lnTo>
                      <a:lnTo>
                        <a:pt x="9966" y="84167"/>
                      </a:lnTo>
                      <a:lnTo>
                        <a:pt x="9966" y="84167"/>
                      </a:lnTo>
                      <a:cubicBezTo>
                        <a:pt x="3332" y="88608"/>
                        <a:pt x="-455" y="96222"/>
                        <a:pt x="22" y="104191"/>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7" name="Google Shape;1307;p170"/>
                <p:cNvSpPr/>
                <p:nvPr/>
              </p:nvSpPr>
              <p:spPr>
                <a:xfrm>
                  <a:off x="3522633" y="5328457"/>
                  <a:ext cx="204518" cy="128050"/>
                </a:xfrm>
                <a:custGeom>
                  <a:rect b="b" l="l" r="r" t="t"/>
                  <a:pathLst>
                    <a:path extrusionOk="0" h="128050" w="204518">
                      <a:moveTo>
                        <a:pt x="10113" y="83894"/>
                      </a:moveTo>
                      <a:cubicBezTo>
                        <a:pt x="3343" y="88349"/>
                        <a:pt x="-512" y="96100"/>
                        <a:pt x="33" y="104191"/>
                      </a:cubicBezTo>
                      <a:cubicBezTo>
                        <a:pt x="-49" y="112365"/>
                        <a:pt x="1517" y="120483"/>
                        <a:pt x="4664" y="128030"/>
                      </a:cubicBezTo>
                      <a:lnTo>
                        <a:pt x="204500" y="21778"/>
                      </a:lnTo>
                      <a:cubicBezTo>
                        <a:pt x="199991" y="14953"/>
                        <a:pt x="194161" y="9123"/>
                        <a:pt x="187336" y="4614"/>
                      </a:cubicBezTo>
                      <a:cubicBezTo>
                        <a:pt x="180947" y="-304"/>
                        <a:pt x="172420" y="-1393"/>
                        <a:pt x="164996" y="1753"/>
                      </a:cubicBezTo>
                      <a:lnTo>
                        <a:pt x="10113" y="84167"/>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p170"/>
                <p:cNvSpPr/>
                <p:nvPr/>
              </p:nvSpPr>
              <p:spPr>
                <a:xfrm>
                  <a:off x="2377613" y="5182296"/>
                  <a:ext cx="1343816" cy="958584"/>
                </a:xfrm>
                <a:custGeom>
                  <a:rect b="b" l="l" r="r" t="t"/>
                  <a:pathLst>
                    <a:path extrusionOk="0" h="958584" w="1343816">
                      <a:moveTo>
                        <a:pt x="1343799" y="387799"/>
                      </a:moveTo>
                      <a:cubicBezTo>
                        <a:pt x="1343799" y="288494"/>
                        <a:pt x="1278140" y="189326"/>
                        <a:pt x="1146960" y="113587"/>
                      </a:cubicBezTo>
                      <a:cubicBezTo>
                        <a:pt x="884599" y="-37890"/>
                        <a:pt x="459181" y="-37890"/>
                        <a:pt x="196821" y="113587"/>
                      </a:cubicBezTo>
                      <a:cubicBezTo>
                        <a:pt x="65640" y="189326"/>
                        <a:pt x="-18" y="288494"/>
                        <a:pt x="-18" y="387799"/>
                      </a:cubicBezTo>
                      <a:lnTo>
                        <a:pt x="-18" y="387799"/>
                      </a:lnTo>
                      <a:lnTo>
                        <a:pt x="-18" y="570744"/>
                      </a:lnTo>
                      <a:cubicBezTo>
                        <a:pt x="-18" y="669912"/>
                        <a:pt x="65640" y="769217"/>
                        <a:pt x="196821" y="844956"/>
                      </a:cubicBezTo>
                      <a:cubicBezTo>
                        <a:pt x="459181" y="996433"/>
                        <a:pt x="884599" y="996433"/>
                        <a:pt x="1146960" y="844956"/>
                      </a:cubicBezTo>
                      <a:cubicBezTo>
                        <a:pt x="1278140" y="769217"/>
                        <a:pt x="1343799" y="669912"/>
                        <a:pt x="1343799" y="570744"/>
                      </a:cubicBezTo>
                      <a:lnTo>
                        <a:pt x="1343799" y="387799"/>
                      </a:lnTo>
                      <a:close/>
                      <a:moveTo>
                        <a:pt x="229377" y="169846"/>
                      </a:moveTo>
                      <a:cubicBezTo>
                        <a:pt x="346527" y="101736"/>
                        <a:pt x="503726" y="64956"/>
                        <a:pt x="671958" y="64956"/>
                      </a:cubicBezTo>
                      <a:cubicBezTo>
                        <a:pt x="840191" y="64956"/>
                        <a:pt x="997389" y="102145"/>
                        <a:pt x="1114539" y="169846"/>
                      </a:cubicBezTo>
                      <a:cubicBezTo>
                        <a:pt x="1220519" y="231009"/>
                        <a:pt x="1278821" y="308382"/>
                        <a:pt x="1278821" y="387799"/>
                      </a:cubicBezTo>
                      <a:cubicBezTo>
                        <a:pt x="1278821" y="467216"/>
                        <a:pt x="1220519" y="544725"/>
                        <a:pt x="1114539" y="605752"/>
                      </a:cubicBezTo>
                      <a:cubicBezTo>
                        <a:pt x="997389" y="673863"/>
                        <a:pt x="840191" y="710642"/>
                        <a:pt x="671958" y="710642"/>
                      </a:cubicBezTo>
                      <a:cubicBezTo>
                        <a:pt x="503726" y="710642"/>
                        <a:pt x="346527" y="673318"/>
                        <a:pt x="229377" y="605752"/>
                      </a:cubicBezTo>
                      <a:cubicBezTo>
                        <a:pt x="123398" y="544589"/>
                        <a:pt x="64959" y="467079"/>
                        <a:pt x="64959" y="387799"/>
                      </a:cubicBezTo>
                      <a:cubicBezTo>
                        <a:pt x="64959" y="308519"/>
                        <a:pt x="123398" y="231009"/>
                        <a:pt x="229377" y="16984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9" name="Google Shape;1309;p170"/>
                <p:cNvSpPr/>
                <p:nvPr/>
              </p:nvSpPr>
              <p:spPr>
                <a:xfrm>
                  <a:off x="2377579" y="5182296"/>
                  <a:ext cx="1343782" cy="775776"/>
                </a:xfrm>
                <a:custGeom>
                  <a:rect b="b" l="l" r="r" t="t"/>
                  <a:pathLst>
                    <a:path extrusionOk="0" h="775776" w="1343782">
                      <a:moveTo>
                        <a:pt x="196855" y="662147"/>
                      </a:moveTo>
                      <a:cubicBezTo>
                        <a:pt x="459216" y="813625"/>
                        <a:pt x="884633" y="813625"/>
                        <a:pt x="1146994" y="662147"/>
                      </a:cubicBezTo>
                      <a:cubicBezTo>
                        <a:pt x="1409355" y="510670"/>
                        <a:pt x="1409355" y="265064"/>
                        <a:pt x="1146994" y="113587"/>
                      </a:cubicBezTo>
                      <a:cubicBezTo>
                        <a:pt x="884633" y="-37890"/>
                        <a:pt x="459216" y="-37890"/>
                        <a:pt x="196855" y="113587"/>
                      </a:cubicBezTo>
                      <a:cubicBezTo>
                        <a:pt x="-65506" y="265064"/>
                        <a:pt x="-65779" y="510670"/>
                        <a:pt x="196855" y="662147"/>
                      </a:cubicBezTo>
                      <a:close/>
                      <a:moveTo>
                        <a:pt x="64993" y="387799"/>
                      </a:moveTo>
                      <a:cubicBezTo>
                        <a:pt x="64993" y="308382"/>
                        <a:pt x="123296" y="231009"/>
                        <a:pt x="229275" y="169846"/>
                      </a:cubicBezTo>
                      <a:cubicBezTo>
                        <a:pt x="346425" y="101736"/>
                        <a:pt x="503624" y="64956"/>
                        <a:pt x="671856" y="64956"/>
                      </a:cubicBezTo>
                      <a:cubicBezTo>
                        <a:pt x="840089" y="64956"/>
                        <a:pt x="997287" y="102145"/>
                        <a:pt x="1114573" y="169846"/>
                      </a:cubicBezTo>
                      <a:cubicBezTo>
                        <a:pt x="1220417" y="231009"/>
                        <a:pt x="1278855" y="308382"/>
                        <a:pt x="1278855" y="387799"/>
                      </a:cubicBezTo>
                      <a:cubicBezTo>
                        <a:pt x="1278855" y="467216"/>
                        <a:pt x="1220417" y="544725"/>
                        <a:pt x="1114573" y="605752"/>
                      </a:cubicBezTo>
                      <a:cubicBezTo>
                        <a:pt x="997287" y="673863"/>
                        <a:pt x="840089" y="710642"/>
                        <a:pt x="671856" y="710642"/>
                      </a:cubicBezTo>
                      <a:cubicBezTo>
                        <a:pt x="503624" y="710642"/>
                        <a:pt x="346425" y="673318"/>
                        <a:pt x="229275" y="605752"/>
                      </a:cubicBezTo>
                      <a:cubicBezTo>
                        <a:pt x="123432" y="544725"/>
                        <a:pt x="64993" y="467624"/>
                        <a:pt x="64993" y="387799"/>
                      </a:cubicBezTo>
                      <a:close/>
                    </a:path>
                  </a:pathLst>
                </a:custGeom>
                <a:solidFill>
                  <a:srgbClr val="FFFFFF">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0" name="Google Shape;1310;p170"/>
                <p:cNvSpPr/>
                <p:nvPr/>
              </p:nvSpPr>
              <p:spPr>
                <a:xfrm>
                  <a:off x="2442590" y="5247273"/>
                  <a:ext cx="1213862" cy="414382"/>
                </a:xfrm>
                <a:custGeom>
                  <a:rect b="b" l="l" r="r" t="t"/>
                  <a:pathLst>
                    <a:path extrusionOk="0" h="414382" w="1213862">
                      <a:moveTo>
                        <a:pt x="-18" y="322822"/>
                      </a:moveTo>
                      <a:cubicBezTo>
                        <a:pt x="404" y="355120"/>
                        <a:pt x="9435" y="386709"/>
                        <a:pt x="26136" y="414362"/>
                      </a:cubicBezTo>
                      <a:cubicBezTo>
                        <a:pt x="53380" y="368183"/>
                        <a:pt x="99695" y="324865"/>
                        <a:pt x="164400" y="287677"/>
                      </a:cubicBezTo>
                      <a:cubicBezTo>
                        <a:pt x="281413" y="219567"/>
                        <a:pt x="438612" y="182787"/>
                        <a:pt x="606981" y="182787"/>
                      </a:cubicBezTo>
                      <a:cubicBezTo>
                        <a:pt x="775350" y="182787"/>
                        <a:pt x="932412" y="219975"/>
                        <a:pt x="1049426" y="287677"/>
                      </a:cubicBezTo>
                      <a:cubicBezTo>
                        <a:pt x="1113994" y="324865"/>
                        <a:pt x="1160990" y="368183"/>
                        <a:pt x="1187689" y="414362"/>
                      </a:cubicBezTo>
                      <a:cubicBezTo>
                        <a:pt x="1204390" y="386709"/>
                        <a:pt x="1213422" y="355120"/>
                        <a:pt x="1213844" y="322822"/>
                      </a:cubicBezTo>
                      <a:cubicBezTo>
                        <a:pt x="1213844" y="243405"/>
                        <a:pt x="1155541" y="166032"/>
                        <a:pt x="1049426" y="104869"/>
                      </a:cubicBezTo>
                      <a:cubicBezTo>
                        <a:pt x="932412" y="36759"/>
                        <a:pt x="775077" y="-21"/>
                        <a:pt x="606981" y="-21"/>
                      </a:cubicBezTo>
                      <a:cubicBezTo>
                        <a:pt x="438885" y="-21"/>
                        <a:pt x="281413" y="37303"/>
                        <a:pt x="164400" y="104869"/>
                      </a:cubicBezTo>
                      <a:cubicBezTo>
                        <a:pt x="58284" y="166032"/>
                        <a:pt x="-18" y="243405"/>
                        <a:pt x="-18" y="322822"/>
                      </a:cubicBezTo>
                      <a:close/>
                    </a:path>
                  </a:pathLst>
                </a:custGeom>
                <a:solidFill>
                  <a:srgbClr val="2646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1" name="Google Shape;1311;p170"/>
                <p:cNvSpPr/>
                <p:nvPr/>
              </p:nvSpPr>
              <p:spPr>
                <a:xfrm>
                  <a:off x="2487611" y="5469098"/>
                  <a:ext cx="1213862" cy="414382"/>
                </a:xfrm>
                <a:custGeom>
                  <a:rect b="b" l="l" r="r" t="t"/>
                  <a:pathLst>
                    <a:path extrusionOk="0" h="414382" w="1213862">
                      <a:moveTo>
                        <a:pt x="-18" y="322822"/>
                      </a:moveTo>
                      <a:cubicBezTo>
                        <a:pt x="404" y="355120"/>
                        <a:pt x="9435" y="386709"/>
                        <a:pt x="26136" y="414362"/>
                      </a:cubicBezTo>
                      <a:cubicBezTo>
                        <a:pt x="53380" y="368183"/>
                        <a:pt x="99695" y="324865"/>
                        <a:pt x="164400" y="287677"/>
                      </a:cubicBezTo>
                      <a:cubicBezTo>
                        <a:pt x="281413" y="219567"/>
                        <a:pt x="438612" y="182787"/>
                        <a:pt x="606981" y="182787"/>
                      </a:cubicBezTo>
                      <a:cubicBezTo>
                        <a:pt x="775350" y="182787"/>
                        <a:pt x="932412" y="219975"/>
                        <a:pt x="1049426" y="287677"/>
                      </a:cubicBezTo>
                      <a:cubicBezTo>
                        <a:pt x="1113994" y="324865"/>
                        <a:pt x="1160990" y="368183"/>
                        <a:pt x="1187689" y="414362"/>
                      </a:cubicBezTo>
                      <a:cubicBezTo>
                        <a:pt x="1204390" y="386709"/>
                        <a:pt x="1213422" y="355120"/>
                        <a:pt x="1213844" y="322822"/>
                      </a:cubicBezTo>
                      <a:cubicBezTo>
                        <a:pt x="1213844" y="243405"/>
                        <a:pt x="1155541" y="166032"/>
                        <a:pt x="1049426" y="104869"/>
                      </a:cubicBezTo>
                      <a:cubicBezTo>
                        <a:pt x="932412" y="36759"/>
                        <a:pt x="775077" y="-21"/>
                        <a:pt x="606981" y="-21"/>
                      </a:cubicBezTo>
                      <a:cubicBezTo>
                        <a:pt x="438885" y="-21"/>
                        <a:pt x="281413" y="37303"/>
                        <a:pt x="164400" y="104869"/>
                      </a:cubicBezTo>
                      <a:cubicBezTo>
                        <a:pt x="58284" y="166032"/>
                        <a:pt x="-18" y="243405"/>
                        <a:pt x="-18" y="322822"/>
                      </a:cubicBezTo>
                      <a:close/>
                    </a:path>
                  </a:pathLst>
                </a:custGeom>
                <a:solidFill>
                  <a:srgbClr val="26466F">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170"/>
                <p:cNvSpPr/>
                <p:nvPr/>
              </p:nvSpPr>
              <p:spPr>
                <a:xfrm>
                  <a:off x="2448039" y="5329959"/>
                  <a:ext cx="1202964" cy="563953"/>
                </a:xfrm>
                <a:custGeom>
                  <a:rect b="b" l="l" r="r" t="t"/>
                  <a:pathLst>
                    <a:path extrusionOk="0" h="563953" w="1202964">
                      <a:moveTo>
                        <a:pt x="158815" y="104869"/>
                      </a:moveTo>
                      <a:cubicBezTo>
                        <a:pt x="275965" y="36758"/>
                        <a:pt x="433163" y="-21"/>
                        <a:pt x="601396" y="-21"/>
                      </a:cubicBezTo>
                      <a:cubicBezTo>
                        <a:pt x="769628" y="-21"/>
                        <a:pt x="926827" y="37303"/>
                        <a:pt x="1044113" y="104869"/>
                      </a:cubicBezTo>
                      <a:cubicBezTo>
                        <a:pt x="1131430" y="155407"/>
                        <a:pt x="1186327" y="216978"/>
                        <a:pt x="1202946" y="281956"/>
                      </a:cubicBezTo>
                      <a:cubicBezTo>
                        <a:pt x="1186327" y="346524"/>
                        <a:pt x="1131430" y="408096"/>
                        <a:pt x="1044113" y="459042"/>
                      </a:cubicBezTo>
                      <a:cubicBezTo>
                        <a:pt x="926827" y="527153"/>
                        <a:pt x="769628" y="563932"/>
                        <a:pt x="601396" y="563932"/>
                      </a:cubicBezTo>
                      <a:cubicBezTo>
                        <a:pt x="433163" y="563932"/>
                        <a:pt x="275965" y="526608"/>
                        <a:pt x="158815" y="459042"/>
                      </a:cubicBezTo>
                      <a:cubicBezTo>
                        <a:pt x="71361" y="408505"/>
                        <a:pt x="16465" y="346933"/>
                        <a:pt x="-18" y="281956"/>
                      </a:cubicBezTo>
                      <a:cubicBezTo>
                        <a:pt x="16465" y="216978"/>
                        <a:pt x="71361" y="155407"/>
                        <a:pt x="158815" y="104869"/>
                      </a:cubicBez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170"/>
                <p:cNvSpPr/>
                <p:nvPr/>
              </p:nvSpPr>
              <p:spPr>
                <a:xfrm>
                  <a:off x="2377612" y="5510178"/>
                  <a:ext cx="513553" cy="619803"/>
                </a:xfrm>
                <a:custGeom>
                  <a:rect b="b" l="l" r="r" t="t"/>
                  <a:pathLst>
                    <a:path extrusionOk="0" h="619803" w="513553">
                      <a:moveTo>
                        <a:pt x="513535" y="437111"/>
                      </a:moveTo>
                      <a:lnTo>
                        <a:pt x="513535" y="619783"/>
                      </a:lnTo>
                      <a:cubicBezTo>
                        <a:pt x="402379" y="606066"/>
                        <a:pt x="294873" y="571207"/>
                        <a:pt x="196822" y="517073"/>
                      </a:cubicBezTo>
                      <a:cubicBezTo>
                        <a:pt x="65641" y="441334"/>
                        <a:pt x="-17" y="342029"/>
                        <a:pt x="-17" y="242724"/>
                      </a:cubicBezTo>
                      <a:lnTo>
                        <a:pt x="-17" y="59916"/>
                      </a:lnTo>
                      <a:cubicBezTo>
                        <a:pt x="24" y="39674"/>
                        <a:pt x="2735" y="19527"/>
                        <a:pt x="8020" y="-21"/>
                      </a:cubicBezTo>
                      <a:lnTo>
                        <a:pt x="8020" y="-21"/>
                      </a:lnTo>
                      <a:cubicBezTo>
                        <a:pt x="-23856" y="118083"/>
                        <a:pt x="39078" y="243133"/>
                        <a:pt x="196686" y="334265"/>
                      </a:cubicBezTo>
                      <a:cubicBezTo>
                        <a:pt x="294846" y="388290"/>
                        <a:pt x="402365" y="423190"/>
                        <a:pt x="513535" y="437111"/>
                      </a:cubicBezTo>
                      <a:close/>
                    </a:path>
                  </a:pathLst>
                </a:custGeom>
                <a:solidFill>
                  <a:srgbClr val="000000">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14" name="Google Shape;1314;p170"/>
              <p:cNvGrpSpPr/>
              <p:nvPr/>
            </p:nvGrpSpPr>
            <p:grpSpPr>
              <a:xfrm>
                <a:off x="4891043" y="2034130"/>
                <a:ext cx="1307261" cy="3226235"/>
                <a:chOff x="4891043" y="2034130"/>
                <a:chExt cx="1307261" cy="3226235"/>
              </a:xfrm>
            </p:grpSpPr>
            <p:sp>
              <p:nvSpPr>
                <p:cNvPr id="1315" name="Google Shape;1315;p170"/>
                <p:cNvSpPr/>
                <p:nvPr/>
              </p:nvSpPr>
              <p:spPr>
                <a:xfrm>
                  <a:off x="5865325" y="4683918"/>
                  <a:ext cx="238591" cy="269582"/>
                </a:xfrm>
                <a:custGeom>
                  <a:rect b="b" l="l" r="r" t="t"/>
                  <a:pathLst>
                    <a:path extrusionOk="0" h="269582" w="238591">
                      <a:moveTo>
                        <a:pt x="228097" y="146771"/>
                      </a:moveTo>
                      <a:cubicBezTo>
                        <a:pt x="236134" y="150040"/>
                        <a:pt x="237769" y="165297"/>
                        <a:pt x="238313" y="195674"/>
                      </a:cubicBezTo>
                      <a:cubicBezTo>
                        <a:pt x="238313" y="218696"/>
                        <a:pt x="242672" y="259017"/>
                        <a:pt x="215701" y="266373"/>
                      </a:cubicBezTo>
                      <a:cubicBezTo>
                        <a:pt x="188729" y="273729"/>
                        <a:pt x="149225" y="268825"/>
                        <a:pt x="132470" y="246757"/>
                      </a:cubicBezTo>
                      <a:cubicBezTo>
                        <a:pt x="111492" y="219513"/>
                        <a:pt x="97461" y="195129"/>
                        <a:pt x="67493" y="161347"/>
                      </a:cubicBezTo>
                      <a:cubicBezTo>
                        <a:pt x="41475" y="132196"/>
                        <a:pt x="13004" y="104815"/>
                        <a:pt x="3332" y="64494"/>
                      </a:cubicBezTo>
                      <a:cubicBezTo>
                        <a:pt x="-5522" y="27987"/>
                        <a:pt x="3332" y="12458"/>
                        <a:pt x="27989" y="2377"/>
                      </a:cubicBezTo>
                      <a:cubicBezTo>
                        <a:pt x="62316" y="-11245"/>
                        <a:pt x="114625" y="37250"/>
                        <a:pt x="141188" y="45287"/>
                      </a:cubicBezTo>
                      <a:cubicBezTo>
                        <a:pt x="163937" y="52234"/>
                        <a:pt x="219787" y="143502"/>
                        <a:pt x="228097" y="14677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6" name="Google Shape;1316;p170"/>
                <p:cNvSpPr/>
                <p:nvPr/>
              </p:nvSpPr>
              <p:spPr>
                <a:xfrm>
                  <a:off x="5990457" y="4786302"/>
                  <a:ext cx="103664" cy="66693"/>
                </a:xfrm>
                <a:custGeom>
                  <a:rect b="b" l="l" r="r" t="t"/>
                  <a:pathLst>
                    <a:path extrusionOk="0" h="66693" w="103664">
                      <a:moveTo>
                        <a:pt x="103646" y="16325"/>
                      </a:moveTo>
                      <a:lnTo>
                        <a:pt x="102829" y="53514"/>
                      </a:lnTo>
                      <a:cubicBezTo>
                        <a:pt x="73854" y="71059"/>
                        <a:pt x="37538" y="71059"/>
                        <a:pt x="8564" y="53514"/>
                      </a:cubicBezTo>
                      <a:cubicBezTo>
                        <a:pt x="6929" y="49972"/>
                        <a:pt x="-18" y="-21"/>
                        <a:pt x="-18" y="-21"/>
                      </a:cubicBez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7" name="Google Shape;1317;p170"/>
                <p:cNvSpPr/>
                <p:nvPr/>
              </p:nvSpPr>
              <p:spPr>
                <a:xfrm>
                  <a:off x="5367869" y="5038583"/>
                  <a:ext cx="439676" cy="221782"/>
                </a:xfrm>
                <a:custGeom>
                  <a:rect b="b" l="l" r="r" t="t"/>
                  <a:pathLst>
                    <a:path extrusionOk="0" h="221782" w="439676">
                      <a:moveTo>
                        <a:pt x="418784" y="252"/>
                      </a:moveTo>
                      <a:cubicBezTo>
                        <a:pt x="418784" y="252"/>
                        <a:pt x="428728" y="32945"/>
                        <a:pt x="433905" y="61415"/>
                      </a:cubicBezTo>
                      <a:cubicBezTo>
                        <a:pt x="437991" y="84027"/>
                        <a:pt x="443713" y="121897"/>
                        <a:pt x="435403" y="138652"/>
                      </a:cubicBezTo>
                      <a:cubicBezTo>
                        <a:pt x="427094" y="155407"/>
                        <a:pt x="396035" y="165896"/>
                        <a:pt x="348358" y="164261"/>
                      </a:cubicBezTo>
                      <a:cubicBezTo>
                        <a:pt x="317436" y="163307"/>
                        <a:pt x="268805" y="183196"/>
                        <a:pt x="235295" y="200905"/>
                      </a:cubicBezTo>
                      <a:cubicBezTo>
                        <a:pt x="201785" y="218613"/>
                        <a:pt x="129724" y="225152"/>
                        <a:pt x="93762" y="220112"/>
                      </a:cubicBezTo>
                      <a:cubicBezTo>
                        <a:pt x="51397" y="214118"/>
                        <a:pt x="7943" y="188508"/>
                        <a:pt x="1540" y="170800"/>
                      </a:cubicBezTo>
                      <a:cubicBezTo>
                        <a:pt x="-4862" y="153091"/>
                        <a:pt x="4537" y="134974"/>
                        <a:pt x="105613" y="94516"/>
                      </a:cubicBezTo>
                      <a:cubicBezTo>
                        <a:pt x="106567" y="94516"/>
                        <a:pt x="245920" y="52288"/>
                        <a:pt x="295505" y="-2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8" name="Google Shape;1318;p170"/>
                <p:cNvSpPr/>
                <p:nvPr/>
              </p:nvSpPr>
              <p:spPr>
                <a:xfrm>
                  <a:off x="5662860" y="4997716"/>
                  <a:ext cx="124765" cy="80615"/>
                </a:xfrm>
                <a:custGeom>
                  <a:rect b="b" l="l" r="r" t="t"/>
                  <a:pathLst>
                    <a:path extrusionOk="0" h="80615" w="124765">
                      <a:moveTo>
                        <a:pt x="124747" y="796"/>
                      </a:moveTo>
                      <a:cubicBezTo>
                        <a:pt x="124747" y="796"/>
                        <a:pt x="123930" y="28040"/>
                        <a:pt x="123657" y="44251"/>
                      </a:cubicBezTo>
                      <a:cubicBezTo>
                        <a:pt x="123385" y="60461"/>
                        <a:pt x="104314" y="83210"/>
                        <a:pt x="55547" y="80349"/>
                      </a:cubicBezTo>
                      <a:cubicBezTo>
                        <a:pt x="21628" y="78442"/>
                        <a:pt x="-1939" y="68771"/>
                        <a:pt x="105" y="40845"/>
                      </a:cubicBezTo>
                      <a:lnTo>
                        <a:pt x="1058" y="-21"/>
                      </a:ln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170"/>
                <p:cNvSpPr/>
                <p:nvPr/>
              </p:nvSpPr>
              <p:spPr>
                <a:xfrm>
                  <a:off x="5559197" y="3274772"/>
                  <a:ext cx="572926" cy="1738875"/>
                </a:xfrm>
                <a:custGeom>
                  <a:rect b="b" l="l" r="r" t="t"/>
                  <a:pathLst>
                    <a:path extrusionOk="0" h="1738875" w="572926">
                      <a:moveTo>
                        <a:pt x="570324" y="1033511"/>
                      </a:moveTo>
                      <a:cubicBezTo>
                        <a:pt x="563567" y="967294"/>
                        <a:pt x="550299" y="901908"/>
                        <a:pt x="530683" y="838307"/>
                      </a:cubicBezTo>
                      <a:cubicBezTo>
                        <a:pt x="530683" y="838307"/>
                        <a:pt x="547711" y="671028"/>
                        <a:pt x="557927" y="512194"/>
                      </a:cubicBezTo>
                      <a:cubicBezTo>
                        <a:pt x="568689" y="340829"/>
                        <a:pt x="578769" y="252558"/>
                        <a:pt x="544986" y="4909"/>
                      </a:cubicBezTo>
                      <a:cubicBezTo>
                        <a:pt x="544986" y="4909"/>
                        <a:pt x="19311" y="-42360"/>
                        <a:pt x="5008" y="155841"/>
                      </a:cubicBezTo>
                      <a:cubicBezTo>
                        <a:pt x="-9296" y="354042"/>
                        <a:pt x="11002" y="859693"/>
                        <a:pt x="15633" y="947011"/>
                      </a:cubicBezTo>
                      <a:cubicBezTo>
                        <a:pt x="20264" y="1034328"/>
                        <a:pt x="33478" y="1111702"/>
                        <a:pt x="48326" y="1253371"/>
                      </a:cubicBezTo>
                      <a:cubicBezTo>
                        <a:pt x="63174" y="1395040"/>
                        <a:pt x="105402" y="1723469"/>
                        <a:pt x="105402" y="1723469"/>
                      </a:cubicBezTo>
                      <a:cubicBezTo>
                        <a:pt x="143939" y="1743983"/>
                        <a:pt x="190145" y="1743983"/>
                        <a:pt x="228682" y="1723469"/>
                      </a:cubicBezTo>
                      <a:cubicBezTo>
                        <a:pt x="228682" y="1723469"/>
                        <a:pt x="276495" y="1327611"/>
                        <a:pt x="274725" y="1227080"/>
                      </a:cubicBezTo>
                      <a:cubicBezTo>
                        <a:pt x="273226" y="1152486"/>
                        <a:pt x="262056" y="1078396"/>
                        <a:pt x="241487" y="1006676"/>
                      </a:cubicBezTo>
                      <a:cubicBezTo>
                        <a:pt x="241487" y="1006676"/>
                        <a:pt x="255109" y="843211"/>
                        <a:pt x="268731" y="701269"/>
                      </a:cubicBezTo>
                      <a:cubicBezTo>
                        <a:pt x="282353" y="559327"/>
                        <a:pt x="292569" y="491080"/>
                        <a:pt x="295975" y="428827"/>
                      </a:cubicBezTo>
                      <a:lnTo>
                        <a:pt x="307962" y="423242"/>
                      </a:lnTo>
                      <a:cubicBezTo>
                        <a:pt x="307962" y="423242"/>
                        <a:pt x="314637" y="668439"/>
                        <a:pt x="319269" y="756166"/>
                      </a:cubicBezTo>
                      <a:cubicBezTo>
                        <a:pt x="323900" y="843892"/>
                        <a:pt x="335752" y="927395"/>
                        <a:pt x="357274" y="1089770"/>
                      </a:cubicBezTo>
                      <a:cubicBezTo>
                        <a:pt x="376073" y="1230895"/>
                        <a:pt x="433830" y="1530580"/>
                        <a:pt x="433830" y="1530580"/>
                      </a:cubicBezTo>
                      <a:cubicBezTo>
                        <a:pt x="496355" y="1566133"/>
                        <a:pt x="534906" y="1528400"/>
                        <a:pt x="534906" y="1528400"/>
                      </a:cubicBezTo>
                      <a:cubicBezTo>
                        <a:pt x="534906" y="1528400"/>
                        <a:pt x="584627" y="1155701"/>
                        <a:pt x="570324" y="1033511"/>
                      </a:cubicBezTo>
                      <a:close/>
                    </a:path>
                  </a:pathLst>
                </a:custGeom>
                <a:solidFill>
                  <a:srgbClr val="192F4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170"/>
                <p:cNvSpPr/>
                <p:nvPr/>
              </p:nvSpPr>
              <p:spPr>
                <a:xfrm>
                  <a:off x="5854509" y="3582929"/>
                  <a:ext cx="204330" cy="421966"/>
                </a:xfrm>
                <a:custGeom>
                  <a:rect b="b" l="l" r="r" t="t"/>
                  <a:pathLst>
                    <a:path extrusionOk="0" h="421966" w="204330">
                      <a:moveTo>
                        <a:pt x="-18" y="121352"/>
                      </a:moveTo>
                      <a:cubicBezTo>
                        <a:pt x="-18" y="121352"/>
                        <a:pt x="136202" y="58145"/>
                        <a:pt x="204313" y="-21"/>
                      </a:cubicBezTo>
                      <a:cubicBezTo>
                        <a:pt x="204313" y="-21"/>
                        <a:pt x="140017" y="86479"/>
                        <a:pt x="57194" y="123667"/>
                      </a:cubicBezTo>
                      <a:cubicBezTo>
                        <a:pt x="57194" y="123667"/>
                        <a:pt x="21096" y="427984"/>
                        <a:pt x="21368" y="421854"/>
                      </a:cubicBezTo>
                      <a:lnTo>
                        <a:pt x="11288" y="121215"/>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1" name="Google Shape;1321;p170"/>
                <p:cNvSpPr/>
                <p:nvPr/>
              </p:nvSpPr>
              <p:spPr>
                <a:xfrm>
                  <a:off x="5760381" y="2534302"/>
                  <a:ext cx="191798" cy="220541"/>
                </a:xfrm>
                <a:custGeom>
                  <a:rect b="b" l="l" r="r" t="t"/>
                  <a:pathLst>
                    <a:path extrusionOk="0" h="220541" w="191798">
                      <a:moveTo>
                        <a:pt x="0" y="39095"/>
                      </a:moveTo>
                      <a:lnTo>
                        <a:pt x="20433" y="220541"/>
                      </a:lnTo>
                      <a:lnTo>
                        <a:pt x="191798" y="211823"/>
                      </a:lnTo>
                      <a:lnTo>
                        <a:pt x="172864" y="0"/>
                      </a:lnTo>
                      <a:lnTo>
                        <a:pt x="0" y="39095"/>
                      </a:ln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170"/>
                <p:cNvSpPr/>
                <p:nvPr/>
              </p:nvSpPr>
              <p:spPr>
                <a:xfrm>
                  <a:off x="5998494" y="2642383"/>
                  <a:ext cx="199810" cy="532292"/>
                </a:xfrm>
                <a:custGeom>
                  <a:rect b="b" l="l" r="r" t="t"/>
                  <a:pathLst>
                    <a:path extrusionOk="0" h="532292" w="199810">
                      <a:moveTo>
                        <a:pt x="18508" y="466"/>
                      </a:moveTo>
                      <a:cubicBezTo>
                        <a:pt x="82259" y="-2531"/>
                        <a:pt x="114679" y="7141"/>
                        <a:pt x="143422" y="62174"/>
                      </a:cubicBezTo>
                      <a:cubicBezTo>
                        <a:pt x="172164" y="117207"/>
                        <a:pt x="183198" y="281626"/>
                        <a:pt x="193278" y="366491"/>
                      </a:cubicBezTo>
                      <a:cubicBezTo>
                        <a:pt x="203359" y="451357"/>
                        <a:pt x="205675" y="511021"/>
                        <a:pt x="170802" y="519739"/>
                      </a:cubicBezTo>
                      <a:cubicBezTo>
                        <a:pt x="135930" y="528457"/>
                        <a:pt x="-18" y="532272"/>
                        <a:pt x="-18" y="532272"/>
                      </a:cubicBezTo>
                      <a:close/>
                    </a:path>
                  </a:pathLst>
                </a:custGeom>
                <a:solidFill>
                  <a:srgbClr val="192F4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3" name="Google Shape;1323;p170"/>
                <p:cNvSpPr/>
                <p:nvPr/>
              </p:nvSpPr>
              <p:spPr>
                <a:xfrm>
                  <a:off x="5558910" y="2641634"/>
                  <a:ext cx="571447" cy="892922"/>
                </a:xfrm>
                <a:custGeom>
                  <a:rect b="b" l="l" r="r" t="t"/>
                  <a:pathLst>
                    <a:path extrusionOk="0" h="892922" w="571447">
                      <a:moveTo>
                        <a:pt x="565570" y="95207"/>
                      </a:moveTo>
                      <a:cubicBezTo>
                        <a:pt x="556443" y="44533"/>
                        <a:pt x="489559" y="-8865"/>
                        <a:pt x="427034" y="1215"/>
                      </a:cubicBezTo>
                      <a:lnTo>
                        <a:pt x="384669" y="8435"/>
                      </a:lnTo>
                      <a:cubicBezTo>
                        <a:pt x="377177" y="38948"/>
                        <a:pt x="293537" y="58019"/>
                        <a:pt x="213576" y="39220"/>
                      </a:cubicBezTo>
                      <a:cubicBezTo>
                        <a:pt x="189465" y="45623"/>
                        <a:pt x="110184" y="60471"/>
                        <a:pt x="90024" y="67146"/>
                      </a:cubicBezTo>
                      <a:cubicBezTo>
                        <a:pt x="32675" y="86217"/>
                        <a:pt x="8291" y="142748"/>
                        <a:pt x="-18" y="330052"/>
                      </a:cubicBezTo>
                      <a:cubicBezTo>
                        <a:pt x="-18" y="330052"/>
                        <a:pt x="4613" y="754379"/>
                        <a:pt x="2298" y="838836"/>
                      </a:cubicBezTo>
                      <a:cubicBezTo>
                        <a:pt x="144103" y="898773"/>
                        <a:pt x="292992" y="900271"/>
                        <a:pt x="375679" y="884197"/>
                      </a:cubicBezTo>
                      <a:cubicBezTo>
                        <a:pt x="547861" y="850687"/>
                        <a:pt x="570065" y="780125"/>
                        <a:pt x="570065" y="780125"/>
                      </a:cubicBezTo>
                      <a:lnTo>
                        <a:pt x="544456" y="586010"/>
                      </a:lnTo>
                      <a:cubicBezTo>
                        <a:pt x="544456" y="586010"/>
                        <a:pt x="586548" y="210177"/>
                        <a:pt x="565570" y="95207"/>
                      </a:cubicBezTo>
                      <a:close/>
                    </a:path>
                  </a:pathLst>
                </a:custGeom>
                <a:solidFill>
                  <a:srgbClr val="2646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170"/>
                <p:cNvSpPr/>
                <p:nvPr/>
              </p:nvSpPr>
              <p:spPr>
                <a:xfrm>
                  <a:off x="5720468" y="2602436"/>
                  <a:ext cx="248365" cy="111316"/>
                </a:xfrm>
                <a:custGeom>
                  <a:rect b="b" l="l" r="r" t="t"/>
                  <a:pathLst>
                    <a:path extrusionOk="0" h="111316" w="248365">
                      <a:moveTo>
                        <a:pt x="46569" y="30742"/>
                      </a:moveTo>
                      <a:lnTo>
                        <a:pt x="47931" y="42184"/>
                      </a:lnTo>
                      <a:cubicBezTo>
                        <a:pt x="82600" y="49527"/>
                        <a:pt x="118425" y="49527"/>
                        <a:pt x="153094" y="42184"/>
                      </a:cubicBezTo>
                      <a:cubicBezTo>
                        <a:pt x="208808" y="29788"/>
                        <a:pt x="220114" y="14123"/>
                        <a:pt x="220114" y="14123"/>
                      </a:cubicBezTo>
                      <a:lnTo>
                        <a:pt x="218888" y="501"/>
                      </a:lnTo>
                      <a:cubicBezTo>
                        <a:pt x="218888" y="501"/>
                        <a:pt x="232510" y="-4539"/>
                        <a:pt x="240002" y="16711"/>
                      </a:cubicBezTo>
                      <a:cubicBezTo>
                        <a:pt x="243203" y="25225"/>
                        <a:pt x="245928" y="33916"/>
                        <a:pt x="248176" y="42729"/>
                      </a:cubicBezTo>
                      <a:cubicBezTo>
                        <a:pt x="248176" y="42729"/>
                        <a:pt x="254578" y="81824"/>
                        <a:pt x="189056" y="101713"/>
                      </a:cubicBezTo>
                      <a:cubicBezTo>
                        <a:pt x="134486" y="119108"/>
                        <a:pt x="75121" y="112624"/>
                        <a:pt x="25591" y="83868"/>
                      </a:cubicBezTo>
                      <a:lnTo>
                        <a:pt x="-18" y="89317"/>
                      </a:lnTo>
                      <a:cubicBezTo>
                        <a:pt x="-18" y="89317"/>
                        <a:pt x="22185" y="38098"/>
                        <a:pt x="28860" y="27745"/>
                      </a:cubicBezTo>
                      <a:cubicBezTo>
                        <a:pt x="31993" y="21860"/>
                        <a:pt x="38273" y="18346"/>
                        <a:pt x="44934" y="18754"/>
                      </a:cubicBezTo>
                      <a:close/>
                    </a:path>
                  </a:pathLst>
                </a:custGeom>
                <a:solidFill>
                  <a:srgbClr val="192F4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170"/>
                <p:cNvSpPr/>
                <p:nvPr/>
              </p:nvSpPr>
              <p:spPr>
                <a:xfrm>
                  <a:off x="4903961" y="2438539"/>
                  <a:ext cx="486035" cy="639147"/>
                </a:xfrm>
                <a:custGeom>
                  <a:rect b="b" l="l" r="r" t="t"/>
                  <a:pathLst>
                    <a:path extrusionOk="0" h="639147" w="486035">
                      <a:moveTo>
                        <a:pt x="339871" y="0"/>
                      </a:moveTo>
                      <a:lnTo>
                        <a:pt x="0" y="177359"/>
                      </a:lnTo>
                      <a:lnTo>
                        <a:pt x="168914" y="639148"/>
                      </a:lnTo>
                      <a:lnTo>
                        <a:pt x="486036" y="461516"/>
                      </a:lnTo>
                      <a:lnTo>
                        <a:pt x="339871" y="0"/>
                      </a:lnTo>
                      <a:close/>
                    </a:path>
                  </a:pathLst>
                </a:custGeom>
                <a:solidFill>
                  <a:srgbClr val="455A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6" name="Google Shape;1326;p170"/>
                <p:cNvSpPr/>
                <p:nvPr/>
              </p:nvSpPr>
              <p:spPr>
                <a:xfrm>
                  <a:off x="4943057" y="2483764"/>
                  <a:ext cx="415608" cy="545836"/>
                </a:xfrm>
                <a:custGeom>
                  <a:rect b="b" l="l" r="r" t="t"/>
                  <a:pathLst>
                    <a:path extrusionOk="0" h="545836" w="415608">
                      <a:moveTo>
                        <a:pt x="285246" y="0"/>
                      </a:moveTo>
                      <a:lnTo>
                        <a:pt x="0" y="148753"/>
                      </a:lnTo>
                      <a:lnTo>
                        <a:pt x="149570" y="545836"/>
                      </a:lnTo>
                      <a:lnTo>
                        <a:pt x="415609" y="396674"/>
                      </a:lnTo>
                      <a:lnTo>
                        <a:pt x="285246" y="0"/>
                      </a:lnTo>
                      <a:close/>
                    </a:path>
                  </a:pathLst>
                </a:custGeom>
                <a:solidFill>
                  <a:srgbClr val="F5F5F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7" name="Google Shape;1327;p170"/>
                <p:cNvSpPr/>
                <p:nvPr/>
              </p:nvSpPr>
              <p:spPr>
                <a:xfrm>
                  <a:off x="5017092" y="2509530"/>
                  <a:ext cx="151001" cy="92065"/>
                </a:xfrm>
                <a:custGeom>
                  <a:rect b="b" l="l" r="r" t="t"/>
                  <a:pathLst>
                    <a:path extrusionOk="0" h="92065" w="151001">
                      <a:moveTo>
                        <a:pt x="150983" y="17123"/>
                      </a:moveTo>
                      <a:cubicBezTo>
                        <a:pt x="150983" y="17123"/>
                        <a:pt x="148531" y="10721"/>
                        <a:pt x="145398" y="3501"/>
                      </a:cubicBezTo>
                      <a:cubicBezTo>
                        <a:pt x="142265" y="-3718"/>
                        <a:pt x="118154" y="368"/>
                        <a:pt x="92408" y="13854"/>
                      </a:cubicBezTo>
                      <a:lnTo>
                        <a:pt x="42279" y="39872"/>
                      </a:lnTo>
                      <a:cubicBezTo>
                        <a:pt x="15988" y="53494"/>
                        <a:pt x="-2810" y="70658"/>
                        <a:pt x="323" y="78423"/>
                      </a:cubicBezTo>
                      <a:lnTo>
                        <a:pt x="5772" y="92045"/>
                      </a:lnTo>
                      <a:close/>
                    </a:path>
                  </a:pathLst>
                </a:custGeom>
                <a:solidFill>
                  <a:srgbClr val="000000">
                    <a:alpha val="1490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8" name="Google Shape;1328;p170"/>
                <p:cNvSpPr/>
                <p:nvPr/>
              </p:nvSpPr>
              <p:spPr>
                <a:xfrm>
                  <a:off x="4988270" y="2465696"/>
                  <a:ext cx="177780" cy="104841"/>
                </a:xfrm>
                <a:custGeom>
                  <a:rect b="b" l="l" r="r" t="t"/>
                  <a:pathLst>
                    <a:path extrusionOk="0" h="104841" w="177780">
                      <a:moveTo>
                        <a:pt x="174220" y="4426"/>
                      </a:moveTo>
                      <a:cubicBezTo>
                        <a:pt x="172449" y="-478"/>
                        <a:pt x="162096" y="339"/>
                        <a:pt x="151199" y="6197"/>
                      </a:cubicBezTo>
                      <a:lnTo>
                        <a:pt x="131583" y="16822"/>
                      </a:lnTo>
                      <a:cubicBezTo>
                        <a:pt x="131583" y="16822"/>
                        <a:pt x="119459" y="-13692"/>
                        <a:pt x="74234" y="7422"/>
                      </a:cubicBezTo>
                      <a:cubicBezTo>
                        <a:pt x="29009" y="28537"/>
                        <a:pt x="39362" y="63954"/>
                        <a:pt x="39362" y="63954"/>
                      </a:cubicBezTo>
                      <a:lnTo>
                        <a:pt x="18520" y="75397"/>
                      </a:lnTo>
                      <a:cubicBezTo>
                        <a:pt x="6941" y="81799"/>
                        <a:pt x="-1232" y="90926"/>
                        <a:pt x="130" y="95830"/>
                      </a:cubicBezTo>
                      <a:lnTo>
                        <a:pt x="2718" y="104820"/>
                      </a:lnTo>
                      <a:lnTo>
                        <a:pt x="177762" y="13553"/>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9" name="Google Shape;1329;p170"/>
                <p:cNvSpPr/>
                <p:nvPr/>
              </p:nvSpPr>
              <p:spPr>
                <a:xfrm>
                  <a:off x="5023835" y="2484173"/>
                  <a:ext cx="122598" cy="94809"/>
                </a:xfrm>
                <a:custGeom>
                  <a:rect b="b" l="l" r="r" t="t"/>
                  <a:pathLst>
                    <a:path extrusionOk="0" h="94809" w="122598">
                      <a:moveTo>
                        <a:pt x="119856" y="6381"/>
                      </a:moveTo>
                      <a:cubicBezTo>
                        <a:pt x="103510" y="14418"/>
                        <a:pt x="97107" y="18369"/>
                        <a:pt x="101739" y="30356"/>
                      </a:cubicBezTo>
                      <a:cubicBezTo>
                        <a:pt x="106370" y="42344"/>
                        <a:pt x="112091" y="53922"/>
                        <a:pt x="112091" y="53922"/>
                      </a:cubicBezTo>
                      <a:lnTo>
                        <a:pt x="34718" y="94788"/>
                      </a:lnTo>
                      <a:cubicBezTo>
                        <a:pt x="34718" y="94788"/>
                        <a:pt x="28316" y="77352"/>
                        <a:pt x="25455" y="70677"/>
                      </a:cubicBezTo>
                      <a:cubicBezTo>
                        <a:pt x="22594" y="64003"/>
                        <a:pt x="16873" y="60733"/>
                        <a:pt x="4613" y="67136"/>
                      </a:cubicBezTo>
                      <a:lnTo>
                        <a:pt x="-18" y="62232"/>
                      </a:lnTo>
                      <a:lnTo>
                        <a:pt x="122580" y="-21"/>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0" name="Google Shape;1330;p170"/>
                <p:cNvSpPr/>
                <p:nvPr/>
              </p:nvSpPr>
              <p:spPr>
                <a:xfrm>
                  <a:off x="5023835" y="2484173"/>
                  <a:ext cx="122598" cy="94809"/>
                </a:xfrm>
                <a:custGeom>
                  <a:rect b="b" l="l" r="r" t="t"/>
                  <a:pathLst>
                    <a:path extrusionOk="0" h="94809" w="122598">
                      <a:moveTo>
                        <a:pt x="119856" y="6381"/>
                      </a:moveTo>
                      <a:cubicBezTo>
                        <a:pt x="103510" y="14418"/>
                        <a:pt x="97107" y="18369"/>
                        <a:pt x="101739" y="30356"/>
                      </a:cubicBezTo>
                      <a:cubicBezTo>
                        <a:pt x="106370" y="42344"/>
                        <a:pt x="112091" y="53922"/>
                        <a:pt x="112091" y="53922"/>
                      </a:cubicBezTo>
                      <a:lnTo>
                        <a:pt x="34718" y="94788"/>
                      </a:lnTo>
                      <a:cubicBezTo>
                        <a:pt x="34718" y="94788"/>
                        <a:pt x="28316" y="77352"/>
                        <a:pt x="25455" y="70677"/>
                      </a:cubicBezTo>
                      <a:cubicBezTo>
                        <a:pt x="22594" y="64003"/>
                        <a:pt x="16873" y="60733"/>
                        <a:pt x="4613" y="67136"/>
                      </a:cubicBezTo>
                      <a:lnTo>
                        <a:pt x="-18" y="62232"/>
                      </a:lnTo>
                      <a:lnTo>
                        <a:pt x="122580" y="-21"/>
                      </a:ln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170"/>
                <p:cNvSpPr/>
                <p:nvPr/>
              </p:nvSpPr>
              <p:spPr>
                <a:xfrm>
                  <a:off x="5020388" y="2509878"/>
                  <a:ext cx="150974" cy="92398"/>
                </a:xfrm>
                <a:custGeom>
                  <a:rect b="b" l="l" r="r" t="t"/>
                  <a:pathLst>
                    <a:path extrusionOk="0" h="92398" w="150974">
                      <a:moveTo>
                        <a:pt x="150956" y="17456"/>
                      </a:moveTo>
                      <a:lnTo>
                        <a:pt x="145507" y="3834"/>
                      </a:lnTo>
                      <a:cubicBezTo>
                        <a:pt x="142374" y="-4067"/>
                        <a:pt x="118263" y="564"/>
                        <a:pt x="92517" y="14187"/>
                      </a:cubicBezTo>
                      <a:lnTo>
                        <a:pt x="42252" y="40068"/>
                      </a:lnTo>
                      <a:cubicBezTo>
                        <a:pt x="16097" y="53690"/>
                        <a:pt x="-2701" y="70854"/>
                        <a:pt x="296" y="78755"/>
                      </a:cubicBezTo>
                      <a:lnTo>
                        <a:pt x="5881" y="92377"/>
                      </a:lnTo>
                      <a:close/>
                    </a:path>
                  </a:pathLst>
                </a:custGeom>
                <a:solidFill>
                  <a:srgbClr val="27DE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2" name="Google Shape;1332;p170"/>
                <p:cNvSpPr/>
                <p:nvPr/>
              </p:nvSpPr>
              <p:spPr>
                <a:xfrm>
                  <a:off x="5257165" y="2708801"/>
                  <a:ext cx="424351" cy="629517"/>
                </a:xfrm>
                <a:custGeom>
                  <a:rect b="b" l="l" r="r" t="t"/>
                  <a:pathLst>
                    <a:path extrusionOk="0" h="629517" w="424351">
                      <a:moveTo>
                        <a:pt x="392041" y="-21"/>
                      </a:moveTo>
                      <a:cubicBezTo>
                        <a:pt x="313578" y="6790"/>
                        <a:pt x="280204" y="21093"/>
                        <a:pt x="221356" y="127209"/>
                      </a:cubicBezTo>
                      <a:cubicBezTo>
                        <a:pt x="157332" y="242588"/>
                        <a:pt x="34462" y="451142"/>
                        <a:pt x="18932" y="477569"/>
                      </a:cubicBezTo>
                      <a:cubicBezTo>
                        <a:pt x="-2727" y="514212"/>
                        <a:pt x="-6813" y="569926"/>
                        <a:pt x="11849" y="603573"/>
                      </a:cubicBezTo>
                      <a:cubicBezTo>
                        <a:pt x="29285" y="635040"/>
                        <a:pt x="84727" y="649343"/>
                        <a:pt x="148070" y="578372"/>
                      </a:cubicBezTo>
                      <a:cubicBezTo>
                        <a:pt x="222855" y="493915"/>
                        <a:pt x="361936" y="287677"/>
                        <a:pt x="361936" y="287677"/>
                      </a:cubicBezTo>
                      <a:cubicBezTo>
                        <a:pt x="361936" y="287677"/>
                        <a:pt x="479358" y="131841"/>
                        <a:pt x="392041" y="-21"/>
                      </a:cubicBez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170"/>
                <p:cNvSpPr/>
                <p:nvPr/>
              </p:nvSpPr>
              <p:spPr>
                <a:xfrm>
                  <a:off x="4891043" y="2749699"/>
                  <a:ext cx="416675" cy="586806"/>
                </a:xfrm>
                <a:custGeom>
                  <a:rect b="b" l="l" r="r" t="t"/>
                  <a:pathLst>
                    <a:path extrusionOk="0" h="586806" w="416675">
                      <a:moveTo>
                        <a:pt x="410255" y="586786"/>
                      </a:moveTo>
                      <a:cubicBezTo>
                        <a:pt x="350046" y="579566"/>
                        <a:pt x="209602" y="388993"/>
                        <a:pt x="169689" y="326741"/>
                      </a:cubicBezTo>
                      <a:cubicBezTo>
                        <a:pt x="138127" y="276175"/>
                        <a:pt x="96716" y="232489"/>
                        <a:pt x="47908" y="198284"/>
                      </a:cubicBezTo>
                      <a:cubicBezTo>
                        <a:pt x="-15707" y="151288"/>
                        <a:pt x="-6580" y="78955"/>
                        <a:pt x="21345" y="12752"/>
                      </a:cubicBezTo>
                      <a:cubicBezTo>
                        <a:pt x="30881" y="-10133"/>
                        <a:pt x="63574" y="4715"/>
                        <a:pt x="63574" y="4715"/>
                      </a:cubicBezTo>
                      <a:lnTo>
                        <a:pt x="75016" y="36182"/>
                      </a:lnTo>
                      <a:lnTo>
                        <a:pt x="94904" y="90670"/>
                      </a:lnTo>
                      <a:cubicBezTo>
                        <a:pt x="108527" y="103202"/>
                        <a:pt x="116155" y="107289"/>
                        <a:pt x="116972" y="103611"/>
                      </a:cubicBezTo>
                      <a:cubicBezTo>
                        <a:pt x="118743" y="96528"/>
                        <a:pt x="107164" y="67240"/>
                        <a:pt x="107437" y="36727"/>
                      </a:cubicBezTo>
                      <a:cubicBezTo>
                        <a:pt x="107437" y="84"/>
                        <a:pt x="133455" y="24194"/>
                        <a:pt x="141083" y="36727"/>
                      </a:cubicBezTo>
                      <a:cubicBezTo>
                        <a:pt x="151668" y="56220"/>
                        <a:pt x="160781" y="76490"/>
                        <a:pt x="168328" y="97345"/>
                      </a:cubicBezTo>
                      <a:cubicBezTo>
                        <a:pt x="181132" y="130174"/>
                        <a:pt x="175956" y="163412"/>
                        <a:pt x="191485" y="185752"/>
                      </a:cubicBezTo>
                      <a:cubicBezTo>
                        <a:pt x="207014" y="208092"/>
                        <a:pt x="416658" y="409018"/>
                        <a:pt x="416658" y="409018"/>
                      </a:cubicBez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4" name="Google Shape;1334;p170"/>
                <p:cNvSpPr/>
                <p:nvPr/>
              </p:nvSpPr>
              <p:spPr>
                <a:xfrm>
                  <a:off x="5117964" y="2704484"/>
                  <a:ext cx="574689" cy="642491"/>
                </a:xfrm>
                <a:custGeom>
                  <a:rect b="b" l="l" r="r" t="t"/>
                  <a:pathLst>
                    <a:path extrusionOk="0" h="642491" w="574689">
                      <a:moveTo>
                        <a:pt x="546090" y="73"/>
                      </a:moveTo>
                      <a:cubicBezTo>
                        <a:pt x="498549" y="-1017"/>
                        <a:pt x="441473" y="6611"/>
                        <a:pt x="397201" y="64097"/>
                      </a:cubicBezTo>
                      <a:cubicBezTo>
                        <a:pt x="352929" y="121582"/>
                        <a:pt x="175843" y="434072"/>
                        <a:pt x="175843" y="434072"/>
                      </a:cubicBezTo>
                      <a:lnTo>
                        <a:pt x="76538" y="344984"/>
                      </a:lnTo>
                      <a:cubicBezTo>
                        <a:pt x="37797" y="369326"/>
                        <a:pt x="10280" y="408026"/>
                        <a:pt x="-18" y="452598"/>
                      </a:cubicBezTo>
                      <a:cubicBezTo>
                        <a:pt x="27035" y="495521"/>
                        <a:pt x="57085" y="536483"/>
                        <a:pt x="89887" y="575197"/>
                      </a:cubicBezTo>
                      <a:cubicBezTo>
                        <a:pt x="131980" y="621239"/>
                        <a:pt x="178840" y="653251"/>
                        <a:pt x="217254" y="639084"/>
                      </a:cubicBezTo>
                      <a:cubicBezTo>
                        <a:pt x="255668" y="624917"/>
                        <a:pt x="294899" y="594540"/>
                        <a:pt x="377585" y="479297"/>
                      </a:cubicBezTo>
                      <a:cubicBezTo>
                        <a:pt x="460271" y="364055"/>
                        <a:pt x="550586" y="228242"/>
                        <a:pt x="550586" y="228242"/>
                      </a:cubicBezTo>
                      <a:cubicBezTo>
                        <a:pt x="550586" y="228242"/>
                        <a:pt x="607662" y="95564"/>
                        <a:pt x="546090" y="73"/>
                      </a:cubicBezTo>
                      <a:close/>
                    </a:path>
                  </a:pathLst>
                </a:custGeom>
                <a:solidFill>
                  <a:srgbClr val="192F4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170"/>
                <p:cNvSpPr/>
                <p:nvPr/>
              </p:nvSpPr>
              <p:spPr>
                <a:xfrm>
                  <a:off x="5601292" y="2351222"/>
                  <a:ext cx="38260" cy="83367"/>
                </a:xfrm>
                <a:custGeom>
                  <a:rect b="b" l="l" r="r" t="t"/>
                  <a:pathLst>
                    <a:path extrusionOk="0" h="83367" w="38260">
                      <a:moveTo>
                        <a:pt x="38243" y="-21"/>
                      </a:moveTo>
                      <a:cubicBezTo>
                        <a:pt x="38243" y="-21"/>
                        <a:pt x="-4531" y="64820"/>
                        <a:pt x="373" y="71223"/>
                      </a:cubicBezTo>
                      <a:cubicBezTo>
                        <a:pt x="5277" y="77625"/>
                        <a:pt x="36744" y="83346"/>
                        <a:pt x="36744" y="83346"/>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170"/>
                <p:cNvSpPr/>
                <p:nvPr/>
              </p:nvSpPr>
              <p:spPr>
                <a:xfrm>
                  <a:off x="5608495" y="2290740"/>
                  <a:ext cx="102165" cy="102165"/>
                </a:xfrm>
                <a:custGeom>
                  <a:rect b="b" l="l" r="r" t="t"/>
                  <a:pathLst>
                    <a:path extrusionOk="0" h="102165" w="102165">
                      <a:moveTo>
                        <a:pt x="51064" y="102145"/>
                      </a:moveTo>
                      <a:cubicBezTo>
                        <a:pt x="22853" y="102145"/>
                        <a:pt x="-18" y="79273"/>
                        <a:pt x="-18" y="51062"/>
                      </a:cubicBezTo>
                      <a:cubicBezTo>
                        <a:pt x="-18" y="22850"/>
                        <a:pt x="22853" y="-21"/>
                        <a:pt x="51064" y="-21"/>
                      </a:cubicBezTo>
                      <a:cubicBezTo>
                        <a:pt x="79276" y="-21"/>
                        <a:pt x="102147" y="22850"/>
                        <a:pt x="102147" y="51062"/>
                      </a:cubicBezTo>
                      <a:cubicBezTo>
                        <a:pt x="102147" y="51103"/>
                        <a:pt x="102147" y="51157"/>
                        <a:pt x="102147" y="51198"/>
                      </a:cubicBezTo>
                      <a:cubicBezTo>
                        <a:pt x="102065" y="79355"/>
                        <a:pt x="79221" y="102145"/>
                        <a:pt x="51064" y="102145"/>
                      </a:cubicBezTo>
                      <a:close/>
                      <a:moveTo>
                        <a:pt x="51064" y="11422"/>
                      </a:moveTo>
                      <a:cubicBezTo>
                        <a:pt x="29092" y="11340"/>
                        <a:pt x="11233" y="29090"/>
                        <a:pt x="11152" y="51062"/>
                      </a:cubicBezTo>
                      <a:cubicBezTo>
                        <a:pt x="11070" y="73034"/>
                        <a:pt x="28820" y="90893"/>
                        <a:pt x="50792" y="90975"/>
                      </a:cubicBezTo>
                      <a:cubicBezTo>
                        <a:pt x="72764" y="91043"/>
                        <a:pt x="90623" y="73307"/>
                        <a:pt x="90705" y="51334"/>
                      </a:cubicBezTo>
                      <a:cubicBezTo>
                        <a:pt x="90705" y="51294"/>
                        <a:pt x="90705" y="51239"/>
                        <a:pt x="90705" y="51198"/>
                      </a:cubicBezTo>
                      <a:cubicBezTo>
                        <a:pt x="90705" y="29280"/>
                        <a:pt x="72982" y="11503"/>
                        <a:pt x="51064" y="1142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170"/>
                <p:cNvSpPr/>
                <p:nvPr/>
              </p:nvSpPr>
              <p:spPr>
                <a:xfrm>
                  <a:off x="5635886" y="2163028"/>
                  <a:ext cx="389109" cy="422495"/>
                </a:xfrm>
                <a:custGeom>
                  <a:rect b="b" l="l" r="r" t="t"/>
                  <a:pathLst>
                    <a:path extrusionOk="0" h="422495" w="389109">
                      <a:moveTo>
                        <a:pt x="122297" y="8498"/>
                      </a:moveTo>
                      <a:cubicBezTo>
                        <a:pt x="35661" y="26752"/>
                        <a:pt x="10596" y="64893"/>
                        <a:pt x="2423" y="202340"/>
                      </a:cubicBezTo>
                      <a:cubicBezTo>
                        <a:pt x="-6023" y="346189"/>
                        <a:pt x="8689" y="391278"/>
                        <a:pt x="27488" y="410621"/>
                      </a:cubicBezTo>
                      <a:cubicBezTo>
                        <a:pt x="40292" y="424244"/>
                        <a:pt x="111127" y="426151"/>
                        <a:pt x="146817" y="416207"/>
                      </a:cubicBezTo>
                      <a:cubicBezTo>
                        <a:pt x="191633" y="403947"/>
                        <a:pt x="292709" y="368121"/>
                        <a:pt x="339978" y="295788"/>
                      </a:cubicBezTo>
                      <a:cubicBezTo>
                        <a:pt x="395692" y="210786"/>
                        <a:pt x="410268" y="95407"/>
                        <a:pt x="350739" y="48138"/>
                      </a:cubicBezTo>
                      <a:cubicBezTo>
                        <a:pt x="267100" y="-18474"/>
                        <a:pt x="157715" y="1006"/>
                        <a:pt x="122297" y="8498"/>
                      </a:cubicBezTo>
                      <a:close/>
                    </a:path>
                  </a:pathLst>
                </a:custGeom>
                <a:solidFill>
                  <a:srgbClr val="FFA8A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170"/>
                <p:cNvSpPr/>
                <p:nvPr/>
              </p:nvSpPr>
              <p:spPr>
                <a:xfrm>
                  <a:off x="5668704" y="2556915"/>
                  <a:ext cx="92766" cy="28372"/>
                </a:xfrm>
                <a:custGeom>
                  <a:rect b="b" l="l" r="r" t="t"/>
                  <a:pathLst>
                    <a:path extrusionOk="0" h="28372" w="92766">
                      <a:moveTo>
                        <a:pt x="92748" y="26406"/>
                      </a:moveTo>
                      <a:lnTo>
                        <a:pt x="88662" y="-21"/>
                      </a:lnTo>
                      <a:cubicBezTo>
                        <a:pt x="61458" y="14568"/>
                        <a:pt x="30808" y="21488"/>
                        <a:pt x="-18" y="20003"/>
                      </a:cubicBezTo>
                      <a:cubicBezTo>
                        <a:pt x="16465" y="28040"/>
                        <a:pt x="59510" y="30492"/>
                        <a:pt x="92748" y="26406"/>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170"/>
                <p:cNvSpPr/>
                <p:nvPr/>
              </p:nvSpPr>
              <p:spPr>
                <a:xfrm>
                  <a:off x="5613398" y="2331197"/>
                  <a:ext cx="153929" cy="30785"/>
                </a:xfrm>
                <a:custGeom>
                  <a:rect b="b" l="l" r="r" t="t"/>
                  <a:pathLst>
                    <a:path extrusionOk="0" h="30785" w="153929">
                      <a:moveTo>
                        <a:pt x="0" y="0"/>
                      </a:moveTo>
                      <a:lnTo>
                        <a:pt x="153929" y="19888"/>
                      </a:lnTo>
                      <a:lnTo>
                        <a:pt x="147799" y="30786"/>
                      </a:lnTo>
                      <a:lnTo>
                        <a:pt x="0" y="11579"/>
                      </a:lnTo>
                      <a:lnTo>
                        <a:pt x="0"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170"/>
                <p:cNvSpPr/>
                <p:nvPr/>
              </p:nvSpPr>
              <p:spPr>
                <a:xfrm>
                  <a:off x="5590568" y="2034130"/>
                  <a:ext cx="513981" cy="537833"/>
                </a:xfrm>
                <a:custGeom>
                  <a:rect b="b" l="l" r="r" t="t"/>
                  <a:pathLst>
                    <a:path extrusionOk="0" h="537833" w="513981">
                      <a:moveTo>
                        <a:pt x="33301" y="192974"/>
                      </a:moveTo>
                      <a:cubicBezTo>
                        <a:pt x="39853" y="193859"/>
                        <a:pt x="46528" y="193450"/>
                        <a:pt x="52917" y="191748"/>
                      </a:cubicBezTo>
                      <a:cubicBezTo>
                        <a:pt x="47809" y="204770"/>
                        <a:pt x="52113" y="219591"/>
                        <a:pt x="63406" y="227846"/>
                      </a:cubicBezTo>
                      <a:cubicBezTo>
                        <a:pt x="74821" y="235570"/>
                        <a:pt x="89193" y="237491"/>
                        <a:pt x="102229" y="233022"/>
                      </a:cubicBezTo>
                      <a:cubicBezTo>
                        <a:pt x="97393" y="241237"/>
                        <a:pt x="95881" y="250976"/>
                        <a:pt x="98006" y="260267"/>
                      </a:cubicBezTo>
                      <a:cubicBezTo>
                        <a:pt x="103196" y="280441"/>
                        <a:pt x="122035" y="294063"/>
                        <a:pt x="142823" y="292687"/>
                      </a:cubicBezTo>
                      <a:cubicBezTo>
                        <a:pt x="143776" y="312848"/>
                        <a:pt x="144048" y="332464"/>
                        <a:pt x="165435" y="341590"/>
                      </a:cubicBezTo>
                      <a:cubicBezTo>
                        <a:pt x="165435" y="341590"/>
                        <a:pt x="179057" y="288464"/>
                        <a:pt x="224010" y="295139"/>
                      </a:cubicBezTo>
                      <a:cubicBezTo>
                        <a:pt x="268963" y="301814"/>
                        <a:pt x="275093" y="359299"/>
                        <a:pt x="246759" y="394308"/>
                      </a:cubicBezTo>
                      <a:cubicBezTo>
                        <a:pt x="218425" y="429316"/>
                        <a:pt x="192271" y="415967"/>
                        <a:pt x="192271" y="415831"/>
                      </a:cubicBezTo>
                      <a:cubicBezTo>
                        <a:pt x="194859" y="417056"/>
                        <a:pt x="195813" y="434084"/>
                        <a:pt x="196630" y="437217"/>
                      </a:cubicBezTo>
                      <a:cubicBezTo>
                        <a:pt x="199545" y="447284"/>
                        <a:pt x="203413" y="457051"/>
                        <a:pt x="208209" y="466369"/>
                      </a:cubicBezTo>
                      <a:cubicBezTo>
                        <a:pt x="218030" y="485085"/>
                        <a:pt x="232020" y="501295"/>
                        <a:pt x="249075" y="513773"/>
                      </a:cubicBezTo>
                      <a:cubicBezTo>
                        <a:pt x="271592" y="533103"/>
                        <a:pt x="301561" y="541385"/>
                        <a:pt x="330807" y="536386"/>
                      </a:cubicBezTo>
                      <a:cubicBezTo>
                        <a:pt x="356744" y="530338"/>
                        <a:pt x="378539" y="512847"/>
                        <a:pt x="390063" y="488845"/>
                      </a:cubicBezTo>
                      <a:cubicBezTo>
                        <a:pt x="392052" y="482497"/>
                        <a:pt x="395294" y="476612"/>
                        <a:pt x="399599" y="471545"/>
                      </a:cubicBezTo>
                      <a:cubicBezTo>
                        <a:pt x="406192" y="466845"/>
                        <a:pt x="413724" y="463589"/>
                        <a:pt x="421666" y="462009"/>
                      </a:cubicBezTo>
                      <a:cubicBezTo>
                        <a:pt x="455612" y="450594"/>
                        <a:pt x="473880" y="413828"/>
                        <a:pt x="462464" y="379882"/>
                      </a:cubicBezTo>
                      <a:cubicBezTo>
                        <a:pt x="461375" y="376640"/>
                        <a:pt x="460026" y="373493"/>
                        <a:pt x="458446" y="370469"/>
                      </a:cubicBezTo>
                      <a:cubicBezTo>
                        <a:pt x="490281" y="362269"/>
                        <a:pt x="509447" y="329807"/>
                        <a:pt x="501246" y="297973"/>
                      </a:cubicBezTo>
                      <a:cubicBezTo>
                        <a:pt x="498072" y="285672"/>
                        <a:pt x="491044" y="274692"/>
                        <a:pt x="481195" y="266669"/>
                      </a:cubicBezTo>
                      <a:cubicBezTo>
                        <a:pt x="506913" y="250091"/>
                        <a:pt x="519228" y="218992"/>
                        <a:pt x="511844" y="189296"/>
                      </a:cubicBezTo>
                      <a:cubicBezTo>
                        <a:pt x="504461" y="165157"/>
                        <a:pt x="485063" y="146590"/>
                        <a:pt x="460626" y="140256"/>
                      </a:cubicBezTo>
                      <a:cubicBezTo>
                        <a:pt x="443053" y="135216"/>
                        <a:pt x="449864" y="132492"/>
                        <a:pt x="444415" y="115328"/>
                      </a:cubicBezTo>
                      <a:cubicBezTo>
                        <a:pt x="440737" y="103558"/>
                        <a:pt x="433736" y="93097"/>
                        <a:pt x="424254" y="85223"/>
                      </a:cubicBezTo>
                      <a:cubicBezTo>
                        <a:pt x="407472" y="71887"/>
                        <a:pt x="385173" y="67760"/>
                        <a:pt x="364726" y="74189"/>
                      </a:cubicBezTo>
                      <a:cubicBezTo>
                        <a:pt x="360231" y="51754"/>
                        <a:pt x="343476" y="33786"/>
                        <a:pt x="321408" y="27738"/>
                      </a:cubicBezTo>
                      <a:cubicBezTo>
                        <a:pt x="311532" y="24619"/>
                        <a:pt x="300988" y="24183"/>
                        <a:pt x="290894" y="26512"/>
                      </a:cubicBezTo>
                      <a:cubicBezTo>
                        <a:pt x="283675" y="28283"/>
                        <a:pt x="268963" y="34958"/>
                        <a:pt x="266238" y="41905"/>
                      </a:cubicBezTo>
                      <a:cubicBezTo>
                        <a:pt x="257112" y="32914"/>
                        <a:pt x="254115" y="21063"/>
                        <a:pt x="243081" y="13026"/>
                      </a:cubicBezTo>
                      <a:cubicBezTo>
                        <a:pt x="213943" y="-8688"/>
                        <a:pt x="172723" y="-2680"/>
                        <a:pt x="151010" y="26444"/>
                      </a:cubicBezTo>
                      <a:cubicBezTo>
                        <a:pt x="149307" y="28732"/>
                        <a:pt x="147754" y="31116"/>
                        <a:pt x="146364" y="33595"/>
                      </a:cubicBezTo>
                      <a:cubicBezTo>
                        <a:pt x="130699" y="16963"/>
                        <a:pt x="108727" y="7754"/>
                        <a:pt x="85882" y="8258"/>
                      </a:cubicBezTo>
                      <a:cubicBezTo>
                        <a:pt x="62888" y="9103"/>
                        <a:pt x="41992" y="21853"/>
                        <a:pt x="30713" y="41905"/>
                      </a:cubicBezTo>
                      <a:cubicBezTo>
                        <a:pt x="19992" y="62420"/>
                        <a:pt x="22962" y="87416"/>
                        <a:pt x="38205" y="104839"/>
                      </a:cubicBezTo>
                      <a:cubicBezTo>
                        <a:pt x="24011" y="110274"/>
                        <a:pt x="12160" y="120477"/>
                        <a:pt x="4695" y="133718"/>
                      </a:cubicBezTo>
                      <a:cubicBezTo>
                        <a:pt x="-3029" y="148361"/>
                        <a:pt x="-1135" y="166220"/>
                        <a:pt x="9463" y="178943"/>
                      </a:cubicBezTo>
                      <a:cubicBezTo>
                        <a:pt x="13644" y="184814"/>
                        <a:pt x="19557" y="189241"/>
                        <a:pt x="26354" y="191611"/>
                      </a:cubicBezTo>
                      <a:cubicBezTo>
                        <a:pt x="28643" y="192211"/>
                        <a:pt x="30958" y="192674"/>
                        <a:pt x="33301" y="19297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170"/>
                <p:cNvSpPr/>
                <p:nvPr/>
              </p:nvSpPr>
              <p:spPr>
                <a:xfrm>
                  <a:off x="5725839" y="2345355"/>
                  <a:ext cx="30863" cy="60218"/>
                </a:xfrm>
                <a:custGeom>
                  <a:rect b="b" l="l" r="r" t="t"/>
                  <a:pathLst>
                    <a:path extrusionOk="0" h="60218" w="30863">
                      <a:moveTo>
                        <a:pt x="29347" y="60198"/>
                      </a:moveTo>
                      <a:lnTo>
                        <a:pt x="30845" y="-12"/>
                      </a:lnTo>
                      <a:cubicBezTo>
                        <a:pt x="14213" y="-420"/>
                        <a:pt x="400" y="12711"/>
                        <a:pt x="-9" y="29344"/>
                      </a:cubicBezTo>
                      <a:cubicBezTo>
                        <a:pt x="-418" y="45976"/>
                        <a:pt x="12714" y="59789"/>
                        <a:pt x="29347" y="6019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558F"/>
        </a:solidFill>
      </p:bgPr>
    </p:bg>
    <p:spTree>
      <p:nvGrpSpPr>
        <p:cNvPr id="1345" name="Shape 1345"/>
        <p:cNvGrpSpPr/>
        <p:nvPr/>
      </p:nvGrpSpPr>
      <p:grpSpPr>
        <a:xfrm>
          <a:off x="0" y="0"/>
          <a:ext cx="0" cy="0"/>
          <a:chOff x="0" y="0"/>
          <a:chExt cx="0" cy="0"/>
        </a:xfrm>
      </p:grpSpPr>
      <p:sp>
        <p:nvSpPr>
          <p:cNvPr id="1346" name="Google Shape;1346;p171"/>
          <p:cNvSpPr txBox="1"/>
          <p:nvPr>
            <p:ph type="title"/>
          </p:nvPr>
        </p:nvSpPr>
        <p:spPr>
          <a:xfrm>
            <a:off x="3615450" y="3229250"/>
            <a:ext cx="49611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chemeClr val="lt2"/>
                </a:solidFill>
                <a:latin typeface="Albert Sans"/>
                <a:ea typeface="Albert Sans"/>
                <a:cs typeface="Albert Sans"/>
                <a:sym typeface="Albert Sans"/>
              </a:rPr>
              <a:t>INTRODUCTION</a:t>
            </a:r>
            <a:endParaRPr b="1">
              <a:solidFill>
                <a:schemeClr val="lt2"/>
              </a:solidFill>
              <a:latin typeface="Albert Sans"/>
              <a:ea typeface="Albert Sans"/>
              <a:cs typeface="Albert Sans"/>
              <a:sym typeface="Albert Sans"/>
            </a:endParaRPr>
          </a:p>
        </p:txBody>
      </p:sp>
      <p:sp>
        <p:nvSpPr>
          <p:cNvPr id="1347" name="Google Shape;1347;p171"/>
          <p:cNvSpPr/>
          <p:nvPr/>
        </p:nvSpPr>
        <p:spPr>
          <a:xfrm>
            <a:off x="4532550" y="2061950"/>
            <a:ext cx="3126900" cy="10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latin typeface="Albert Sans"/>
                <a:ea typeface="Albert Sans"/>
                <a:cs typeface="Albert Sans"/>
                <a:sym typeface="Albert Sans"/>
              </a:rPr>
              <a:t>CHAPTER 1</a:t>
            </a:r>
            <a:endParaRPr b="1" sz="4000">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p172"/>
          <p:cNvPicPr preferRelativeResize="0"/>
          <p:nvPr>
            <p:ph idx="2" type="pic"/>
          </p:nvPr>
        </p:nvPicPr>
        <p:blipFill rotWithShape="1">
          <a:blip r:embed="rId3">
            <a:alphaModFix/>
          </a:blip>
          <a:srcRect b="19406" l="43606" r="22339" t="0"/>
          <a:stretch/>
        </p:blipFill>
        <p:spPr>
          <a:xfrm>
            <a:off x="1131599" y="790274"/>
            <a:ext cx="3454373" cy="4598424"/>
          </a:xfrm>
          <a:prstGeom prst="rect">
            <a:avLst/>
          </a:prstGeom>
        </p:spPr>
      </p:pic>
      <p:sp>
        <p:nvSpPr>
          <p:cNvPr id="1353" name="Google Shape;1353;p172"/>
          <p:cNvSpPr txBox="1"/>
          <p:nvPr>
            <p:ph type="title"/>
          </p:nvPr>
        </p:nvSpPr>
        <p:spPr>
          <a:xfrm flipH="1">
            <a:off x="5449700" y="1040700"/>
            <a:ext cx="6320400" cy="727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INTRODUCTION</a:t>
            </a:r>
            <a:endParaRPr/>
          </a:p>
        </p:txBody>
      </p:sp>
      <p:sp>
        <p:nvSpPr>
          <p:cNvPr id="1354" name="Google Shape;1354;p172"/>
          <p:cNvSpPr txBox="1"/>
          <p:nvPr>
            <p:ph idx="1" type="body"/>
          </p:nvPr>
        </p:nvSpPr>
        <p:spPr>
          <a:xfrm flipH="1">
            <a:off x="5471825" y="2075075"/>
            <a:ext cx="6427800" cy="2813100"/>
          </a:xfrm>
          <a:prstGeom prst="rect">
            <a:avLst/>
          </a:prstGeom>
        </p:spPr>
        <p:txBody>
          <a:bodyPr anchorCtr="0" anchor="ctr" bIns="121900" lIns="121900" spcFirstLastPara="1" rIns="121900" wrap="square" tIns="121900">
            <a:noAutofit/>
          </a:bodyPr>
          <a:lstStyle/>
          <a:p>
            <a:pPr indent="0" lvl="0" marL="0" rtl="0" algn="just">
              <a:lnSpc>
                <a:spcPct val="115000"/>
              </a:lnSpc>
              <a:spcBef>
                <a:spcPts val="0"/>
              </a:spcBef>
              <a:spcAft>
                <a:spcPts val="0"/>
              </a:spcAft>
              <a:buNone/>
            </a:pPr>
            <a:r>
              <a:rPr lang="en-US" sz="1700"/>
              <a:t>B</a:t>
            </a:r>
            <a:r>
              <a:rPr lang="en-US" sz="1700"/>
              <a:t>uilding a </a:t>
            </a:r>
            <a:r>
              <a:rPr b="1" lang="en-US" sz="1700"/>
              <a:t>web-based analytics platform</a:t>
            </a:r>
            <a:r>
              <a:rPr lang="en-US" sz="1700"/>
              <a:t> to compare direct mail (DM) marketing trends among major financial institutions in the United States. The goal is to help banks improve their marketing strategies by analyzing patterns in monthly spending and mail volume. By using tools like </a:t>
            </a:r>
            <a:r>
              <a:rPr b="1" lang="en-US" sz="1700"/>
              <a:t>Python</a:t>
            </a:r>
            <a:r>
              <a:rPr lang="en-US" sz="1700"/>
              <a:t>, </a:t>
            </a:r>
            <a:r>
              <a:rPr b="1" lang="en-US" sz="1700"/>
              <a:t>MySQL</a:t>
            </a:r>
            <a:r>
              <a:rPr lang="en-US" sz="1700"/>
              <a:t>, and </a:t>
            </a:r>
            <a:r>
              <a:rPr b="1" lang="en-US" sz="1700"/>
              <a:t>Streamlit</a:t>
            </a:r>
            <a:r>
              <a:rPr lang="en-US" sz="1700"/>
              <a:t>, this platform allows marketing analysts to easily access, visualize, and interpret DM data. It aims to support better decision-making and give banks a competitive edge through data-driven insights</a:t>
            </a:r>
            <a:endParaRPr sz="1700"/>
          </a:p>
        </p:txBody>
      </p:sp>
      <p:cxnSp>
        <p:nvCxnSpPr>
          <p:cNvPr id="1355" name="Google Shape;1355;p172"/>
          <p:cNvCxnSpPr/>
          <p:nvPr/>
        </p:nvCxnSpPr>
        <p:spPr>
          <a:xfrm rot="10800000">
            <a:off x="8" y="396400"/>
            <a:ext cx="13357200" cy="0"/>
          </a:xfrm>
          <a:prstGeom prst="straightConnector1">
            <a:avLst/>
          </a:prstGeom>
          <a:noFill/>
          <a:ln cap="flat" cmpd="sng" w="9525">
            <a:solidFill>
              <a:schemeClr val="lt1"/>
            </a:solidFill>
            <a:prstDash val="solid"/>
            <a:round/>
            <a:headEnd len="med" w="med" type="none"/>
            <a:tailEnd len="med" w="med" type="none"/>
          </a:ln>
        </p:spPr>
      </p:cxnSp>
      <p:sp>
        <p:nvSpPr>
          <p:cNvPr id="1356" name="Google Shape;1356;p172"/>
          <p:cNvSpPr txBox="1"/>
          <p:nvPr/>
        </p:nvSpPr>
        <p:spPr>
          <a:xfrm>
            <a:off x="61700" y="6338425"/>
            <a:ext cx="14514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2"/>
                </a:solidFill>
                <a:latin typeface="Roboto"/>
                <a:ea typeface="Roboto"/>
                <a:cs typeface="Roboto"/>
                <a:sym typeface="Roboto"/>
              </a:rPr>
              <a:t>CHAPTER 1</a:t>
            </a:r>
            <a:endParaRPr b="1" sz="16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73"/>
          <p:cNvSpPr txBox="1"/>
          <p:nvPr>
            <p:ph type="title"/>
          </p:nvPr>
        </p:nvSpPr>
        <p:spPr>
          <a:xfrm flipH="1">
            <a:off x="5820000" y="652650"/>
            <a:ext cx="6289800" cy="117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t>WHY THIS PROJECT MATTERS?</a:t>
            </a:r>
            <a:endParaRPr sz="3600"/>
          </a:p>
        </p:txBody>
      </p:sp>
      <p:sp>
        <p:nvSpPr>
          <p:cNvPr id="1362" name="Google Shape;1362;p173"/>
          <p:cNvSpPr txBox="1"/>
          <p:nvPr>
            <p:ph idx="1" type="body"/>
          </p:nvPr>
        </p:nvSpPr>
        <p:spPr>
          <a:xfrm flipH="1">
            <a:off x="5626800" y="2212100"/>
            <a:ext cx="6565200" cy="3461100"/>
          </a:xfrm>
          <a:prstGeom prst="rect">
            <a:avLst/>
          </a:prstGeom>
        </p:spPr>
        <p:txBody>
          <a:bodyPr anchorCtr="0" anchor="ctr" bIns="121900" lIns="121900" spcFirstLastPara="1" rIns="121900" wrap="square" tIns="121900">
            <a:noAutofit/>
          </a:bodyPr>
          <a:lstStyle/>
          <a:p>
            <a:pPr indent="-323850" lvl="0" marL="457200" rtl="0" algn="l">
              <a:spcBef>
                <a:spcPts val="0"/>
              </a:spcBef>
              <a:spcAft>
                <a:spcPts val="0"/>
              </a:spcAft>
              <a:buClr>
                <a:srgbClr val="000000"/>
              </a:buClr>
              <a:buSzPts val="1500"/>
              <a:buFont typeface="Albert Sans SemiBold"/>
              <a:buChar char="●"/>
            </a:pPr>
            <a:r>
              <a:rPr lang="en-US" sz="1500">
                <a:solidFill>
                  <a:srgbClr val="000000"/>
                </a:solidFill>
                <a:latin typeface="Albert Sans SemiBold"/>
                <a:ea typeface="Albert Sans SemiBold"/>
                <a:cs typeface="Albert Sans SemiBold"/>
                <a:sym typeface="Albert Sans SemiBold"/>
              </a:rPr>
              <a:t>Financial institutions rely heavily on data-driven decisions to optimize marketing and improve ROI.</a:t>
            </a:r>
            <a:br>
              <a:rPr lang="en-US" sz="1500">
                <a:solidFill>
                  <a:srgbClr val="000000"/>
                </a:solidFill>
                <a:latin typeface="Albert Sans SemiBold"/>
                <a:ea typeface="Albert Sans SemiBold"/>
                <a:cs typeface="Albert Sans SemiBold"/>
                <a:sym typeface="Albert Sans SemiBold"/>
              </a:rPr>
            </a:br>
            <a:endParaRPr sz="1500">
              <a:solidFill>
                <a:srgbClr val="000000"/>
              </a:solidFill>
              <a:latin typeface="Albert Sans SemiBold"/>
              <a:ea typeface="Albert Sans SemiBold"/>
              <a:cs typeface="Albert Sans SemiBold"/>
              <a:sym typeface="Albert Sans SemiBold"/>
            </a:endParaRPr>
          </a:p>
          <a:p>
            <a:pPr indent="-323850" lvl="0" marL="457200" rtl="0" algn="l">
              <a:spcBef>
                <a:spcPts val="0"/>
              </a:spcBef>
              <a:spcAft>
                <a:spcPts val="0"/>
              </a:spcAft>
              <a:buClr>
                <a:srgbClr val="000000"/>
              </a:buClr>
              <a:buSzPts val="1500"/>
              <a:buFont typeface="Albert Sans SemiBold"/>
              <a:buChar char="●"/>
            </a:pPr>
            <a:r>
              <a:rPr lang="en-US" sz="1500">
                <a:solidFill>
                  <a:srgbClr val="000000"/>
                </a:solidFill>
                <a:latin typeface="Albert Sans SemiBold"/>
                <a:ea typeface="Albert Sans SemiBold"/>
                <a:cs typeface="Albert Sans SemiBold"/>
                <a:sym typeface="Albert Sans SemiBold"/>
              </a:rPr>
              <a:t>Direct Mail (DM) still plays a major role in customer acquisition, especially in highly regulated sectors like banking.</a:t>
            </a:r>
            <a:br>
              <a:rPr lang="en-US" sz="1500">
                <a:solidFill>
                  <a:srgbClr val="000000"/>
                </a:solidFill>
                <a:latin typeface="Albert Sans SemiBold"/>
                <a:ea typeface="Albert Sans SemiBold"/>
                <a:cs typeface="Albert Sans SemiBold"/>
                <a:sym typeface="Albert Sans SemiBold"/>
              </a:rPr>
            </a:br>
            <a:endParaRPr sz="1500">
              <a:solidFill>
                <a:srgbClr val="000000"/>
              </a:solidFill>
              <a:latin typeface="Albert Sans SemiBold"/>
              <a:ea typeface="Albert Sans SemiBold"/>
              <a:cs typeface="Albert Sans SemiBold"/>
              <a:sym typeface="Albert Sans SemiBold"/>
            </a:endParaRPr>
          </a:p>
          <a:p>
            <a:pPr indent="-323850" lvl="0" marL="457200" rtl="0" algn="l">
              <a:spcBef>
                <a:spcPts val="0"/>
              </a:spcBef>
              <a:spcAft>
                <a:spcPts val="0"/>
              </a:spcAft>
              <a:buClr>
                <a:srgbClr val="000000"/>
              </a:buClr>
              <a:buSzPts val="1500"/>
              <a:buFont typeface="Albert Sans SemiBold"/>
              <a:buChar char="●"/>
            </a:pPr>
            <a:r>
              <a:rPr lang="en-US" sz="1500">
                <a:solidFill>
                  <a:srgbClr val="000000"/>
                </a:solidFill>
                <a:latin typeface="Albert Sans SemiBold"/>
                <a:ea typeface="Albert Sans SemiBold"/>
                <a:cs typeface="Albert Sans SemiBold"/>
                <a:sym typeface="Albert Sans SemiBold"/>
              </a:rPr>
              <a:t>DM boasts </a:t>
            </a:r>
            <a:r>
              <a:rPr lang="en-US" sz="1500">
                <a:solidFill>
                  <a:srgbClr val="980000"/>
                </a:solidFill>
                <a:latin typeface="Albert Sans SemiBold"/>
                <a:ea typeface="Albert Sans SemiBold"/>
                <a:cs typeface="Albert Sans SemiBold"/>
                <a:sym typeface="Albert Sans SemiBold"/>
              </a:rPr>
              <a:t>80–90%</a:t>
            </a:r>
            <a:r>
              <a:rPr lang="en-US" sz="1500">
                <a:solidFill>
                  <a:srgbClr val="000000"/>
                </a:solidFill>
                <a:latin typeface="Albert Sans SemiBold"/>
                <a:ea typeface="Albert Sans SemiBold"/>
                <a:cs typeface="Albert Sans SemiBold"/>
                <a:sym typeface="Albert Sans SemiBold"/>
              </a:rPr>
              <a:t> open rates and up to </a:t>
            </a:r>
            <a:r>
              <a:rPr lang="en-US" sz="1500">
                <a:solidFill>
                  <a:srgbClr val="980000"/>
                </a:solidFill>
                <a:latin typeface="Albert Sans SemiBold"/>
                <a:ea typeface="Albert Sans SemiBold"/>
                <a:cs typeface="Albert Sans SemiBold"/>
                <a:sym typeface="Albert Sans SemiBold"/>
              </a:rPr>
              <a:t>112%</a:t>
            </a:r>
            <a:r>
              <a:rPr lang="en-US" sz="1500">
                <a:solidFill>
                  <a:srgbClr val="000000"/>
                </a:solidFill>
                <a:latin typeface="Albert Sans SemiBold"/>
                <a:ea typeface="Albert Sans SemiBold"/>
                <a:cs typeface="Albert Sans SemiBold"/>
                <a:sym typeface="Albert Sans SemiBold"/>
              </a:rPr>
              <a:t> ROI, outperforming email and other digital channels (Media Logic, 2022).</a:t>
            </a:r>
            <a:br>
              <a:rPr lang="en-US" sz="1500">
                <a:solidFill>
                  <a:srgbClr val="000000"/>
                </a:solidFill>
                <a:latin typeface="Albert Sans SemiBold"/>
                <a:ea typeface="Albert Sans SemiBold"/>
                <a:cs typeface="Albert Sans SemiBold"/>
                <a:sym typeface="Albert Sans SemiBold"/>
              </a:rPr>
            </a:br>
            <a:endParaRPr sz="1500">
              <a:solidFill>
                <a:srgbClr val="000000"/>
              </a:solidFill>
              <a:latin typeface="Albert Sans SemiBold"/>
              <a:ea typeface="Albert Sans SemiBold"/>
              <a:cs typeface="Albert Sans SemiBold"/>
              <a:sym typeface="Albert Sans SemiBold"/>
            </a:endParaRPr>
          </a:p>
          <a:p>
            <a:pPr indent="-323850" lvl="0" marL="457200" rtl="0" algn="l">
              <a:spcBef>
                <a:spcPts val="0"/>
              </a:spcBef>
              <a:spcAft>
                <a:spcPts val="0"/>
              </a:spcAft>
              <a:buClr>
                <a:srgbClr val="000000"/>
              </a:buClr>
              <a:buSzPts val="1500"/>
              <a:buFont typeface="Albert Sans SemiBold"/>
              <a:buChar char="●"/>
            </a:pPr>
            <a:r>
              <a:rPr lang="en-US" sz="1500">
                <a:solidFill>
                  <a:srgbClr val="000000"/>
                </a:solidFill>
                <a:latin typeface="Albert Sans SemiBold"/>
                <a:ea typeface="Albert Sans SemiBold"/>
                <a:cs typeface="Albert Sans SemiBold"/>
                <a:sym typeface="Albert Sans SemiBold"/>
              </a:rPr>
              <a:t>Despite its effectiveness, there is no centralized, real-time platform for comparing DM campaign performance across competing banks.</a:t>
            </a:r>
            <a:br>
              <a:rPr lang="en-US" sz="1500">
                <a:solidFill>
                  <a:srgbClr val="000000"/>
                </a:solidFill>
                <a:latin typeface="Albert Sans SemiBold"/>
                <a:ea typeface="Albert Sans SemiBold"/>
                <a:cs typeface="Albert Sans SemiBold"/>
                <a:sym typeface="Albert Sans SemiBold"/>
              </a:rPr>
            </a:br>
            <a:endParaRPr sz="1500">
              <a:solidFill>
                <a:srgbClr val="000000"/>
              </a:solidFill>
              <a:latin typeface="Albert Sans SemiBold"/>
              <a:ea typeface="Albert Sans SemiBold"/>
              <a:cs typeface="Albert Sans SemiBold"/>
              <a:sym typeface="Albert Sans SemiBold"/>
            </a:endParaRPr>
          </a:p>
          <a:p>
            <a:pPr indent="-323850" lvl="0" marL="457200" rtl="0" algn="l">
              <a:spcBef>
                <a:spcPts val="0"/>
              </a:spcBef>
              <a:spcAft>
                <a:spcPts val="0"/>
              </a:spcAft>
              <a:buClr>
                <a:srgbClr val="000000"/>
              </a:buClr>
              <a:buSzPts val="1500"/>
              <a:buFont typeface="Albert Sans SemiBold"/>
              <a:buChar char="●"/>
            </a:pPr>
            <a:r>
              <a:rPr lang="en-US" sz="1500">
                <a:solidFill>
                  <a:srgbClr val="000000"/>
                </a:solidFill>
                <a:latin typeface="Albert Sans SemiBold"/>
                <a:ea typeface="Albert Sans SemiBold"/>
                <a:cs typeface="Albert Sans SemiBold"/>
                <a:sym typeface="Albert Sans SemiBold"/>
              </a:rPr>
              <a:t>Current tools are often costly, complex, or lack competitor benchmarking features.</a:t>
            </a:r>
            <a:endParaRPr sz="1500">
              <a:latin typeface="Albert Sans SemiBold"/>
              <a:ea typeface="Albert Sans SemiBold"/>
              <a:cs typeface="Albert Sans SemiBold"/>
              <a:sym typeface="Albert Sans SemiBold"/>
            </a:endParaRPr>
          </a:p>
        </p:txBody>
      </p:sp>
      <p:cxnSp>
        <p:nvCxnSpPr>
          <p:cNvPr id="1363" name="Google Shape;1363;p173"/>
          <p:cNvCxnSpPr/>
          <p:nvPr/>
        </p:nvCxnSpPr>
        <p:spPr>
          <a:xfrm rot="10800000">
            <a:off x="8" y="396400"/>
            <a:ext cx="13357200" cy="0"/>
          </a:xfrm>
          <a:prstGeom prst="straightConnector1">
            <a:avLst/>
          </a:prstGeom>
          <a:noFill/>
          <a:ln cap="flat" cmpd="sng" w="9525">
            <a:solidFill>
              <a:schemeClr val="lt1"/>
            </a:solidFill>
            <a:prstDash val="solid"/>
            <a:round/>
            <a:headEnd len="med" w="med" type="none"/>
            <a:tailEnd len="med" w="med" type="none"/>
          </a:ln>
        </p:spPr>
      </p:cxnSp>
      <p:pic>
        <p:nvPicPr>
          <p:cNvPr id="1364" name="Google Shape;1364;p173"/>
          <p:cNvPicPr preferRelativeResize="0"/>
          <p:nvPr/>
        </p:nvPicPr>
        <p:blipFill>
          <a:blip r:embed="rId3">
            <a:alphaModFix/>
          </a:blip>
          <a:stretch>
            <a:fillRect/>
          </a:stretch>
        </p:blipFill>
        <p:spPr>
          <a:xfrm>
            <a:off x="267162" y="987875"/>
            <a:ext cx="5223426" cy="3886800"/>
          </a:xfrm>
          <a:prstGeom prst="rect">
            <a:avLst/>
          </a:prstGeom>
          <a:noFill/>
          <a:ln>
            <a:noFill/>
          </a:ln>
        </p:spPr>
      </p:pic>
      <p:sp>
        <p:nvSpPr>
          <p:cNvPr id="1365" name="Google Shape;1365;p173"/>
          <p:cNvSpPr txBox="1"/>
          <p:nvPr/>
        </p:nvSpPr>
        <p:spPr>
          <a:xfrm>
            <a:off x="1378863" y="49403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1200">
                <a:latin typeface="Times New Roman"/>
                <a:ea typeface="Times New Roman"/>
                <a:cs typeface="Times New Roman"/>
                <a:sym typeface="Times New Roman"/>
              </a:rPr>
              <a:t>DM Response Rates (%) by FI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74"/>
          <p:cNvSpPr txBox="1"/>
          <p:nvPr>
            <p:ph type="title"/>
          </p:nvPr>
        </p:nvSpPr>
        <p:spPr>
          <a:xfrm flipH="1">
            <a:off x="6367400" y="1013325"/>
            <a:ext cx="4466700" cy="727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RESEARCH AIM</a:t>
            </a:r>
            <a:endParaRPr/>
          </a:p>
        </p:txBody>
      </p:sp>
      <p:sp>
        <p:nvSpPr>
          <p:cNvPr id="1371" name="Google Shape;1371;p174"/>
          <p:cNvSpPr txBox="1"/>
          <p:nvPr>
            <p:ph idx="1" type="body"/>
          </p:nvPr>
        </p:nvSpPr>
        <p:spPr>
          <a:xfrm flipH="1">
            <a:off x="5517175" y="2097275"/>
            <a:ext cx="6549000" cy="3372600"/>
          </a:xfrm>
          <a:prstGeom prst="rect">
            <a:avLst/>
          </a:prstGeom>
        </p:spPr>
        <p:txBody>
          <a:bodyPr anchorCtr="0" anchor="ctr" bIns="121900" lIns="121900" spcFirstLastPara="1" rIns="121900" wrap="square" tIns="121900">
            <a:noAutofit/>
          </a:bodyPr>
          <a:lstStyle/>
          <a:p>
            <a:pPr indent="0" lvl="0" marL="0" rtl="0" algn="l">
              <a:lnSpc>
                <a:spcPct val="150000"/>
              </a:lnSpc>
              <a:spcBef>
                <a:spcPts val="0"/>
              </a:spcBef>
              <a:spcAft>
                <a:spcPts val="0"/>
              </a:spcAft>
              <a:buNone/>
            </a:pPr>
            <a:r>
              <a:rPr lang="en-US">
                <a:latin typeface="Albert Sans SemiBold"/>
                <a:ea typeface="Albert Sans SemiBold"/>
                <a:cs typeface="Albert Sans SemiBold"/>
                <a:sym typeface="Albert Sans SemiBold"/>
              </a:rPr>
              <a:t>To address the following problems:</a:t>
            </a:r>
            <a:endParaRPr>
              <a:latin typeface="Albert Sans SemiBold"/>
              <a:ea typeface="Albert Sans SemiBold"/>
              <a:cs typeface="Albert Sans SemiBold"/>
              <a:sym typeface="Albert Sans SemiBold"/>
            </a:endParaRPr>
          </a:p>
          <a:p>
            <a:pPr indent="-330200" lvl="0" marL="457200" rtl="0" algn="l">
              <a:lnSpc>
                <a:spcPct val="150000"/>
              </a:lnSpc>
              <a:spcBef>
                <a:spcPts val="0"/>
              </a:spcBef>
              <a:spcAft>
                <a:spcPts val="0"/>
              </a:spcAft>
              <a:buSzPts val="1600"/>
              <a:buFont typeface="Albert Sans SemiBold"/>
              <a:buChar char="●"/>
            </a:pPr>
            <a:r>
              <a:rPr lang="en-US">
                <a:latin typeface="Albert Sans SemiBold"/>
                <a:ea typeface="Albert Sans SemiBold"/>
                <a:cs typeface="Albert Sans SemiBold"/>
                <a:sym typeface="Albert Sans SemiBold"/>
              </a:rPr>
              <a:t>Financial institutions struggle to analyze direct mail campaigns effectively</a:t>
            </a:r>
            <a:endParaRPr>
              <a:latin typeface="Albert Sans SemiBold"/>
              <a:ea typeface="Albert Sans SemiBold"/>
              <a:cs typeface="Albert Sans SemiBold"/>
              <a:sym typeface="Albert Sans SemiBold"/>
            </a:endParaRPr>
          </a:p>
          <a:p>
            <a:pPr indent="-330200" lvl="0" marL="457200" rtl="0" algn="l">
              <a:lnSpc>
                <a:spcPct val="150000"/>
              </a:lnSpc>
              <a:spcBef>
                <a:spcPts val="0"/>
              </a:spcBef>
              <a:spcAft>
                <a:spcPts val="0"/>
              </a:spcAft>
              <a:buSzPts val="1600"/>
              <a:buFont typeface="Albert Sans SemiBold"/>
              <a:buChar char="●"/>
            </a:pPr>
            <a:r>
              <a:rPr lang="en-US">
                <a:latin typeface="Albert Sans SemiBold"/>
                <a:ea typeface="Albert Sans SemiBold"/>
                <a:cs typeface="Albert Sans SemiBold"/>
                <a:sym typeface="Albert Sans SemiBold"/>
              </a:rPr>
              <a:t>Marketing data is scattered and lacks centralized insights</a:t>
            </a:r>
            <a:endParaRPr>
              <a:latin typeface="Albert Sans SemiBold"/>
              <a:ea typeface="Albert Sans SemiBold"/>
              <a:cs typeface="Albert Sans SemiBold"/>
              <a:sym typeface="Albert Sans SemiBold"/>
            </a:endParaRPr>
          </a:p>
          <a:p>
            <a:pPr indent="-330200" lvl="0" marL="457200" rtl="0" algn="l">
              <a:lnSpc>
                <a:spcPct val="150000"/>
              </a:lnSpc>
              <a:spcBef>
                <a:spcPts val="0"/>
              </a:spcBef>
              <a:spcAft>
                <a:spcPts val="0"/>
              </a:spcAft>
              <a:buSzPts val="1600"/>
              <a:buFont typeface="Albert Sans SemiBold"/>
              <a:buChar char="●"/>
            </a:pPr>
            <a:r>
              <a:rPr lang="en-US">
                <a:latin typeface="Albert Sans SemiBold"/>
                <a:ea typeface="Albert Sans SemiBold"/>
                <a:cs typeface="Albert Sans SemiBold"/>
                <a:sym typeface="Albert Sans SemiBold"/>
              </a:rPr>
              <a:t>No existing tools to compare competitor strategies</a:t>
            </a:r>
            <a:endParaRPr>
              <a:latin typeface="Albert Sans SemiBold"/>
              <a:ea typeface="Albert Sans SemiBold"/>
              <a:cs typeface="Albert Sans SemiBold"/>
              <a:sym typeface="Albert Sans SemiBold"/>
            </a:endParaRPr>
          </a:p>
          <a:p>
            <a:pPr indent="-330200" lvl="0" marL="457200" rtl="0" algn="l">
              <a:lnSpc>
                <a:spcPct val="150000"/>
              </a:lnSpc>
              <a:spcBef>
                <a:spcPts val="0"/>
              </a:spcBef>
              <a:spcAft>
                <a:spcPts val="0"/>
              </a:spcAft>
              <a:buSzPts val="1600"/>
              <a:buFont typeface="Albert Sans SemiBold"/>
              <a:buChar char="●"/>
            </a:pPr>
            <a:r>
              <a:rPr lang="en-US">
                <a:latin typeface="Albert Sans SemiBold"/>
                <a:ea typeface="Albert Sans SemiBold"/>
                <a:cs typeface="Albert Sans SemiBold"/>
                <a:sym typeface="Albert Sans SemiBold"/>
              </a:rPr>
              <a:t>Urgent need for a simple, accessible web-based analytics platform</a:t>
            </a:r>
            <a:endParaRPr>
              <a:latin typeface="Albert Sans SemiBold"/>
              <a:ea typeface="Albert Sans SemiBold"/>
              <a:cs typeface="Albert Sans SemiBold"/>
              <a:sym typeface="Albert Sans SemiBold"/>
            </a:endParaRPr>
          </a:p>
          <a:p>
            <a:pPr indent="-330200" lvl="0" marL="457200" rtl="0" algn="l">
              <a:lnSpc>
                <a:spcPct val="150000"/>
              </a:lnSpc>
              <a:spcBef>
                <a:spcPts val="0"/>
              </a:spcBef>
              <a:spcAft>
                <a:spcPts val="0"/>
              </a:spcAft>
              <a:buSzPts val="1600"/>
              <a:buFont typeface="Albert Sans SemiBold"/>
              <a:buChar char="●"/>
            </a:pPr>
            <a:r>
              <a:rPr lang="en-US">
                <a:latin typeface="Albert Sans SemiBold"/>
                <a:ea typeface="Albert Sans SemiBold"/>
                <a:cs typeface="Albert Sans SemiBold"/>
                <a:sym typeface="Albert Sans SemiBold"/>
              </a:rPr>
              <a:t>Lack of time-based trend analysis across major banks</a:t>
            </a:r>
            <a:endParaRPr>
              <a:latin typeface="Albert Sans SemiBold"/>
              <a:ea typeface="Albert Sans SemiBold"/>
              <a:cs typeface="Albert Sans SemiBold"/>
              <a:sym typeface="Albert Sans SemiBold"/>
            </a:endParaRPr>
          </a:p>
          <a:p>
            <a:pPr indent="-330200" lvl="0" marL="457200" rtl="0" algn="l">
              <a:lnSpc>
                <a:spcPct val="150000"/>
              </a:lnSpc>
              <a:spcBef>
                <a:spcPts val="0"/>
              </a:spcBef>
              <a:spcAft>
                <a:spcPts val="0"/>
              </a:spcAft>
              <a:buSzPts val="1600"/>
              <a:buFont typeface="Albert Sans SemiBold"/>
              <a:buChar char="●"/>
            </a:pPr>
            <a:r>
              <a:rPr lang="en-US">
                <a:latin typeface="Albert Sans SemiBold"/>
                <a:ea typeface="Albert Sans SemiBold"/>
                <a:cs typeface="Albert Sans SemiBold"/>
                <a:sym typeface="Albert Sans SemiBold"/>
              </a:rPr>
              <a:t>Analysts need actionable insights to improve campaign performance</a:t>
            </a:r>
            <a:endParaRPr>
              <a:latin typeface="Albert Sans SemiBold"/>
              <a:ea typeface="Albert Sans SemiBold"/>
              <a:cs typeface="Albert Sans SemiBold"/>
              <a:sym typeface="Albert Sans SemiBold"/>
            </a:endParaRPr>
          </a:p>
        </p:txBody>
      </p:sp>
      <p:cxnSp>
        <p:nvCxnSpPr>
          <p:cNvPr id="1372" name="Google Shape;1372;p174"/>
          <p:cNvCxnSpPr/>
          <p:nvPr/>
        </p:nvCxnSpPr>
        <p:spPr>
          <a:xfrm rot="10800000">
            <a:off x="8" y="396400"/>
            <a:ext cx="13357200" cy="0"/>
          </a:xfrm>
          <a:prstGeom prst="straightConnector1">
            <a:avLst/>
          </a:prstGeom>
          <a:noFill/>
          <a:ln cap="flat" cmpd="sng" w="9525">
            <a:solidFill>
              <a:schemeClr val="lt1"/>
            </a:solidFill>
            <a:prstDash val="solid"/>
            <a:round/>
            <a:headEnd len="med" w="med" type="none"/>
            <a:tailEnd len="med" w="med" type="none"/>
          </a:ln>
        </p:spPr>
      </p:cxnSp>
      <p:pic>
        <p:nvPicPr>
          <p:cNvPr id="1373" name="Google Shape;1373;p174"/>
          <p:cNvPicPr preferRelativeResize="0"/>
          <p:nvPr/>
        </p:nvPicPr>
        <p:blipFill>
          <a:blip r:embed="rId3">
            <a:alphaModFix/>
          </a:blip>
          <a:stretch>
            <a:fillRect/>
          </a:stretch>
        </p:blipFill>
        <p:spPr>
          <a:xfrm>
            <a:off x="188900" y="1243675"/>
            <a:ext cx="5192774" cy="3574875"/>
          </a:xfrm>
          <a:prstGeom prst="rect">
            <a:avLst/>
          </a:prstGeom>
          <a:noFill/>
          <a:ln>
            <a:noFill/>
          </a:ln>
        </p:spPr>
      </p:pic>
      <p:sp>
        <p:nvSpPr>
          <p:cNvPr id="1374" name="Google Shape;1374;p174"/>
          <p:cNvSpPr txBox="1"/>
          <p:nvPr/>
        </p:nvSpPr>
        <p:spPr>
          <a:xfrm>
            <a:off x="1196275" y="49453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200">
                <a:latin typeface="Times New Roman"/>
                <a:ea typeface="Times New Roman"/>
                <a:cs typeface="Times New Roman"/>
                <a:sym typeface="Times New Roman"/>
              </a:rPr>
              <a:t>US Consumer Responses to DM vs. Email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75"/>
          <p:cNvSpPr txBox="1"/>
          <p:nvPr>
            <p:ph type="title"/>
          </p:nvPr>
        </p:nvSpPr>
        <p:spPr>
          <a:xfrm>
            <a:off x="7565975" y="2693758"/>
            <a:ext cx="3226800" cy="487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OUR AIM</a:t>
            </a:r>
            <a:endParaRPr/>
          </a:p>
        </p:txBody>
      </p:sp>
      <p:sp>
        <p:nvSpPr>
          <p:cNvPr id="1380" name="Google Shape;1380;p175"/>
          <p:cNvSpPr txBox="1"/>
          <p:nvPr>
            <p:ph idx="2" type="title"/>
          </p:nvPr>
        </p:nvSpPr>
        <p:spPr>
          <a:xfrm>
            <a:off x="3572825" y="2693758"/>
            <a:ext cx="3226800" cy="487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THE GOAL</a:t>
            </a:r>
            <a:endParaRPr/>
          </a:p>
        </p:txBody>
      </p:sp>
      <p:sp>
        <p:nvSpPr>
          <p:cNvPr id="1381" name="Google Shape;1381;p175"/>
          <p:cNvSpPr txBox="1"/>
          <p:nvPr>
            <p:ph idx="1" type="subTitle"/>
          </p:nvPr>
        </p:nvSpPr>
        <p:spPr>
          <a:xfrm>
            <a:off x="3217925" y="2790825"/>
            <a:ext cx="3823200" cy="24204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1200"/>
              </a:spcBef>
              <a:spcAft>
                <a:spcPts val="0"/>
              </a:spcAft>
              <a:buSzPts val="1500"/>
              <a:buFont typeface="Albert Sans SemiBold"/>
              <a:buChar char="●"/>
            </a:pPr>
            <a:r>
              <a:rPr lang="en-US" sz="1500">
                <a:latin typeface="Albert Sans SemiBold"/>
                <a:ea typeface="Albert Sans SemiBold"/>
                <a:cs typeface="Albert Sans SemiBold"/>
                <a:sym typeface="Albert Sans SemiBold"/>
              </a:rPr>
              <a:t>Organizes DM data from major US banks into a structured, query-friendly format.</a:t>
            </a:r>
            <a:endParaRPr sz="1500">
              <a:latin typeface="Albert Sans SemiBold"/>
              <a:ea typeface="Albert Sans SemiBold"/>
              <a:cs typeface="Albert Sans SemiBold"/>
              <a:sym typeface="Albert Sans SemiBold"/>
            </a:endParaRPr>
          </a:p>
          <a:p>
            <a:pPr indent="-323850" lvl="0" marL="457200" rtl="0" algn="l">
              <a:lnSpc>
                <a:spcPct val="115000"/>
              </a:lnSpc>
              <a:spcBef>
                <a:spcPts val="1000"/>
              </a:spcBef>
              <a:spcAft>
                <a:spcPts val="0"/>
              </a:spcAft>
              <a:buSzPts val="1500"/>
              <a:buFont typeface="Albert Sans SemiBold"/>
              <a:buChar char="●"/>
            </a:pPr>
            <a:r>
              <a:rPr lang="en-US" sz="1500">
                <a:latin typeface="Albert Sans SemiBold"/>
                <a:ea typeface="Albert Sans SemiBold"/>
                <a:cs typeface="Albert Sans SemiBold"/>
                <a:sym typeface="Albert Sans SemiBold"/>
              </a:rPr>
              <a:t>Supports real-time insights for quicker, more informed decision-making.</a:t>
            </a:r>
            <a:endParaRPr sz="1500">
              <a:latin typeface="Albert Sans SemiBold"/>
              <a:ea typeface="Albert Sans SemiBold"/>
              <a:cs typeface="Albert Sans SemiBold"/>
              <a:sym typeface="Albert Sans SemiBold"/>
            </a:endParaRPr>
          </a:p>
          <a:p>
            <a:pPr indent="-323850" lvl="0" marL="457200" rtl="0" algn="l">
              <a:lnSpc>
                <a:spcPct val="115000"/>
              </a:lnSpc>
              <a:spcBef>
                <a:spcPts val="1000"/>
              </a:spcBef>
              <a:spcAft>
                <a:spcPts val="1200"/>
              </a:spcAft>
              <a:buSzPts val="1500"/>
              <a:buFont typeface="Albert Sans SemiBold"/>
              <a:buChar char="●"/>
            </a:pPr>
            <a:r>
              <a:rPr lang="en-US" sz="1500">
                <a:latin typeface="Albert Sans SemiBold"/>
                <a:ea typeface="Albert Sans SemiBold"/>
                <a:cs typeface="Albert Sans SemiBold"/>
                <a:sym typeface="Albert Sans SemiBold"/>
              </a:rPr>
              <a:t>Enables CSV report downloads for extended offline planning.</a:t>
            </a:r>
            <a:endParaRPr sz="1500">
              <a:latin typeface="Albert Sans SemiBold"/>
              <a:ea typeface="Albert Sans SemiBold"/>
              <a:cs typeface="Albert Sans SemiBold"/>
              <a:sym typeface="Albert Sans SemiBold"/>
            </a:endParaRPr>
          </a:p>
        </p:txBody>
      </p:sp>
      <p:sp>
        <p:nvSpPr>
          <p:cNvPr id="1382" name="Google Shape;1382;p175"/>
          <p:cNvSpPr txBox="1"/>
          <p:nvPr>
            <p:ph idx="3" type="subTitle"/>
          </p:nvPr>
        </p:nvSpPr>
        <p:spPr>
          <a:xfrm>
            <a:off x="7211025" y="2790825"/>
            <a:ext cx="3823200" cy="2310900"/>
          </a:xfrm>
          <a:prstGeom prst="rect">
            <a:avLst/>
          </a:prstGeom>
        </p:spPr>
        <p:txBody>
          <a:bodyPr anchorCtr="0" anchor="t" bIns="45700" lIns="91425" spcFirstLastPara="1" rIns="91425" wrap="square" tIns="45700">
            <a:noAutofit/>
          </a:bodyPr>
          <a:lstStyle/>
          <a:p>
            <a:pPr indent="-323850" lvl="0" marL="457200" rtl="0" algn="l">
              <a:lnSpc>
                <a:spcPct val="115000"/>
              </a:lnSpc>
              <a:spcBef>
                <a:spcPts val="1200"/>
              </a:spcBef>
              <a:spcAft>
                <a:spcPts val="0"/>
              </a:spcAft>
              <a:buSzPts val="1500"/>
              <a:buFont typeface="Albert Sans SemiBold"/>
              <a:buChar char="●"/>
            </a:pPr>
            <a:r>
              <a:rPr lang="en-US" sz="1500">
                <a:latin typeface="Albert Sans SemiBold"/>
                <a:ea typeface="Albert Sans SemiBold"/>
                <a:cs typeface="Albert Sans SemiBold"/>
                <a:sym typeface="Albert Sans SemiBold"/>
              </a:rPr>
              <a:t>Visualizes marketing performance via interactive Streamlit dashboards.</a:t>
            </a:r>
            <a:endParaRPr sz="1500">
              <a:latin typeface="Albert Sans SemiBold"/>
              <a:ea typeface="Albert Sans SemiBold"/>
              <a:cs typeface="Albert Sans SemiBold"/>
              <a:sym typeface="Albert Sans SemiBold"/>
            </a:endParaRPr>
          </a:p>
          <a:p>
            <a:pPr indent="-323850" lvl="0" marL="457200" rtl="0" algn="l">
              <a:lnSpc>
                <a:spcPct val="115000"/>
              </a:lnSpc>
              <a:spcBef>
                <a:spcPts val="1000"/>
              </a:spcBef>
              <a:spcAft>
                <a:spcPts val="0"/>
              </a:spcAft>
              <a:buSzPts val="1500"/>
              <a:buFont typeface="Albert Sans SemiBold"/>
              <a:buChar char="●"/>
            </a:pPr>
            <a:r>
              <a:rPr lang="en-US" sz="1500">
                <a:latin typeface="Albert Sans SemiBold"/>
                <a:ea typeface="Albert Sans SemiBold"/>
                <a:cs typeface="Albert Sans SemiBold"/>
                <a:sym typeface="Albert Sans SemiBold"/>
              </a:rPr>
              <a:t>Empowers marketing analysts with intuitive, data-driven tools for strategic planning.</a:t>
            </a:r>
            <a:endParaRPr sz="1500">
              <a:latin typeface="Albert Sans SemiBold"/>
              <a:ea typeface="Albert Sans SemiBold"/>
              <a:cs typeface="Albert Sans SemiBold"/>
              <a:sym typeface="Albert Sans SemiBold"/>
            </a:endParaRPr>
          </a:p>
          <a:p>
            <a:pPr indent="-323850" lvl="0" marL="457200" rtl="0" algn="l">
              <a:lnSpc>
                <a:spcPct val="115000"/>
              </a:lnSpc>
              <a:spcBef>
                <a:spcPts val="1000"/>
              </a:spcBef>
              <a:spcAft>
                <a:spcPts val="0"/>
              </a:spcAft>
              <a:buSzPts val="1500"/>
              <a:buFont typeface="Albert Sans SemiBold"/>
              <a:buChar char="●"/>
            </a:pPr>
            <a:r>
              <a:rPr lang="en-US" sz="1500">
                <a:latin typeface="Albert Sans SemiBold"/>
                <a:ea typeface="Albert Sans SemiBold"/>
                <a:cs typeface="Albert Sans SemiBold"/>
                <a:sym typeface="Albert Sans SemiBold"/>
              </a:rPr>
              <a:t>Support marketing analysts with user-friendly and data-driven tools.</a:t>
            </a:r>
            <a:endParaRPr sz="1500">
              <a:latin typeface="Albert Sans SemiBold"/>
              <a:ea typeface="Albert Sans SemiBold"/>
              <a:cs typeface="Albert Sans SemiBold"/>
              <a:sym typeface="Albert Sans SemiBold"/>
            </a:endParaRPr>
          </a:p>
        </p:txBody>
      </p:sp>
      <p:sp>
        <p:nvSpPr>
          <p:cNvPr id="1383" name="Google Shape;1383;p175"/>
          <p:cNvSpPr/>
          <p:nvPr/>
        </p:nvSpPr>
        <p:spPr>
          <a:xfrm>
            <a:off x="8673375" y="1475792"/>
            <a:ext cx="1011900" cy="1011900"/>
          </a:xfrm>
          <a:prstGeom prst="roundRect">
            <a:avLst>
              <a:gd fmla="val 23646" name="adj"/>
            </a:avLst>
          </a:prstGeom>
          <a:solidFill>
            <a:srgbClr val="FCE5C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4" name="Google Shape;1384;p175"/>
          <p:cNvSpPr/>
          <p:nvPr/>
        </p:nvSpPr>
        <p:spPr>
          <a:xfrm>
            <a:off x="4680225" y="1475792"/>
            <a:ext cx="1011900" cy="1011900"/>
          </a:xfrm>
          <a:prstGeom prst="roundRect">
            <a:avLst>
              <a:gd fmla="val 23646" name="adj"/>
            </a:avLst>
          </a:prstGeom>
          <a:solidFill>
            <a:srgbClr val="D9EA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85" name="Google Shape;1385;p175"/>
          <p:cNvGrpSpPr/>
          <p:nvPr/>
        </p:nvGrpSpPr>
        <p:grpSpPr>
          <a:xfrm>
            <a:off x="8955150" y="1757582"/>
            <a:ext cx="448322" cy="448322"/>
            <a:chOff x="1752325" y="1302425"/>
            <a:chExt cx="336250" cy="336250"/>
          </a:xfrm>
        </p:grpSpPr>
        <p:sp>
          <p:nvSpPr>
            <p:cNvPr id="1386" name="Google Shape;1386;p175"/>
            <p:cNvSpPr/>
            <p:nvPr/>
          </p:nvSpPr>
          <p:spPr>
            <a:xfrm>
              <a:off x="1752325" y="1471700"/>
              <a:ext cx="94575" cy="166975"/>
            </a:xfrm>
            <a:custGeom>
              <a:rect b="b" l="l" r="r" t="t"/>
              <a:pathLst>
                <a:path extrusionOk="0" h="6679" w="3783">
                  <a:moveTo>
                    <a:pt x="794" y="0"/>
                  </a:moveTo>
                  <a:lnTo>
                    <a:pt x="607" y="47"/>
                  </a:lnTo>
                  <a:lnTo>
                    <a:pt x="421" y="140"/>
                  </a:lnTo>
                  <a:lnTo>
                    <a:pt x="281" y="280"/>
                  </a:lnTo>
                  <a:lnTo>
                    <a:pt x="140" y="421"/>
                  </a:lnTo>
                  <a:lnTo>
                    <a:pt x="47" y="607"/>
                  </a:lnTo>
                  <a:lnTo>
                    <a:pt x="0" y="794"/>
                  </a:lnTo>
                  <a:lnTo>
                    <a:pt x="0" y="1028"/>
                  </a:lnTo>
                  <a:lnTo>
                    <a:pt x="0" y="3036"/>
                  </a:lnTo>
                  <a:lnTo>
                    <a:pt x="47" y="3316"/>
                  </a:lnTo>
                  <a:lnTo>
                    <a:pt x="140" y="3549"/>
                  </a:lnTo>
                  <a:lnTo>
                    <a:pt x="281" y="3783"/>
                  </a:lnTo>
                  <a:lnTo>
                    <a:pt x="514" y="3923"/>
                  </a:lnTo>
                  <a:lnTo>
                    <a:pt x="514" y="6305"/>
                  </a:lnTo>
                  <a:lnTo>
                    <a:pt x="561" y="6445"/>
                  </a:lnTo>
                  <a:lnTo>
                    <a:pt x="607" y="6585"/>
                  </a:lnTo>
                  <a:lnTo>
                    <a:pt x="748" y="6631"/>
                  </a:lnTo>
                  <a:lnTo>
                    <a:pt x="888" y="6678"/>
                  </a:lnTo>
                  <a:lnTo>
                    <a:pt x="2849" y="6678"/>
                  </a:lnTo>
                  <a:lnTo>
                    <a:pt x="2989" y="6631"/>
                  </a:lnTo>
                  <a:lnTo>
                    <a:pt x="3129" y="6585"/>
                  </a:lnTo>
                  <a:lnTo>
                    <a:pt x="3223" y="6445"/>
                  </a:lnTo>
                  <a:lnTo>
                    <a:pt x="3269" y="6305"/>
                  </a:lnTo>
                  <a:lnTo>
                    <a:pt x="3269" y="3923"/>
                  </a:lnTo>
                  <a:lnTo>
                    <a:pt x="3456" y="3783"/>
                  </a:lnTo>
                  <a:lnTo>
                    <a:pt x="3643" y="3549"/>
                  </a:lnTo>
                  <a:lnTo>
                    <a:pt x="3736" y="3316"/>
                  </a:lnTo>
                  <a:lnTo>
                    <a:pt x="3783" y="3036"/>
                  </a:lnTo>
                  <a:lnTo>
                    <a:pt x="3783" y="1028"/>
                  </a:lnTo>
                  <a:lnTo>
                    <a:pt x="3736" y="794"/>
                  </a:lnTo>
                  <a:lnTo>
                    <a:pt x="3690" y="607"/>
                  </a:lnTo>
                  <a:lnTo>
                    <a:pt x="3596" y="467"/>
                  </a:lnTo>
                  <a:lnTo>
                    <a:pt x="3456" y="280"/>
                  </a:lnTo>
                  <a:lnTo>
                    <a:pt x="3316" y="140"/>
                  </a:lnTo>
                  <a:lnTo>
                    <a:pt x="3129" y="47"/>
                  </a:lnTo>
                  <a:lnTo>
                    <a:pt x="2942"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7" name="Google Shape;1387;p175"/>
            <p:cNvSpPr/>
            <p:nvPr/>
          </p:nvSpPr>
          <p:spPr>
            <a:xfrm>
              <a:off x="1892425" y="1326925"/>
              <a:ext cx="94575" cy="115600"/>
            </a:xfrm>
            <a:custGeom>
              <a:rect b="b" l="l" r="r" t="t"/>
              <a:pathLst>
                <a:path extrusionOk="0" h="4624" w="3783">
                  <a:moveTo>
                    <a:pt x="3409" y="1"/>
                  </a:moveTo>
                  <a:lnTo>
                    <a:pt x="3269" y="47"/>
                  </a:lnTo>
                  <a:lnTo>
                    <a:pt x="3176" y="94"/>
                  </a:lnTo>
                  <a:lnTo>
                    <a:pt x="3082" y="234"/>
                  </a:lnTo>
                  <a:lnTo>
                    <a:pt x="3082" y="328"/>
                  </a:lnTo>
                  <a:lnTo>
                    <a:pt x="3082" y="2149"/>
                  </a:lnTo>
                  <a:lnTo>
                    <a:pt x="3036" y="2336"/>
                  </a:lnTo>
                  <a:lnTo>
                    <a:pt x="2989" y="2522"/>
                  </a:lnTo>
                  <a:lnTo>
                    <a:pt x="2896" y="2709"/>
                  </a:lnTo>
                  <a:lnTo>
                    <a:pt x="2755" y="2849"/>
                  </a:lnTo>
                  <a:lnTo>
                    <a:pt x="2615" y="2989"/>
                  </a:lnTo>
                  <a:lnTo>
                    <a:pt x="2429" y="3083"/>
                  </a:lnTo>
                  <a:lnTo>
                    <a:pt x="2242" y="3129"/>
                  </a:lnTo>
                  <a:lnTo>
                    <a:pt x="2055" y="3176"/>
                  </a:lnTo>
                  <a:lnTo>
                    <a:pt x="187" y="3176"/>
                  </a:lnTo>
                  <a:lnTo>
                    <a:pt x="94" y="3270"/>
                  </a:lnTo>
                  <a:lnTo>
                    <a:pt x="0" y="3363"/>
                  </a:lnTo>
                  <a:lnTo>
                    <a:pt x="0" y="3503"/>
                  </a:lnTo>
                  <a:lnTo>
                    <a:pt x="0" y="3643"/>
                  </a:lnTo>
                  <a:lnTo>
                    <a:pt x="94" y="3783"/>
                  </a:lnTo>
                  <a:lnTo>
                    <a:pt x="187" y="3830"/>
                  </a:lnTo>
                  <a:lnTo>
                    <a:pt x="327" y="3877"/>
                  </a:lnTo>
                  <a:lnTo>
                    <a:pt x="2475" y="3877"/>
                  </a:lnTo>
                  <a:lnTo>
                    <a:pt x="3176" y="4530"/>
                  </a:lnTo>
                  <a:lnTo>
                    <a:pt x="3269" y="4624"/>
                  </a:lnTo>
                  <a:lnTo>
                    <a:pt x="3549" y="4624"/>
                  </a:lnTo>
                  <a:lnTo>
                    <a:pt x="3643" y="4530"/>
                  </a:lnTo>
                  <a:lnTo>
                    <a:pt x="3736" y="4437"/>
                  </a:lnTo>
                  <a:lnTo>
                    <a:pt x="3783" y="4297"/>
                  </a:lnTo>
                  <a:lnTo>
                    <a:pt x="3783" y="328"/>
                  </a:lnTo>
                  <a:lnTo>
                    <a:pt x="3736" y="234"/>
                  </a:lnTo>
                  <a:lnTo>
                    <a:pt x="3643" y="94"/>
                  </a:lnTo>
                  <a:lnTo>
                    <a:pt x="3549" y="47"/>
                  </a:lnTo>
                  <a:lnTo>
                    <a:pt x="3409"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8" name="Google Shape;1388;p175"/>
            <p:cNvSpPr/>
            <p:nvPr/>
          </p:nvSpPr>
          <p:spPr>
            <a:xfrm>
              <a:off x="1857400" y="1302425"/>
              <a:ext cx="94575" cy="106250"/>
            </a:xfrm>
            <a:custGeom>
              <a:rect b="b" l="l" r="r" t="t"/>
              <a:pathLst>
                <a:path extrusionOk="0" h="4250" w="3783">
                  <a:moveTo>
                    <a:pt x="327" y="0"/>
                  </a:moveTo>
                  <a:lnTo>
                    <a:pt x="234" y="47"/>
                  </a:lnTo>
                  <a:lnTo>
                    <a:pt x="94" y="93"/>
                  </a:lnTo>
                  <a:lnTo>
                    <a:pt x="47" y="233"/>
                  </a:lnTo>
                  <a:lnTo>
                    <a:pt x="0" y="327"/>
                  </a:lnTo>
                  <a:lnTo>
                    <a:pt x="0" y="3876"/>
                  </a:lnTo>
                  <a:lnTo>
                    <a:pt x="47" y="4016"/>
                  </a:lnTo>
                  <a:lnTo>
                    <a:pt x="94" y="4156"/>
                  </a:lnTo>
                  <a:lnTo>
                    <a:pt x="234" y="4203"/>
                  </a:lnTo>
                  <a:lnTo>
                    <a:pt x="327" y="4250"/>
                  </a:lnTo>
                  <a:lnTo>
                    <a:pt x="467" y="4203"/>
                  </a:lnTo>
                  <a:lnTo>
                    <a:pt x="607" y="4156"/>
                  </a:lnTo>
                  <a:lnTo>
                    <a:pt x="1261" y="3456"/>
                  </a:lnTo>
                  <a:lnTo>
                    <a:pt x="3456" y="3456"/>
                  </a:lnTo>
                  <a:lnTo>
                    <a:pt x="3549" y="3409"/>
                  </a:lnTo>
                  <a:lnTo>
                    <a:pt x="3689" y="3362"/>
                  </a:lnTo>
                  <a:lnTo>
                    <a:pt x="3736" y="3269"/>
                  </a:lnTo>
                  <a:lnTo>
                    <a:pt x="3783" y="3129"/>
                  </a:lnTo>
                  <a:lnTo>
                    <a:pt x="3783" y="327"/>
                  </a:lnTo>
                  <a:lnTo>
                    <a:pt x="3736" y="233"/>
                  </a:lnTo>
                  <a:lnTo>
                    <a:pt x="3689" y="93"/>
                  </a:lnTo>
                  <a:lnTo>
                    <a:pt x="3549" y="47"/>
                  </a:lnTo>
                  <a:lnTo>
                    <a:pt x="3456"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9" name="Google Shape;1389;p175"/>
            <p:cNvSpPr/>
            <p:nvPr/>
          </p:nvSpPr>
          <p:spPr>
            <a:xfrm>
              <a:off x="1994000" y="1510225"/>
              <a:ext cx="94575" cy="128450"/>
            </a:xfrm>
            <a:custGeom>
              <a:rect b="b" l="l" r="r" t="t"/>
              <a:pathLst>
                <a:path extrusionOk="0" h="5138" w="3783">
                  <a:moveTo>
                    <a:pt x="981" y="0"/>
                  </a:moveTo>
                  <a:lnTo>
                    <a:pt x="794" y="47"/>
                  </a:lnTo>
                  <a:lnTo>
                    <a:pt x="607" y="94"/>
                  </a:lnTo>
                  <a:lnTo>
                    <a:pt x="420" y="187"/>
                  </a:lnTo>
                  <a:lnTo>
                    <a:pt x="280" y="327"/>
                  </a:lnTo>
                  <a:lnTo>
                    <a:pt x="140" y="467"/>
                  </a:lnTo>
                  <a:lnTo>
                    <a:pt x="47" y="654"/>
                  </a:lnTo>
                  <a:lnTo>
                    <a:pt x="0" y="841"/>
                  </a:lnTo>
                  <a:lnTo>
                    <a:pt x="0" y="1028"/>
                  </a:lnTo>
                  <a:lnTo>
                    <a:pt x="0" y="2008"/>
                  </a:lnTo>
                  <a:lnTo>
                    <a:pt x="0" y="2289"/>
                  </a:lnTo>
                  <a:lnTo>
                    <a:pt x="140" y="2522"/>
                  </a:lnTo>
                  <a:lnTo>
                    <a:pt x="280" y="2756"/>
                  </a:lnTo>
                  <a:lnTo>
                    <a:pt x="514" y="2896"/>
                  </a:lnTo>
                  <a:lnTo>
                    <a:pt x="514" y="4764"/>
                  </a:lnTo>
                  <a:lnTo>
                    <a:pt x="560" y="4904"/>
                  </a:lnTo>
                  <a:lnTo>
                    <a:pt x="607" y="5044"/>
                  </a:lnTo>
                  <a:lnTo>
                    <a:pt x="747" y="5090"/>
                  </a:lnTo>
                  <a:lnTo>
                    <a:pt x="887" y="5137"/>
                  </a:lnTo>
                  <a:lnTo>
                    <a:pt x="2849" y="5137"/>
                  </a:lnTo>
                  <a:lnTo>
                    <a:pt x="2989" y="5090"/>
                  </a:lnTo>
                  <a:lnTo>
                    <a:pt x="3129" y="5044"/>
                  </a:lnTo>
                  <a:lnTo>
                    <a:pt x="3222" y="4904"/>
                  </a:lnTo>
                  <a:lnTo>
                    <a:pt x="3222" y="4764"/>
                  </a:lnTo>
                  <a:lnTo>
                    <a:pt x="3222" y="2896"/>
                  </a:lnTo>
                  <a:lnTo>
                    <a:pt x="3456" y="2756"/>
                  </a:lnTo>
                  <a:lnTo>
                    <a:pt x="3643" y="2522"/>
                  </a:lnTo>
                  <a:lnTo>
                    <a:pt x="3736" y="2289"/>
                  </a:lnTo>
                  <a:lnTo>
                    <a:pt x="3783" y="2008"/>
                  </a:lnTo>
                  <a:lnTo>
                    <a:pt x="3783" y="1028"/>
                  </a:lnTo>
                  <a:lnTo>
                    <a:pt x="3736" y="841"/>
                  </a:lnTo>
                  <a:lnTo>
                    <a:pt x="3689" y="654"/>
                  </a:lnTo>
                  <a:lnTo>
                    <a:pt x="3596" y="467"/>
                  </a:lnTo>
                  <a:lnTo>
                    <a:pt x="3456" y="327"/>
                  </a:lnTo>
                  <a:lnTo>
                    <a:pt x="3316" y="187"/>
                  </a:lnTo>
                  <a:lnTo>
                    <a:pt x="3129" y="94"/>
                  </a:lnTo>
                  <a:lnTo>
                    <a:pt x="2942" y="47"/>
                  </a:lnTo>
                  <a:lnTo>
                    <a:pt x="2755"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0" name="Google Shape;1390;p175"/>
            <p:cNvSpPr/>
            <p:nvPr/>
          </p:nvSpPr>
          <p:spPr>
            <a:xfrm>
              <a:off x="2002150" y="1421500"/>
              <a:ext cx="77100" cy="77075"/>
            </a:xfrm>
            <a:custGeom>
              <a:rect b="b" l="l" r="r" t="t"/>
              <a:pathLst>
                <a:path extrusionOk="0" h="3083" w="3084">
                  <a:moveTo>
                    <a:pt x="1542" y="0"/>
                  </a:moveTo>
                  <a:lnTo>
                    <a:pt x="1262" y="47"/>
                  </a:lnTo>
                  <a:lnTo>
                    <a:pt x="935" y="94"/>
                  </a:lnTo>
                  <a:lnTo>
                    <a:pt x="701" y="280"/>
                  </a:lnTo>
                  <a:lnTo>
                    <a:pt x="468" y="467"/>
                  </a:lnTo>
                  <a:lnTo>
                    <a:pt x="281" y="654"/>
                  </a:lnTo>
                  <a:lnTo>
                    <a:pt x="141" y="934"/>
                  </a:lnTo>
                  <a:lnTo>
                    <a:pt x="48" y="1214"/>
                  </a:lnTo>
                  <a:lnTo>
                    <a:pt x="1" y="1541"/>
                  </a:lnTo>
                  <a:lnTo>
                    <a:pt x="48" y="1868"/>
                  </a:lnTo>
                  <a:lnTo>
                    <a:pt x="141" y="2148"/>
                  </a:lnTo>
                  <a:lnTo>
                    <a:pt x="281" y="2382"/>
                  </a:lnTo>
                  <a:lnTo>
                    <a:pt x="468" y="2615"/>
                  </a:lnTo>
                  <a:lnTo>
                    <a:pt x="701" y="2802"/>
                  </a:lnTo>
                  <a:lnTo>
                    <a:pt x="935" y="2942"/>
                  </a:lnTo>
                  <a:lnTo>
                    <a:pt x="1262" y="3036"/>
                  </a:lnTo>
                  <a:lnTo>
                    <a:pt x="1542" y="3082"/>
                  </a:lnTo>
                  <a:lnTo>
                    <a:pt x="1869" y="3036"/>
                  </a:lnTo>
                  <a:lnTo>
                    <a:pt x="2149" y="2942"/>
                  </a:lnTo>
                  <a:lnTo>
                    <a:pt x="2429" y="2802"/>
                  </a:lnTo>
                  <a:lnTo>
                    <a:pt x="2663" y="2615"/>
                  </a:lnTo>
                  <a:lnTo>
                    <a:pt x="2850" y="2382"/>
                  </a:lnTo>
                  <a:lnTo>
                    <a:pt x="2990" y="2148"/>
                  </a:lnTo>
                  <a:lnTo>
                    <a:pt x="3083" y="1868"/>
                  </a:lnTo>
                  <a:lnTo>
                    <a:pt x="3083" y="1541"/>
                  </a:lnTo>
                  <a:lnTo>
                    <a:pt x="3083" y="1214"/>
                  </a:lnTo>
                  <a:lnTo>
                    <a:pt x="2990" y="934"/>
                  </a:lnTo>
                  <a:lnTo>
                    <a:pt x="2850" y="654"/>
                  </a:lnTo>
                  <a:lnTo>
                    <a:pt x="2663" y="467"/>
                  </a:lnTo>
                  <a:lnTo>
                    <a:pt x="2429" y="280"/>
                  </a:lnTo>
                  <a:lnTo>
                    <a:pt x="2149" y="94"/>
                  </a:lnTo>
                  <a:lnTo>
                    <a:pt x="1869" y="47"/>
                  </a:lnTo>
                  <a:lnTo>
                    <a:pt x="1542" y="0"/>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1" name="Google Shape;1391;p175"/>
            <p:cNvSpPr/>
            <p:nvPr/>
          </p:nvSpPr>
          <p:spPr>
            <a:xfrm>
              <a:off x="1760500" y="1381800"/>
              <a:ext cx="77075" cy="77075"/>
            </a:xfrm>
            <a:custGeom>
              <a:rect b="b" l="l" r="r" t="t"/>
              <a:pathLst>
                <a:path extrusionOk="0" h="3083" w="3083">
                  <a:moveTo>
                    <a:pt x="1541" y="1"/>
                  </a:moveTo>
                  <a:lnTo>
                    <a:pt x="1261" y="47"/>
                  </a:lnTo>
                  <a:lnTo>
                    <a:pt x="934" y="141"/>
                  </a:lnTo>
                  <a:lnTo>
                    <a:pt x="701" y="281"/>
                  </a:lnTo>
                  <a:lnTo>
                    <a:pt x="467" y="467"/>
                  </a:lnTo>
                  <a:lnTo>
                    <a:pt x="280" y="701"/>
                  </a:lnTo>
                  <a:lnTo>
                    <a:pt x="140" y="934"/>
                  </a:lnTo>
                  <a:lnTo>
                    <a:pt x="47" y="1261"/>
                  </a:lnTo>
                  <a:lnTo>
                    <a:pt x="0" y="1542"/>
                  </a:lnTo>
                  <a:lnTo>
                    <a:pt x="47" y="1868"/>
                  </a:lnTo>
                  <a:lnTo>
                    <a:pt x="140" y="2149"/>
                  </a:lnTo>
                  <a:lnTo>
                    <a:pt x="280" y="2429"/>
                  </a:lnTo>
                  <a:lnTo>
                    <a:pt x="467" y="2662"/>
                  </a:lnTo>
                  <a:lnTo>
                    <a:pt x="701" y="2849"/>
                  </a:lnTo>
                  <a:lnTo>
                    <a:pt x="934" y="2989"/>
                  </a:lnTo>
                  <a:lnTo>
                    <a:pt x="1261" y="3083"/>
                  </a:lnTo>
                  <a:lnTo>
                    <a:pt x="1868" y="3083"/>
                  </a:lnTo>
                  <a:lnTo>
                    <a:pt x="2148" y="2989"/>
                  </a:lnTo>
                  <a:lnTo>
                    <a:pt x="2429" y="2849"/>
                  </a:lnTo>
                  <a:lnTo>
                    <a:pt x="2662" y="2662"/>
                  </a:lnTo>
                  <a:lnTo>
                    <a:pt x="2849" y="2429"/>
                  </a:lnTo>
                  <a:lnTo>
                    <a:pt x="2989" y="2149"/>
                  </a:lnTo>
                  <a:lnTo>
                    <a:pt x="3082" y="1868"/>
                  </a:lnTo>
                  <a:lnTo>
                    <a:pt x="3082" y="1542"/>
                  </a:lnTo>
                  <a:lnTo>
                    <a:pt x="3082" y="1261"/>
                  </a:lnTo>
                  <a:lnTo>
                    <a:pt x="2989" y="934"/>
                  </a:lnTo>
                  <a:lnTo>
                    <a:pt x="2849" y="701"/>
                  </a:lnTo>
                  <a:lnTo>
                    <a:pt x="2662" y="467"/>
                  </a:lnTo>
                  <a:lnTo>
                    <a:pt x="2429" y="281"/>
                  </a:lnTo>
                  <a:lnTo>
                    <a:pt x="2148" y="141"/>
                  </a:lnTo>
                  <a:lnTo>
                    <a:pt x="1868" y="47"/>
                  </a:lnTo>
                  <a:lnTo>
                    <a:pt x="1541" y="1"/>
                  </a:ln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92" name="Google Shape;1392;p175"/>
          <p:cNvGrpSpPr/>
          <p:nvPr/>
        </p:nvGrpSpPr>
        <p:grpSpPr>
          <a:xfrm>
            <a:off x="4962064" y="1757578"/>
            <a:ext cx="448316" cy="448339"/>
            <a:chOff x="3357325" y="2093500"/>
            <a:chExt cx="311525" cy="322825"/>
          </a:xfrm>
        </p:grpSpPr>
        <p:sp>
          <p:nvSpPr>
            <p:cNvPr id="1393" name="Google Shape;1393;p17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000000"/>
                </a:highlight>
              </a:endParaRPr>
            </a:p>
          </p:txBody>
        </p:sp>
        <p:sp>
          <p:nvSpPr>
            <p:cNvPr id="1394" name="Google Shape;1394;p17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1395" name="Google Shape;1395;p17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000000"/>
                </a:highlight>
              </a:endParaRPr>
            </a:p>
          </p:txBody>
        </p:sp>
      </p:grpSp>
      <p:grpSp>
        <p:nvGrpSpPr>
          <p:cNvPr id="1396" name="Google Shape;1396;p175"/>
          <p:cNvGrpSpPr/>
          <p:nvPr/>
        </p:nvGrpSpPr>
        <p:grpSpPr>
          <a:xfrm>
            <a:off x="185684" y="2416868"/>
            <a:ext cx="2719779" cy="3807672"/>
            <a:chOff x="624432" y="1738593"/>
            <a:chExt cx="2073634" cy="2906841"/>
          </a:xfrm>
        </p:grpSpPr>
        <p:grpSp>
          <p:nvGrpSpPr>
            <p:cNvPr id="1397" name="Google Shape;1397;p175"/>
            <p:cNvGrpSpPr/>
            <p:nvPr/>
          </p:nvGrpSpPr>
          <p:grpSpPr>
            <a:xfrm flipH="1">
              <a:off x="1544448" y="1738593"/>
              <a:ext cx="1153618" cy="2906841"/>
              <a:chOff x="10259488" y="2001100"/>
              <a:chExt cx="741400" cy="1868150"/>
            </a:xfrm>
          </p:grpSpPr>
          <p:sp>
            <p:nvSpPr>
              <p:cNvPr id="1398" name="Google Shape;1398;p175"/>
              <p:cNvSpPr/>
              <p:nvPr/>
            </p:nvSpPr>
            <p:spPr>
              <a:xfrm>
                <a:off x="10879963" y="2189450"/>
                <a:ext cx="120925" cy="184025"/>
              </a:xfrm>
              <a:custGeom>
                <a:rect b="b" l="l" r="r" t="t"/>
                <a:pathLst>
                  <a:path extrusionOk="0" h="7361" w="4837">
                    <a:moveTo>
                      <a:pt x="4008" y="0"/>
                    </a:moveTo>
                    <a:lnTo>
                      <a:pt x="3854" y="19"/>
                    </a:lnTo>
                    <a:lnTo>
                      <a:pt x="3681" y="97"/>
                    </a:lnTo>
                    <a:lnTo>
                      <a:pt x="3315" y="308"/>
                    </a:lnTo>
                    <a:lnTo>
                      <a:pt x="2717" y="694"/>
                    </a:lnTo>
                    <a:lnTo>
                      <a:pt x="1638" y="1407"/>
                    </a:lnTo>
                    <a:lnTo>
                      <a:pt x="1580" y="1445"/>
                    </a:lnTo>
                    <a:lnTo>
                      <a:pt x="1542" y="1465"/>
                    </a:lnTo>
                    <a:lnTo>
                      <a:pt x="1426" y="1465"/>
                    </a:lnTo>
                    <a:lnTo>
                      <a:pt x="1330" y="1445"/>
                    </a:lnTo>
                    <a:lnTo>
                      <a:pt x="1272" y="1407"/>
                    </a:lnTo>
                    <a:lnTo>
                      <a:pt x="1234" y="1368"/>
                    </a:lnTo>
                    <a:lnTo>
                      <a:pt x="1214" y="1330"/>
                    </a:lnTo>
                    <a:lnTo>
                      <a:pt x="1099" y="1098"/>
                    </a:lnTo>
                    <a:lnTo>
                      <a:pt x="983" y="887"/>
                    </a:lnTo>
                    <a:lnTo>
                      <a:pt x="848" y="713"/>
                    </a:lnTo>
                    <a:lnTo>
                      <a:pt x="694" y="559"/>
                    </a:lnTo>
                    <a:lnTo>
                      <a:pt x="559" y="443"/>
                    </a:lnTo>
                    <a:lnTo>
                      <a:pt x="424" y="347"/>
                    </a:lnTo>
                    <a:lnTo>
                      <a:pt x="309" y="289"/>
                    </a:lnTo>
                    <a:lnTo>
                      <a:pt x="232" y="270"/>
                    </a:lnTo>
                    <a:lnTo>
                      <a:pt x="135" y="270"/>
                    </a:lnTo>
                    <a:lnTo>
                      <a:pt x="77" y="328"/>
                    </a:lnTo>
                    <a:lnTo>
                      <a:pt x="20" y="405"/>
                    </a:lnTo>
                    <a:lnTo>
                      <a:pt x="0" y="482"/>
                    </a:lnTo>
                    <a:lnTo>
                      <a:pt x="20" y="559"/>
                    </a:lnTo>
                    <a:lnTo>
                      <a:pt x="77" y="636"/>
                    </a:lnTo>
                    <a:lnTo>
                      <a:pt x="193" y="771"/>
                    </a:lnTo>
                    <a:lnTo>
                      <a:pt x="289" y="925"/>
                    </a:lnTo>
                    <a:lnTo>
                      <a:pt x="366" y="1079"/>
                    </a:lnTo>
                    <a:lnTo>
                      <a:pt x="443" y="1233"/>
                    </a:lnTo>
                    <a:lnTo>
                      <a:pt x="501" y="1368"/>
                    </a:lnTo>
                    <a:lnTo>
                      <a:pt x="540" y="1503"/>
                    </a:lnTo>
                    <a:lnTo>
                      <a:pt x="578" y="1638"/>
                    </a:lnTo>
                    <a:lnTo>
                      <a:pt x="598" y="1792"/>
                    </a:lnTo>
                    <a:lnTo>
                      <a:pt x="636" y="2081"/>
                    </a:lnTo>
                    <a:lnTo>
                      <a:pt x="636" y="2351"/>
                    </a:lnTo>
                    <a:lnTo>
                      <a:pt x="20" y="5839"/>
                    </a:lnTo>
                    <a:lnTo>
                      <a:pt x="2216" y="7361"/>
                    </a:lnTo>
                    <a:lnTo>
                      <a:pt x="3334" y="3295"/>
                    </a:lnTo>
                    <a:lnTo>
                      <a:pt x="3642" y="2833"/>
                    </a:lnTo>
                    <a:lnTo>
                      <a:pt x="3912" y="2409"/>
                    </a:lnTo>
                    <a:lnTo>
                      <a:pt x="4143" y="2043"/>
                    </a:lnTo>
                    <a:lnTo>
                      <a:pt x="4374" y="1696"/>
                    </a:lnTo>
                    <a:lnTo>
                      <a:pt x="4625" y="1368"/>
                    </a:lnTo>
                    <a:lnTo>
                      <a:pt x="4779" y="1118"/>
                    </a:lnTo>
                    <a:lnTo>
                      <a:pt x="4818" y="1021"/>
                    </a:lnTo>
                    <a:lnTo>
                      <a:pt x="4837" y="964"/>
                    </a:lnTo>
                    <a:lnTo>
                      <a:pt x="4837" y="906"/>
                    </a:lnTo>
                    <a:lnTo>
                      <a:pt x="4818" y="867"/>
                    </a:lnTo>
                    <a:lnTo>
                      <a:pt x="4779" y="848"/>
                    </a:lnTo>
                    <a:lnTo>
                      <a:pt x="4740" y="848"/>
                    </a:lnTo>
                    <a:lnTo>
                      <a:pt x="4702" y="867"/>
                    </a:lnTo>
                    <a:lnTo>
                      <a:pt x="4625" y="925"/>
                    </a:lnTo>
                    <a:lnTo>
                      <a:pt x="4374" y="1156"/>
                    </a:lnTo>
                    <a:lnTo>
                      <a:pt x="3873" y="1657"/>
                    </a:lnTo>
                    <a:lnTo>
                      <a:pt x="4047" y="1465"/>
                    </a:lnTo>
                    <a:lnTo>
                      <a:pt x="4413" y="1041"/>
                    </a:lnTo>
                    <a:lnTo>
                      <a:pt x="4586" y="829"/>
                    </a:lnTo>
                    <a:lnTo>
                      <a:pt x="4702" y="655"/>
                    </a:lnTo>
                    <a:lnTo>
                      <a:pt x="4721" y="578"/>
                    </a:lnTo>
                    <a:lnTo>
                      <a:pt x="4721" y="520"/>
                    </a:lnTo>
                    <a:lnTo>
                      <a:pt x="4683" y="501"/>
                    </a:lnTo>
                    <a:lnTo>
                      <a:pt x="4625" y="482"/>
                    </a:lnTo>
                    <a:lnTo>
                      <a:pt x="4567" y="501"/>
                    </a:lnTo>
                    <a:lnTo>
                      <a:pt x="4509" y="540"/>
                    </a:lnTo>
                    <a:lnTo>
                      <a:pt x="4336" y="655"/>
                    </a:lnTo>
                    <a:lnTo>
                      <a:pt x="4066" y="887"/>
                    </a:lnTo>
                    <a:lnTo>
                      <a:pt x="4124" y="829"/>
                    </a:lnTo>
                    <a:lnTo>
                      <a:pt x="4259" y="655"/>
                    </a:lnTo>
                    <a:lnTo>
                      <a:pt x="4355" y="501"/>
                    </a:lnTo>
                    <a:lnTo>
                      <a:pt x="4413" y="386"/>
                    </a:lnTo>
                    <a:lnTo>
                      <a:pt x="4413" y="308"/>
                    </a:lnTo>
                    <a:lnTo>
                      <a:pt x="4394" y="231"/>
                    </a:lnTo>
                    <a:lnTo>
                      <a:pt x="4355" y="212"/>
                    </a:lnTo>
                    <a:lnTo>
                      <a:pt x="4278" y="231"/>
                    </a:lnTo>
                    <a:lnTo>
                      <a:pt x="4201" y="270"/>
                    </a:lnTo>
                    <a:lnTo>
                      <a:pt x="4105" y="328"/>
                    </a:lnTo>
                    <a:lnTo>
                      <a:pt x="3873" y="482"/>
                    </a:lnTo>
                    <a:lnTo>
                      <a:pt x="3623" y="675"/>
                    </a:lnTo>
                    <a:lnTo>
                      <a:pt x="3332" y="940"/>
                    </a:lnTo>
                    <a:lnTo>
                      <a:pt x="3488" y="790"/>
                    </a:lnTo>
                    <a:lnTo>
                      <a:pt x="3854" y="405"/>
                    </a:lnTo>
                    <a:lnTo>
                      <a:pt x="3989" y="251"/>
                    </a:lnTo>
                    <a:lnTo>
                      <a:pt x="4066" y="154"/>
                    </a:lnTo>
                    <a:lnTo>
                      <a:pt x="4105" y="77"/>
                    </a:lnTo>
                    <a:lnTo>
                      <a:pt x="4105" y="39"/>
                    </a:lnTo>
                    <a:lnTo>
                      <a:pt x="4066"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5"/>
              <p:cNvSpPr/>
              <p:nvPr/>
            </p:nvSpPr>
            <p:spPr>
              <a:xfrm>
                <a:off x="10963788" y="2214000"/>
                <a:ext cx="28925" cy="29425"/>
              </a:xfrm>
              <a:custGeom>
                <a:rect b="b" l="l" r="r" t="t"/>
                <a:pathLst>
                  <a:path extrusionOk="0" h="1177" w="1157">
                    <a:moveTo>
                      <a:pt x="1156" y="1"/>
                    </a:moveTo>
                    <a:lnTo>
                      <a:pt x="829" y="271"/>
                    </a:lnTo>
                    <a:lnTo>
                      <a:pt x="540" y="560"/>
                    </a:lnTo>
                    <a:lnTo>
                      <a:pt x="251" y="868"/>
                    </a:lnTo>
                    <a:lnTo>
                      <a:pt x="0" y="1176"/>
                    </a:lnTo>
                    <a:lnTo>
                      <a:pt x="308" y="926"/>
                    </a:lnTo>
                    <a:lnTo>
                      <a:pt x="617" y="637"/>
                    </a:lnTo>
                    <a:lnTo>
                      <a:pt x="886" y="328"/>
                    </a:lnTo>
                    <a:lnTo>
                      <a:pt x="1156"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75"/>
              <p:cNvSpPr/>
              <p:nvPr/>
            </p:nvSpPr>
            <p:spPr>
              <a:xfrm>
                <a:off x="10954613" y="2206300"/>
                <a:ext cx="32800" cy="29900"/>
              </a:xfrm>
              <a:custGeom>
                <a:rect b="b" l="l" r="r" t="t"/>
                <a:pathLst>
                  <a:path extrusionOk="0" h="1196" w="1312">
                    <a:moveTo>
                      <a:pt x="1311" y="1"/>
                    </a:moveTo>
                    <a:lnTo>
                      <a:pt x="964" y="270"/>
                    </a:lnTo>
                    <a:lnTo>
                      <a:pt x="618" y="559"/>
                    </a:lnTo>
                    <a:lnTo>
                      <a:pt x="309" y="868"/>
                    </a:lnTo>
                    <a:lnTo>
                      <a:pt x="1" y="1195"/>
                    </a:lnTo>
                    <a:lnTo>
                      <a:pt x="194" y="1080"/>
                    </a:lnTo>
                    <a:lnTo>
                      <a:pt x="367" y="945"/>
                    </a:lnTo>
                    <a:lnTo>
                      <a:pt x="541" y="791"/>
                    </a:lnTo>
                    <a:lnTo>
                      <a:pt x="695" y="636"/>
                    </a:lnTo>
                    <a:lnTo>
                      <a:pt x="868" y="502"/>
                    </a:lnTo>
                    <a:lnTo>
                      <a:pt x="1022" y="347"/>
                    </a:lnTo>
                    <a:lnTo>
                      <a:pt x="1176" y="174"/>
                    </a:lnTo>
                    <a:lnTo>
                      <a:pt x="1311"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75"/>
              <p:cNvSpPr/>
              <p:nvPr/>
            </p:nvSpPr>
            <p:spPr>
              <a:xfrm>
                <a:off x="10945463" y="2201000"/>
                <a:ext cx="31350" cy="27475"/>
              </a:xfrm>
              <a:custGeom>
                <a:rect b="b" l="l" r="r" t="t"/>
                <a:pathLst>
                  <a:path extrusionOk="0" h="1099" w="1254">
                    <a:moveTo>
                      <a:pt x="1253" y="1"/>
                    </a:moveTo>
                    <a:lnTo>
                      <a:pt x="1080" y="116"/>
                    </a:lnTo>
                    <a:lnTo>
                      <a:pt x="907" y="232"/>
                    </a:lnTo>
                    <a:lnTo>
                      <a:pt x="752" y="367"/>
                    </a:lnTo>
                    <a:lnTo>
                      <a:pt x="598" y="502"/>
                    </a:lnTo>
                    <a:lnTo>
                      <a:pt x="425" y="636"/>
                    </a:lnTo>
                    <a:lnTo>
                      <a:pt x="271" y="791"/>
                    </a:lnTo>
                    <a:lnTo>
                      <a:pt x="136" y="926"/>
                    </a:lnTo>
                    <a:lnTo>
                      <a:pt x="1" y="1099"/>
                    </a:lnTo>
                    <a:lnTo>
                      <a:pt x="348" y="848"/>
                    </a:lnTo>
                    <a:lnTo>
                      <a:pt x="656" y="579"/>
                    </a:lnTo>
                    <a:lnTo>
                      <a:pt x="964" y="309"/>
                    </a:lnTo>
                    <a:lnTo>
                      <a:pt x="1253"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75"/>
              <p:cNvSpPr/>
              <p:nvPr/>
            </p:nvSpPr>
            <p:spPr>
              <a:xfrm>
                <a:off x="10511913" y="2003500"/>
                <a:ext cx="165275" cy="319400"/>
              </a:xfrm>
              <a:custGeom>
                <a:rect b="b" l="l" r="r" t="t"/>
                <a:pathLst>
                  <a:path extrusionOk="0" h="12776" w="6611">
                    <a:moveTo>
                      <a:pt x="2968" y="0"/>
                    </a:moveTo>
                    <a:lnTo>
                      <a:pt x="2968" y="20"/>
                    </a:lnTo>
                    <a:lnTo>
                      <a:pt x="2660" y="58"/>
                    </a:lnTo>
                    <a:lnTo>
                      <a:pt x="2332" y="135"/>
                    </a:lnTo>
                    <a:lnTo>
                      <a:pt x="2043" y="232"/>
                    </a:lnTo>
                    <a:lnTo>
                      <a:pt x="1754" y="366"/>
                    </a:lnTo>
                    <a:lnTo>
                      <a:pt x="1504" y="501"/>
                    </a:lnTo>
                    <a:lnTo>
                      <a:pt x="1253" y="694"/>
                    </a:lnTo>
                    <a:lnTo>
                      <a:pt x="1022" y="887"/>
                    </a:lnTo>
                    <a:lnTo>
                      <a:pt x="810" y="1099"/>
                    </a:lnTo>
                    <a:lnTo>
                      <a:pt x="617" y="1330"/>
                    </a:lnTo>
                    <a:lnTo>
                      <a:pt x="444" y="1600"/>
                    </a:lnTo>
                    <a:lnTo>
                      <a:pt x="290" y="1869"/>
                    </a:lnTo>
                    <a:lnTo>
                      <a:pt x="174" y="2139"/>
                    </a:lnTo>
                    <a:lnTo>
                      <a:pt x="97" y="2448"/>
                    </a:lnTo>
                    <a:lnTo>
                      <a:pt x="20" y="2756"/>
                    </a:lnTo>
                    <a:lnTo>
                      <a:pt x="1" y="3064"/>
                    </a:lnTo>
                    <a:lnTo>
                      <a:pt x="1" y="3392"/>
                    </a:lnTo>
                    <a:lnTo>
                      <a:pt x="405" y="12776"/>
                    </a:lnTo>
                    <a:lnTo>
                      <a:pt x="5069" y="12544"/>
                    </a:lnTo>
                    <a:lnTo>
                      <a:pt x="5069" y="12255"/>
                    </a:lnTo>
                    <a:lnTo>
                      <a:pt x="5030" y="11793"/>
                    </a:lnTo>
                    <a:lnTo>
                      <a:pt x="4953" y="10598"/>
                    </a:lnTo>
                    <a:lnTo>
                      <a:pt x="4837" y="9018"/>
                    </a:lnTo>
                    <a:lnTo>
                      <a:pt x="4914" y="8999"/>
                    </a:lnTo>
                    <a:lnTo>
                      <a:pt x="5107" y="8941"/>
                    </a:lnTo>
                    <a:lnTo>
                      <a:pt x="5396" y="8826"/>
                    </a:lnTo>
                    <a:lnTo>
                      <a:pt x="5550" y="8748"/>
                    </a:lnTo>
                    <a:lnTo>
                      <a:pt x="5724" y="8652"/>
                    </a:lnTo>
                    <a:lnTo>
                      <a:pt x="5878" y="8536"/>
                    </a:lnTo>
                    <a:lnTo>
                      <a:pt x="6051" y="8402"/>
                    </a:lnTo>
                    <a:lnTo>
                      <a:pt x="6205" y="8228"/>
                    </a:lnTo>
                    <a:lnTo>
                      <a:pt x="6340" y="8036"/>
                    </a:lnTo>
                    <a:lnTo>
                      <a:pt x="6437" y="7824"/>
                    </a:lnTo>
                    <a:lnTo>
                      <a:pt x="6533" y="7573"/>
                    </a:lnTo>
                    <a:lnTo>
                      <a:pt x="6591" y="7284"/>
                    </a:lnTo>
                    <a:lnTo>
                      <a:pt x="6610" y="6976"/>
                    </a:lnTo>
                    <a:lnTo>
                      <a:pt x="6610" y="6224"/>
                    </a:lnTo>
                    <a:lnTo>
                      <a:pt x="6572" y="5261"/>
                    </a:lnTo>
                    <a:lnTo>
                      <a:pt x="6456" y="3045"/>
                    </a:lnTo>
                    <a:lnTo>
                      <a:pt x="6456" y="2968"/>
                    </a:lnTo>
                    <a:lnTo>
                      <a:pt x="6398" y="2640"/>
                    </a:lnTo>
                    <a:lnTo>
                      <a:pt x="6340" y="2332"/>
                    </a:lnTo>
                    <a:lnTo>
                      <a:pt x="6225" y="2024"/>
                    </a:lnTo>
                    <a:lnTo>
                      <a:pt x="6090" y="1735"/>
                    </a:lnTo>
                    <a:lnTo>
                      <a:pt x="5936" y="1465"/>
                    </a:lnTo>
                    <a:lnTo>
                      <a:pt x="5762" y="1214"/>
                    </a:lnTo>
                    <a:lnTo>
                      <a:pt x="5550" y="983"/>
                    </a:lnTo>
                    <a:lnTo>
                      <a:pt x="5319" y="771"/>
                    </a:lnTo>
                    <a:lnTo>
                      <a:pt x="5088" y="578"/>
                    </a:lnTo>
                    <a:lnTo>
                      <a:pt x="4818" y="405"/>
                    </a:lnTo>
                    <a:lnTo>
                      <a:pt x="4529" y="270"/>
                    </a:lnTo>
                    <a:lnTo>
                      <a:pt x="4240" y="154"/>
                    </a:lnTo>
                    <a:lnTo>
                      <a:pt x="3932" y="77"/>
                    </a:lnTo>
                    <a:lnTo>
                      <a:pt x="3623" y="20"/>
                    </a:lnTo>
                    <a:lnTo>
                      <a:pt x="3296"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75"/>
              <p:cNvSpPr/>
              <p:nvPr/>
            </p:nvSpPr>
            <p:spPr>
              <a:xfrm>
                <a:off x="10511913" y="2003500"/>
                <a:ext cx="165275" cy="319400"/>
              </a:xfrm>
              <a:custGeom>
                <a:rect b="b" l="l" r="r" t="t"/>
                <a:pathLst>
                  <a:path extrusionOk="0" fill="none" h="12776" w="6611">
                    <a:moveTo>
                      <a:pt x="2968" y="0"/>
                    </a:moveTo>
                    <a:lnTo>
                      <a:pt x="2968" y="0"/>
                    </a:lnTo>
                    <a:lnTo>
                      <a:pt x="3296" y="0"/>
                    </a:lnTo>
                    <a:lnTo>
                      <a:pt x="3623" y="20"/>
                    </a:lnTo>
                    <a:lnTo>
                      <a:pt x="3932" y="77"/>
                    </a:lnTo>
                    <a:lnTo>
                      <a:pt x="4240" y="154"/>
                    </a:lnTo>
                    <a:lnTo>
                      <a:pt x="4529" y="270"/>
                    </a:lnTo>
                    <a:lnTo>
                      <a:pt x="4818" y="405"/>
                    </a:lnTo>
                    <a:lnTo>
                      <a:pt x="5088" y="578"/>
                    </a:lnTo>
                    <a:lnTo>
                      <a:pt x="5319" y="771"/>
                    </a:lnTo>
                    <a:lnTo>
                      <a:pt x="5550" y="983"/>
                    </a:lnTo>
                    <a:lnTo>
                      <a:pt x="5762" y="1214"/>
                    </a:lnTo>
                    <a:lnTo>
                      <a:pt x="5936" y="1465"/>
                    </a:lnTo>
                    <a:lnTo>
                      <a:pt x="6090" y="1735"/>
                    </a:lnTo>
                    <a:lnTo>
                      <a:pt x="6225" y="2024"/>
                    </a:lnTo>
                    <a:lnTo>
                      <a:pt x="6340" y="2332"/>
                    </a:lnTo>
                    <a:lnTo>
                      <a:pt x="6398" y="2640"/>
                    </a:lnTo>
                    <a:lnTo>
                      <a:pt x="6456" y="2968"/>
                    </a:lnTo>
                    <a:lnTo>
                      <a:pt x="6456" y="2968"/>
                    </a:lnTo>
                    <a:lnTo>
                      <a:pt x="6456" y="3045"/>
                    </a:lnTo>
                    <a:lnTo>
                      <a:pt x="6456" y="3045"/>
                    </a:lnTo>
                    <a:lnTo>
                      <a:pt x="6572" y="5261"/>
                    </a:lnTo>
                    <a:lnTo>
                      <a:pt x="6610" y="6224"/>
                    </a:lnTo>
                    <a:lnTo>
                      <a:pt x="6610" y="6976"/>
                    </a:lnTo>
                    <a:lnTo>
                      <a:pt x="6610" y="6976"/>
                    </a:lnTo>
                    <a:lnTo>
                      <a:pt x="6591" y="7284"/>
                    </a:lnTo>
                    <a:lnTo>
                      <a:pt x="6533" y="7573"/>
                    </a:lnTo>
                    <a:lnTo>
                      <a:pt x="6437" y="7824"/>
                    </a:lnTo>
                    <a:lnTo>
                      <a:pt x="6340" y="8036"/>
                    </a:lnTo>
                    <a:lnTo>
                      <a:pt x="6205" y="8228"/>
                    </a:lnTo>
                    <a:lnTo>
                      <a:pt x="6051" y="8402"/>
                    </a:lnTo>
                    <a:lnTo>
                      <a:pt x="5878" y="8536"/>
                    </a:lnTo>
                    <a:lnTo>
                      <a:pt x="5724" y="8652"/>
                    </a:lnTo>
                    <a:lnTo>
                      <a:pt x="5550" y="8748"/>
                    </a:lnTo>
                    <a:lnTo>
                      <a:pt x="5396" y="8826"/>
                    </a:lnTo>
                    <a:lnTo>
                      <a:pt x="5107" y="8941"/>
                    </a:lnTo>
                    <a:lnTo>
                      <a:pt x="4914" y="8999"/>
                    </a:lnTo>
                    <a:lnTo>
                      <a:pt x="4837" y="9018"/>
                    </a:lnTo>
                    <a:lnTo>
                      <a:pt x="4837" y="9018"/>
                    </a:lnTo>
                    <a:lnTo>
                      <a:pt x="4953" y="10598"/>
                    </a:lnTo>
                    <a:lnTo>
                      <a:pt x="5030" y="11793"/>
                    </a:lnTo>
                    <a:lnTo>
                      <a:pt x="5069" y="12255"/>
                    </a:lnTo>
                    <a:lnTo>
                      <a:pt x="5069" y="12544"/>
                    </a:lnTo>
                    <a:lnTo>
                      <a:pt x="405" y="12776"/>
                    </a:lnTo>
                    <a:lnTo>
                      <a:pt x="1" y="3392"/>
                    </a:lnTo>
                    <a:lnTo>
                      <a:pt x="1" y="3392"/>
                    </a:lnTo>
                    <a:lnTo>
                      <a:pt x="1" y="3064"/>
                    </a:lnTo>
                    <a:lnTo>
                      <a:pt x="20" y="2756"/>
                    </a:lnTo>
                    <a:lnTo>
                      <a:pt x="97" y="2448"/>
                    </a:lnTo>
                    <a:lnTo>
                      <a:pt x="174" y="2139"/>
                    </a:lnTo>
                    <a:lnTo>
                      <a:pt x="290" y="1869"/>
                    </a:lnTo>
                    <a:lnTo>
                      <a:pt x="444" y="1600"/>
                    </a:lnTo>
                    <a:lnTo>
                      <a:pt x="617" y="1330"/>
                    </a:lnTo>
                    <a:lnTo>
                      <a:pt x="810" y="1099"/>
                    </a:lnTo>
                    <a:lnTo>
                      <a:pt x="1022" y="887"/>
                    </a:lnTo>
                    <a:lnTo>
                      <a:pt x="1253" y="694"/>
                    </a:lnTo>
                    <a:lnTo>
                      <a:pt x="1504" y="501"/>
                    </a:lnTo>
                    <a:lnTo>
                      <a:pt x="1754" y="366"/>
                    </a:lnTo>
                    <a:lnTo>
                      <a:pt x="2043" y="232"/>
                    </a:lnTo>
                    <a:lnTo>
                      <a:pt x="2332" y="135"/>
                    </a:lnTo>
                    <a:lnTo>
                      <a:pt x="2660" y="58"/>
                    </a:lnTo>
                    <a:lnTo>
                      <a:pt x="2968" y="20"/>
                    </a:lnTo>
                    <a:lnTo>
                      <a:pt x="296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75"/>
              <p:cNvSpPr/>
              <p:nvPr/>
            </p:nvSpPr>
            <p:spPr>
              <a:xfrm>
                <a:off x="10575513" y="2211600"/>
                <a:ext cx="57350" cy="27975"/>
              </a:xfrm>
              <a:custGeom>
                <a:rect b="b" l="l" r="r" t="t"/>
                <a:pathLst>
                  <a:path extrusionOk="0" h="1119" w="2294">
                    <a:moveTo>
                      <a:pt x="0" y="1"/>
                    </a:moveTo>
                    <a:lnTo>
                      <a:pt x="39" y="58"/>
                    </a:lnTo>
                    <a:lnTo>
                      <a:pt x="116" y="193"/>
                    </a:lnTo>
                    <a:lnTo>
                      <a:pt x="270" y="386"/>
                    </a:lnTo>
                    <a:lnTo>
                      <a:pt x="366" y="502"/>
                    </a:lnTo>
                    <a:lnTo>
                      <a:pt x="501" y="617"/>
                    </a:lnTo>
                    <a:lnTo>
                      <a:pt x="636" y="713"/>
                    </a:lnTo>
                    <a:lnTo>
                      <a:pt x="810" y="829"/>
                    </a:lnTo>
                    <a:lnTo>
                      <a:pt x="983" y="906"/>
                    </a:lnTo>
                    <a:lnTo>
                      <a:pt x="1195" y="1003"/>
                    </a:lnTo>
                    <a:lnTo>
                      <a:pt x="1426" y="1060"/>
                    </a:lnTo>
                    <a:lnTo>
                      <a:pt x="1696" y="1099"/>
                    </a:lnTo>
                    <a:lnTo>
                      <a:pt x="1985" y="1118"/>
                    </a:lnTo>
                    <a:lnTo>
                      <a:pt x="2293" y="1099"/>
                    </a:lnTo>
                    <a:lnTo>
                      <a:pt x="2293" y="656"/>
                    </a:lnTo>
                    <a:lnTo>
                      <a:pt x="1985" y="656"/>
                    </a:lnTo>
                    <a:lnTo>
                      <a:pt x="1696" y="617"/>
                    </a:lnTo>
                    <a:lnTo>
                      <a:pt x="1388" y="579"/>
                    </a:lnTo>
                    <a:lnTo>
                      <a:pt x="1099" y="502"/>
                    </a:lnTo>
                    <a:lnTo>
                      <a:pt x="810" y="405"/>
                    </a:lnTo>
                    <a:lnTo>
                      <a:pt x="540" y="290"/>
                    </a:lnTo>
                    <a:lnTo>
                      <a:pt x="270" y="155"/>
                    </a:lnTo>
                    <a:lnTo>
                      <a:pt x="0"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5"/>
              <p:cNvSpPr/>
              <p:nvPr/>
            </p:nvSpPr>
            <p:spPr>
              <a:xfrm>
                <a:off x="10486388" y="2101775"/>
                <a:ext cx="31350" cy="45775"/>
              </a:xfrm>
              <a:custGeom>
                <a:rect b="b" l="l" r="r" t="t"/>
                <a:pathLst>
                  <a:path extrusionOk="0" h="1831" w="1254">
                    <a:moveTo>
                      <a:pt x="675" y="0"/>
                    </a:moveTo>
                    <a:lnTo>
                      <a:pt x="559" y="19"/>
                    </a:lnTo>
                    <a:lnTo>
                      <a:pt x="463" y="58"/>
                    </a:lnTo>
                    <a:lnTo>
                      <a:pt x="347" y="97"/>
                    </a:lnTo>
                    <a:lnTo>
                      <a:pt x="251" y="174"/>
                    </a:lnTo>
                    <a:lnTo>
                      <a:pt x="174" y="251"/>
                    </a:lnTo>
                    <a:lnTo>
                      <a:pt x="97" y="366"/>
                    </a:lnTo>
                    <a:lnTo>
                      <a:pt x="39" y="520"/>
                    </a:lnTo>
                    <a:lnTo>
                      <a:pt x="20" y="694"/>
                    </a:lnTo>
                    <a:lnTo>
                      <a:pt x="1" y="906"/>
                    </a:lnTo>
                    <a:lnTo>
                      <a:pt x="20" y="1099"/>
                    </a:lnTo>
                    <a:lnTo>
                      <a:pt x="78" y="1291"/>
                    </a:lnTo>
                    <a:lnTo>
                      <a:pt x="135" y="1426"/>
                    </a:lnTo>
                    <a:lnTo>
                      <a:pt x="213" y="1542"/>
                    </a:lnTo>
                    <a:lnTo>
                      <a:pt x="309" y="1638"/>
                    </a:lnTo>
                    <a:lnTo>
                      <a:pt x="405" y="1715"/>
                    </a:lnTo>
                    <a:lnTo>
                      <a:pt x="521" y="1773"/>
                    </a:lnTo>
                    <a:lnTo>
                      <a:pt x="636" y="1811"/>
                    </a:lnTo>
                    <a:lnTo>
                      <a:pt x="752" y="1831"/>
                    </a:lnTo>
                    <a:lnTo>
                      <a:pt x="1060" y="1831"/>
                    </a:lnTo>
                    <a:lnTo>
                      <a:pt x="1195" y="1792"/>
                    </a:lnTo>
                    <a:lnTo>
                      <a:pt x="1253" y="1773"/>
                    </a:lnTo>
                    <a:lnTo>
                      <a:pt x="1176" y="58"/>
                    </a:lnTo>
                    <a:lnTo>
                      <a:pt x="1118" y="39"/>
                    </a:lnTo>
                    <a:lnTo>
                      <a:pt x="983" y="19"/>
                    </a:lnTo>
                    <a:lnTo>
                      <a:pt x="791"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75"/>
              <p:cNvSpPr/>
              <p:nvPr/>
            </p:nvSpPr>
            <p:spPr>
              <a:xfrm>
                <a:off x="10494088" y="2111400"/>
                <a:ext cx="14000" cy="26050"/>
              </a:xfrm>
              <a:custGeom>
                <a:rect b="b" l="l" r="r" t="t"/>
                <a:pathLst>
                  <a:path extrusionOk="0" h="1042" w="560">
                    <a:moveTo>
                      <a:pt x="271" y="1"/>
                    </a:moveTo>
                    <a:lnTo>
                      <a:pt x="213" y="20"/>
                    </a:lnTo>
                    <a:lnTo>
                      <a:pt x="136" y="58"/>
                    </a:lnTo>
                    <a:lnTo>
                      <a:pt x="97" y="116"/>
                    </a:lnTo>
                    <a:lnTo>
                      <a:pt x="59" y="193"/>
                    </a:lnTo>
                    <a:lnTo>
                      <a:pt x="1" y="347"/>
                    </a:lnTo>
                    <a:lnTo>
                      <a:pt x="1" y="521"/>
                    </a:lnTo>
                    <a:lnTo>
                      <a:pt x="1" y="598"/>
                    </a:lnTo>
                    <a:lnTo>
                      <a:pt x="20" y="694"/>
                    </a:lnTo>
                    <a:lnTo>
                      <a:pt x="78" y="829"/>
                    </a:lnTo>
                    <a:lnTo>
                      <a:pt x="194" y="945"/>
                    </a:lnTo>
                    <a:lnTo>
                      <a:pt x="251" y="1003"/>
                    </a:lnTo>
                    <a:lnTo>
                      <a:pt x="328" y="1041"/>
                    </a:lnTo>
                    <a:lnTo>
                      <a:pt x="425" y="1041"/>
                    </a:lnTo>
                    <a:lnTo>
                      <a:pt x="463" y="1022"/>
                    </a:lnTo>
                    <a:lnTo>
                      <a:pt x="502" y="1003"/>
                    </a:lnTo>
                    <a:lnTo>
                      <a:pt x="540" y="983"/>
                    </a:lnTo>
                    <a:lnTo>
                      <a:pt x="560" y="964"/>
                    </a:lnTo>
                    <a:lnTo>
                      <a:pt x="560" y="945"/>
                    </a:lnTo>
                    <a:lnTo>
                      <a:pt x="502" y="983"/>
                    </a:lnTo>
                    <a:lnTo>
                      <a:pt x="348" y="983"/>
                    </a:lnTo>
                    <a:lnTo>
                      <a:pt x="232" y="887"/>
                    </a:lnTo>
                    <a:lnTo>
                      <a:pt x="155" y="791"/>
                    </a:lnTo>
                    <a:lnTo>
                      <a:pt x="97" y="656"/>
                    </a:lnTo>
                    <a:lnTo>
                      <a:pt x="97" y="521"/>
                    </a:lnTo>
                    <a:lnTo>
                      <a:pt x="97" y="367"/>
                    </a:lnTo>
                    <a:lnTo>
                      <a:pt x="136" y="213"/>
                    </a:lnTo>
                    <a:lnTo>
                      <a:pt x="155" y="174"/>
                    </a:lnTo>
                    <a:lnTo>
                      <a:pt x="194" y="116"/>
                    </a:lnTo>
                    <a:lnTo>
                      <a:pt x="232" y="78"/>
                    </a:lnTo>
                    <a:lnTo>
                      <a:pt x="290" y="58"/>
                    </a:lnTo>
                    <a:lnTo>
                      <a:pt x="367" y="58"/>
                    </a:lnTo>
                    <a:lnTo>
                      <a:pt x="386" y="78"/>
                    </a:lnTo>
                    <a:lnTo>
                      <a:pt x="406" y="116"/>
                    </a:lnTo>
                    <a:lnTo>
                      <a:pt x="425" y="174"/>
                    </a:lnTo>
                    <a:lnTo>
                      <a:pt x="444" y="155"/>
                    </a:lnTo>
                    <a:lnTo>
                      <a:pt x="444" y="97"/>
                    </a:lnTo>
                    <a:lnTo>
                      <a:pt x="425" y="58"/>
                    </a:lnTo>
                    <a:lnTo>
                      <a:pt x="386" y="20"/>
                    </a:lnTo>
                    <a:lnTo>
                      <a:pt x="348"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75"/>
              <p:cNvSpPr/>
              <p:nvPr/>
            </p:nvSpPr>
            <p:spPr>
              <a:xfrm>
                <a:off x="10649688" y="2101775"/>
                <a:ext cx="12550" cy="12050"/>
              </a:xfrm>
              <a:custGeom>
                <a:rect b="b" l="l" r="r" t="t"/>
                <a:pathLst>
                  <a:path extrusionOk="0" h="482" w="502">
                    <a:moveTo>
                      <a:pt x="232" y="0"/>
                    </a:moveTo>
                    <a:lnTo>
                      <a:pt x="136" y="19"/>
                    </a:lnTo>
                    <a:lnTo>
                      <a:pt x="59" y="77"/>
                    </a:lnTo>
                    <a:lnTo>
                      <a:pt x="20" y="154"/>
                    </a:lnTo>
                    <a:lnTo>
                      <a:pt x="1" y="251"/>
                    </a:lnTo>
                    <a:lnTo>
                      <a:pt x="20" y="347"/>
                    </a:lnTo>
                    <a:lnTo>
                      <a:pt x="78" y="424"/>
                    </a:lnTo>
                    <a:lnTo>
                      <a:pt x="155" y="463"/>
                    </a:lnTo>
                    <a:lnTo>
                      <a:pt x="251" y="482"/>
                    </a:lnTo>
                    <a:lnTo>
                      <a:pt x="348" y="443"/>
                    </a:lnTo>
                    <a:lnTo>
                      <a:pt x="425" y="405"/>
                    </a:lnTo>
                    <a:lnTo>
                      <a:pt x="482" y="309"/>
                    </a:lnTo>
                    <a:lnTo>
                      <a:pt x="502" y="212"/>
                    </a:lnTo>
                    <a:lnTo>
                      <a:pt x="463" y="135"/>
                    </a:lnTo>
                    <a:lnTo>
                      <a:pt x="405" y="58"/>
                    </a:lnTo>
                    <a:lnTo>
                      <a:pt x="328" y="19"/>
                    </a:lnTo>
                    <a:lnTo>
                      <a:pt x="23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75"/>
              <p:cNvSpPr/>
              <p:nvPr/>
            </p:nvSpPr>
            <p:spPr>
              <a:xfrm>
                <a:off x="10637163" y="2088275"/>
                <a:ext cx="24600" cy="6775"/>
              </a:xfrm>
              <a:custGeom>
                <a:rect b="b" l="l" r="r" t="t"/>
                <a:pathLst>
                  <a:path extrusionOk="0" h="271" w="984">
                    <a:moveTo>
                      <a:pt x="502" y="1"/>
                    </a:moveTo>
                    <a:lnTo>
                      <a:pt x="386" y="20"/>
                    </a:lnTo>
                    <a:lnTo>
                      <a:pt x="290" y="39"/>
                    </a:lnTo>
                    <a:lnTo>
                      <a:pt x="193" y="78"/>
                    </a:lnTo>
                    <a:lnTo>
                      <a:pt x="97" y="136"/>
                    </a:lnTo>
                    <a:lnTo>
                      <a:pt x="1" y="213"/>
                    </a:lnTo>
                    <a:lnTo>
                      <a:pt x="1" y="232"/>
                    </a:lnTo>
                    <a:lnTo>
                      <a:pt x="1" y="270"/>
                    </a:lnTo>
                    <a:lnTo>
                      <a:pt x="59" y="270"/>
                    </a:lnTo>
                    <a:lnTo>
                      <a:pt x="155" y="232"/>
                    </a:lnTo>
                    <a:lnTo>
                      <a:pt x="309" y="174"/>
                    </a:lnTo>
                    <a:lnTo>
                      <a:pt x="502" y="155"/>
                    </a:lnTo>
                    <a:lnTo>
                      <a:pt x="598" y="174"/>
                    </a:lnTo>
                    <a:lnTo>
                      <a:pt x="675" y="174"/>
                    </a:lnTo>
                    <a:lnTo>
                      <a:pt x="829" y="232"/>
                    </a:lnTo>
                    <a:lnTo>
                      <a:pt x="945" y="270"/>
                    </a:lnTo>
                    <a:lnTo>
                      <a:pt x="983" y="270"/>
                    </a:lnTo>
                    <a:lnTo>
                      <a:pt x="983" y="251"/>
                    </a:lnTo>
                    <a:lnTo>
                      <a:pt x="983" y="213"/>
                    </a:lnTo>
                    <a:lnTo>
                      <a:pt x="887" y="136"/>
                    </a:lnTo>
                    <a:lnTo>
                      <a:pt x="810" y="78"/>
                    </a:lnTo>
                    <a:lnTo>
                      <a:pt x="714" y="39"/>
                    </a:lnTo>
                    <a:lnTo>
                      <a:pt x="598" y="20"/>
                    </a:lnTo>
                    <a:lnTo>
                      <a:pt x="50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75"/>
              <p:cNvSpPr/>
              <p:nvPr/>
            </p:nvSpPr>
            <p:spPr>
              <a:xfrm>
                <a:off x="10583213" y="2101775"/>
                <a:ext cx="12550" cy="12050"/>
              </a:xfrm>
              <a:custGeom>
                <a:rect b="b" l="l" r="r" t="t"/>
                <a:pathLst>
                  <a:path extrusionOk="0" h="482" w="502">
                    <a:moveTo>
                      <a:pt x="232" y="0"/>
                    </a:moveTo>
                    <a:lnTo>
                      <a:pt x="136" y="19"/>
                    </a:lnTo>
                    <a:lnTo>
                      <a:pt x="78" y="77"/>
                    </a:lnTo>
                    <a:lnTo>
                      <a:pt x="20" y="154"/>
                    </a:lnTo>
                    <a:lnTo>
                      <a:pt x="1" y="251"/>
                    </a:lnTo>
                    <a:lnTo>
                      <a:pt x="20" y="347"/>
                    </a:lnTo>
                    <a:lnTo>
                      <a:pt x="78" y="424"/>
                    </a:lnTo>
                    <a:lnTo>
                      <a:pt x="155" y="463"/>
                    </a:lnTo>
                    <a:lnTo>
                      <a:pt x="251" y="482"/>
                    </a:lnTo>
                    <a:lnTo>
                      <a:pt x="347" y="443"/>
                    </a:lnTo>
                    <a:lnTo>
                      <a:pt x="425" y="405"/>
                    </a:lnTo>
                    <a:lnTo>
                      <a:pt x="482" y="309"/>
                    </a:lnTo>
                    <a:lnTo>
                      <a:pt x="502" y="212"/>
                    </a:lnTo>
                    <a:lnTo>
                      <a:pt x="482" y="135"/>
                    </a:lnTo>
                    <a:lnTo>
                      <a:pt x="425" y="58"/>
                    </a:lnTo>
                    <a:lnTo>
                      <a:pt x="328" y="19"/>
                    </a:lnTo>
                    <a:lnTo>
                      <a:pt x="23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75"/>
              <p:cNvSpPr/>
              <p:nvPr/>
            </p:nvSpPr>
            <p:spPr>
              <a:xfrm>
                <a:off x="10570688" y="2089725"/>
                <a:ext cx="25075" cy="6775"/>
              </a:xfrm>
              <a:custGeom>
                <a:rect b="b" l="l" r="r" t="t"/>
                <a:pathLst>
                  <a:path extrusionOk="0" h="271" w="1003">
                    <a:moveTo>
                      <a:pt x="405" y="0"/>
                    </a:moveTo>
                    <a:lnTo>
                      <a:pt x="290" y="39"/>
                    </a:lnTo>
                    <a:lnTo>
                      <a:pt x="193" y="78"/>
                    </a:lnTo>
                    <a:lnTo>
                      <a:pt x="116" y="116"/>
                    </a:lnTo>
                    <a:lnTo>
                      <a:pt x="20" y="193"/>
                    </a:lnTo>
                    <a:lnTo>
                      <a:pt x="1" y="232"/>
                    </a:lnTo>
                    <a:lnTo>
                      <a:pt x="1" y="251"/>
                    </a:lnTo>
                    <a:lnTo>
                      <a:pt x="20" y="270"/>
                    </a:lnTo>
                    <a:lnTo>
                      <a:pt x="58" y="251"/>
                    </a:lnTo>
                    <a:lnTo>
                      <a:pt x="155" y="212"/>
                    </a:lnTo>
                    <a:lnTo>
                      <a:pt x="309" y="174"/>
                    </a:lnTo>
                    <a:lnTo>
                      <a:pt x="502" y="155"/>
                    </a:lnTo>
                    <a:lnTo>
                      <a:pt x="598" y="155"/>
                    </a:lnTo>
                    <a:lnTo>
                      <a:pt x="694" y="174"/>
                    </a:lnTo>
                    <a:lnTo>
                      <a:pt x="829" y="212"/>
                    </a:lnTo>
                    <a:lnTo>
                      <a:pt x="945" y="251"/>
                    </a:lnTo>
                    <a:lnTo>
                      <a:pt x="983" y="270"/>
                    </a:lnTo>
                    <a:lnTo>
                      <a:pt x="1003" y="251"/>
                    </a:lnTo>
                    <a:lnTo>
                      <a:pt x="983" y="212"/>
                    </a:lnTo>
                    <a:lnTo>
                      <a:pt x="906" y="135"/>
                    </a:lnTo>
                    <a:lnTo>
                      <a:pt x="810" y="78"/>
                    </a:lnTo>
                    <a:lnTo>
                      <a:pt x="714" y="39"/>
                    </a:lnTo>
                    <a:lnTo>
                      <a:pt x="61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75"/>
              <p:cNvSpPr/>
              <p:nvPr/>
            </p:nvSpPr>
            <p:spPr>
              <a:xfrm>
                <a:off x="10616938" y="2090200"/>
                <a:ext cx="20250" cy="56400"/>
              </a:xfrm>
              <a:custGeom>
                <a:rect b="b" l="l" r="r" t="t"/>
                <a:pathLst>
                  <a:path extrusionOk="0" h="2256" w="810">
                    <a:moveTo>
                      <a:pt x="0" y="1"/>
                    </a:moveTo>
                    <a:lnTo>
                      <a:pt x="97" y="348"/>
                    </a:lnTo>
                    <a:lnTo>
                      <a:pt x="193" y="694"/>
                    </a:lnTo>
                    <a:lnTo>
                      <a:pt x="328" y="1041"/>
                    </a:lnTo>
                    <a:lnTo>
                      <a:pt x="463" y="1369"/>
                    </a:lnTo>
                    <a:lnTo>
                      <a:pt x="656" y="1889"/>
                    </a:lnTo>
                    <a:lnTo>
                      <a:pt x="694" y="1985"/>
                    </a:lnTo>
                    <a:lnTo>
                      <a:pt x="713" y="2101"/>
                    </a:lnTo>
                    <a:lnTo>
                      <a:pt x="694" y="2120"/>
                    </a:lnTo>
                    <a:lnTo>
                      <a:pt x="656" y="2140"/>
                    </a:lnTo>
                    <a:lnTo>
                      <a:pt x="559" y="2159"/>
                    </a:lnTo>
                    <a:lnTo>
                      <a:pt x="347" y="2197"/>
                    </a:lnTo>
                    <a:lnTo>
                      <a:pt x="116" y="2236"/>
                    </a:lnTo>
                    <a:lnTo>
                      <a:pt x="347" y="2255"/>
                    </a:lnTo>
                    <a:lnTo>
                      <a:pt x="559" y="2236"/>
                    </a:lnTo>
                    <a:lnTo>
                      <a:pt x="675" y="2236"/>
                    </a:lnTo>
                    <a:lnTo>
                      <a:pt x="752" y="2197"/>
                    </a:lnTo>
                    <a:lnTo>
                      <a:pt x="790" y="2120"/>
                    </a:lnTo>
                    <a:lnTo>
                      <a:pt x="810" y="2063"/>
                    </a:lnTo>
                    <a:lnTo>
                      <a:pt x="810" y="1985"/>
                    </a:lnTo>
                    <a:lnTo>
                      <a:pt x="790" y="1928"/>
                    </a:lnTo>
                    <a:lnTo>
                      <a:pt x="771" y="1851"/>
                    </a:lnTo>
                    <a:lnTo>
                      <a:pt x="559" y="1330"/>
                    </a:lnTo>
                    <a:lnTo>
                      <a:pt x="444" y="983"/>
                    </a:lnTo>
                    <a:lnTo>
                      <a:pt x="309" y="656"/>
                    </a:lnTo>
                    <a:lnTo>
                      <a:pt x="155" y="32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75"/>
              <p:cNvSpPr/>
              <p:nvPr/>
            </p:nvSpPr>
            <p:spPr>
              <a:xfrm>
                <a:off x="10599113" y="2150900"/>
                <a:ext cx="22675" cy="19300"/>
              </a:xfrm>
              <a:custGeom>
                <a:rect b="b" l="l" r="r" t="t"/>
                <a:pathLst>
                  <a:path extrusionOk="0" h="772" w="907">
                    <a:moveTo>
                      <a:pt x="39" y="1"/>
                    </a:moveTo>
                    <a:lnTo>
                      <a:pt x="20" y="20"/>
                    </a:lnTo>
                    <a:lnTo>
                      <a:pt x="20" y="58"/>
                    </a:lnTo>
                    <a:lnTo>
                      <a:pt x="1" y="116"/>
                    </a:lnTo>
                    <a:lnTo>
                      <a:pt x="1" y="193"/>
                    </a:lnTo>
                    <a:lnTo>
                      <a:pt x="39" y="309"/>
                    </a:lnTo>
                    <a:lnTo>
                      <a:pt x="78" y="425"/>
                    </a:lnTo>
                    <a:lnTo>
                      <a:pt x="135" y="521"/>
                    </a:lnTo>
                    <a:lnTo>
                      <a:pt x="232" y="617"/>
                    </a:lnTo>
                    <a:lnTo>
                      <a:pt x="328" y="694"/>
                    </a:lnTo>
                    <a:lnTo>
                      <a:pt x="444" y="733"/>
                    </a:lnTo>
                    <a:lnTo>
                      <a:pt x="579" y="771"/>
                    </a:lnTo>
                    <a:lnTo>
                      <a:pt x="848" y="771"/>
                    </a:lnTo>
                    <a:lnTo>
                      <a:pt x="887" y="752"/>
                    </a:lnTo>
                    <a:lnTo>
                      <a:pt x="906" y="714"/>
                    </a:lnTo>
                    <a:lnTo>
                      <a:pt x="887" y="714"/>
                    </a:lnTo>
                    <a:lnTo>
                      <a:pt x="848" y="694"/>
                    </a:lnTo>
                    <a:lnTo>
                      <a:pt x="713" y="675"/>
                    </a:lnTo>
                    <a:lnTo>
                      <a:pt x="540" y="617"/>
                    </a:lnTo>
                    <a:lnTo>
                      <a:pt x="444" y="559"/>
                    </a:lnTo>
                    <a:lnTo>
                      <a:pt x="347" y="502"/>
                    </a:lnTo>
                    <a:lnTo>
                      <a:pt x="251" y="425"/>
                    </a:lnTo>
                    <a:lnTo>
                      <a:pt x="193" y="328"/>
                    </a:lnTo>
                    <a:lnTo>
                      <a:pt x="116" y="174"/>
                    </a:lnTo>
                    <a:lnTo>
                      <a:pt x="78" y="58"/>
                    </a:lnTo>
                    <a:lnTo>
                      <a:pt x="58" y="20"/>
                    </a:lnTo>
                    <a:lnTo>
                      <a:pt x="3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75"/>
              <p:cNvSpPr/>
              <p:nvPr/>
            </p:nvSpPr>
            <p:spPr>
              <a:xfrm>
                <a:off x="10566363" y="2064675"/>
                <a:ext cx="30850" cy="9175"/>
              </a:xfrm>
              <a:custGeom>
                <a:rect b="b" l="l" r="r" t="t"/>
                <a:pathLst>
                  <a:path extrusionOk="0" h="367" w="1234">
                    <a:moveTo>
                      <a:pt x="713" y="1"/>
                    </a:moveTo>
                    <a:lnTo>
                      <a:pt x="598" y="20"/>
                    </a:lnTo>
                    <a:lnTo>
                      <a:pt x="482" y="39"/>
                    </a:lnTo>
                    <a:lnTo>
                      <a:pt x="366" y="58"/>
                    </a:lnTo>
                    <a:lnTo>
                      <a:pt x="251" y="116"/>
                    </a:lnTo>
                    <a:lnTo>
                      <a:pt x="135" y="174"/>
                    </a:lnTo>
                    <a:lnTo>
                      <a:pt x="77" y="232"/>
                    </a:lnTo>
                    <a:lnTo>
                      <a:pt x="19" y="270"/>
                    </a:lnTo>
                    <a:lnTo>
                      <a:pt x="0" y="309"/>
                    </a:lnTo>
                    <a:lnTo>
                      <a:pt x="0" y="347"/>
                    </a:lnTo>
                    <a:lnTo>
                      <a:pt x="39" y="367"/>
                    </a:lnTo>
                    <a:lnTo>
                      <a:pt x="77" y="367"/>
                    </a:lnTo>
                    <a:lnTo>
                      <a:pt x="212" y="347"/>
                    </a:lnTo>
                    <a:lnTo>
                      <a:pt x="617" y="290"/>
                    </a:lnTo>
                    <a:lnTo>
                      <a:pt x="848" y="270"/>
                    </a:lnTo>
                    <a:lnTo>
                      <a:pt x="1041" y="251"/>
                    </a:lnTo>
                    <a:lnTo>
                      <a:pt x="1176" y="251"/>
                    </a:lnTo>
                    <a:lnTo>
                      <a:pt x="1214" y="232"/>
                    </a:lnTo>
                    <a:lnTo>
                      <a:pt x="1233" y="212"/>
                    </a:lnTo>
                    <a:lnTo>
                      <a:pt x="1233" y="174"/>
                    </a:lnTo>
                    <a:lnTo>
                      <a:pt x="1195" y="135"/>
                    </a:lnTo>
                    <a:lnTo>
                      <a:pt x="1156" y="97"/>
                    </a:lnTo>
                    <a:lnTo>
                      <a:pt x="1079" y="58"/>
                    </a:lnTo>
                    <a:lnTo>
                      <a:pt x="964" y="39"/>
                    </a:lnTo>
                    <a:lnTo>
                      <a:pt x="829" y="20"/>
                    </a:lnTo>
                    <a:lnTo>
                      <a:pt x="71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75"/>
              <p:cNvSpPr/>
              <p:nvPr/>
            </p:nvSpPr>
            <p:spPr>
              <a:xfrm>
                <a:off x="10636213" y="2069000"/>
                <a:ext cx="23150" cy="7250"/>
              </a:xfrm>
              <a:custGeom>
                <a:rect b="b" l="l" r="r" t="t"/>
                <a:pathLst>
                  <a:path extrusionOk="0" h="290" w="926">
                    <a:moveTo>
                      <a:pt x="386" y="1"/>
                    </a:moveTo>
                    <a:lnTo>
                      <a:pt x="289" y="20"/>
                    </a:lnTo>
                    <a:lnTo>
                      <a:pt x="193" y="59"/>
                    </a:lnTo>
                    <a:lnTo>
                      <a:pt x="97" y="97"/>
                    </a:lnTo>
                    <a:lnTo>
                      <a:pt x="58" y="136"/>
                    </a:lnTo>
                    <a:lnTo>
                      <a:pt x="19" y="174"/>
                    </a:lnTo>
                    <a:lnTo>
                      <a:pt x="0" y="213"/>
                    </a:lnTo>
                    <a:lnTo>
                      <a:pt x="19" y="251"/>
                    </a:lnTo>
                    <a:lnTo>
                      <a:pt x="39" y="271"/>
                    </a:lnTo>
                    <a:lnTo>
                      <a:pt x="77" y="271"/>
                    </a:lnTo>
                    <a:lnTo>
                      <a:pt x="174" y="290"/>
                    </a:lnTo>
                    <a:lnTo>
                      <a:pt x="463" y="271"/>
                    </a:lnTo>
                    <a:lnTo>
                      <a:pt x="636" y="271"/>
                    </a:lnTo>
                    <a:lnTo>
                      <a:pt x="771" y="290"/>
                    </a:lnTo>
                    <a:lnTo>
                      <a:pt x="906" y="290"/>
                    </a:lnTo>
                    <a:lnTo>
                      <a:pt x="925" y="271"/>
                    </a:lnTo>
                    <a:lnTo>
                      <a:pt x="925" y="232"/>
                    </a:lnTo>
                    <a:lnTo>
                      <a:pt x="925" y="194"/>
                    </a:lnTo>
                    <a:lnTo>
                      <a:pt x="887" y="155"/>
                    </a:lnTo>
                    <a:lnTo>
                      <a:pt x="848" y="117"/>
                    </a:lnTo>
                    <a:lnTo>
                      <a:pt x="752" y="59"/>
                    </a:lnTo>
                    <a:lnTo>
                      <a:pt x="675" y="39"/>
                    </a:lnTo>
                    <a:lnTo>
                      <a:pt x="5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75"/>
              <p:cNvSpPr/>
              <p:nvPr/>
            </p:nvSpPr>
            <p:spPr>
              <a:xfrm>
                <a:off x="10511438" y="2001100"/>
                <a:ext cx="130100" cy="127200"/>
              </a:xfrm>
              <a:custGeom>
                <a:rect b="b" l="l" r="r" t="t"/>
                <a:pathLst>
                  <a:path extrusionOk="0" h="5088" w="5204">
                    <a:moveTo>
                      <a:pt x="3276" y="0"/>
                    </a:moveTo>
                    <a:lnTo>
                      <a:pt x="2987" y="19"/>
                    </a:lnTo>
                    <a:lnTo>
                      <a:pt x="2698" y="58"/>
                    </a:lnTo>
                    <a:lnTo>
                      <a:pt x="2409" y="96"/>
                    </a:lnTo>
                    <a:lnTo>
                      <a:pt x="2139" y="173"/>
                    </a:lnTo>
                    <a:lnTo>
                      <a:pt x="1850" y="270"/>
                    </a:lnTo>
                    <a:lnTo>
                      <a:pt x="1581" y="385"/>
                    </a:lnTo>
                    <a:lnTo>
                      <a:pt x="1330" y="520"/>
                    </a:lnTo>
                    <a:lnTo>
                      <a:pt x="1099" y="694"/>
                    </a:lnTo>
                    <a:lnTo>
                      <a:pt x="887" y="867"/>
                    </a:lnTo>
                    <a:lnTo>
                      <a:pt x="675" y="1079"/>
                    </a:lnTo>
                    <a:lnTo>
                      <a:pt x="502" y="1310"/>
                    </a:lnTo>
                    <a:lnTo>
                      <a:pt x="328" y="1542"/>
                    </a:lnTo>
                    <a:lnTo>
                      <a:pt x="193" y="1811"/>
                    </a:lnTo>
                    <a:lnTo>
                      <a:pt x="97" y="2100"/>
                    </a:lnTo>
                    <a:lnTo>
                      <a:pt x="39" y="2389"/>
                    </a:lnTo>
                    <a:lnTo>
                      <a:pt x="1" y="2678"/>
                    </a:lnTo>
                    <a:lnTo>
                      <a:pt x="1" y="2967"/>
                    </a:lnTo>
                    <a:lnTo>
                      <a:pt x="39" y="3545"/>
                    </a:lnTo>
                    <a:lnTo>
                      <a:pt x="39" y="3854"/>
                    </a:lnTo>
                    <a:lnTo>
                      <a:pt x="39" y="4181"/>
                    </a:lnTo>
                    <a:lnTo>
                      <a:pt x="58" y="4046"/>
                    </a:lnTo>
                    <a:lnTo>
                      <a:pt x="39" y="4316"/>
                    </a:lnTo>
                    <a:lnTo>
                      <a:pt x="58" y="4605"/>
                    </a:lnTo>
                    <a:lnTo>
                      <a:pt x="97" y="4740"/>
                    </a:lnTo>
                    <a:lnTo>
                      <a:pt x="155" y="4856"/>
                    </a:lnTo>
                    <a:lnTo>
                      <a:pt x="251" y="4952"/>
                    </a:lnTo>
                    <a:lnTo>
                      <a:pt x="367" y="5029"/>
                    </a:lnTo>
                    <a:lnTo>
                      <a:pt x="482" y="5068"/>
                    </a:lnTo>
                    <a:lnTo>
                      <a:pt x="598" y="5087"/>
                    </a:lnTo>
                    <a:lnTo>
                      <a:pt x="714" y="5068"/>
                    </a:lnTo>
                    <a:lnTo>
                      <a:pt x="829" y="5010"/>
                    </a:lnTo>
                    <a:lnTo>
                      <a:pt x="945" y="4952"/>
                    </a:lnTo>
                    <a:lnTo>
                      <a:pt x="1041" y="4856"/>
                    </a:lnTo>
                    <a:lnTo>
                      <a:pt x="1118" y="4759"/>
                    </a:lnTo>
                    <a:lnTo>
                      <a:pt x="1176" y="4644"/>
                    </a:lnTo>
                    <a:lnTo>
                      <a:pt x="1253" y="4393"/>
                    </a:lnTo>
                    <a:lnTo>
                      <a:pt x="1272" y="4143"/>
                    </a:lnTo>
                    <a:lnTo>
                      <a:pt x="1272" y="3892"/>
                    </a:lnTo>
                    <a:lnTo>
                      <a:pt x="1253" y="3642"/>
                    </a:lnTo>
                    <a:lnTo>
                      <a:pt x="1215" y="3314"/>
                    </a:lnTo>
                    <a:lnTo>
                      <a:pt x="1215" y="2967"/>
                    </a:lnTo>
                    <a:lnTo>
                      <a:pt x="1234" y="2621"/>
                    </a:lnTo>
                    <a:lnTo>
                      <a:pt x="1272" y="2274"/>
                    </a:lnTo>
                    <a:lnTo>
                      <a:pt x="1311" y="2100"/>
                    </a:lnTo>
                    <a:lnTo>
                      <a:pt x="1349" y="1946"/>
                    </a:lnTo>
                    <a:lnTo>
                      <a:pt x="1407" y="1773"/>
                    </a:lnTo>
                    <a:lnTo>
                      <a:pt x="1484" y="1638"/>
                    </a:lnTo>
                    <a:lnTo>
                      <a:pt x="1581" y="1484"/>
                    </a:lnTo>
                    <a:lnTo>
                      <a:pt x="1677" y="1349"/>
                    </a:lnTo>
                    <a:lnTo>
                      <a:pt x="1793" y="1214"/>
                    </a:lnTo>
                    <a:lnTo>
                      <a:pt x="1927" y="1098"/>
                    </a:lnTo>
                    <a:lnTo>
                      <a:pt x="2062" y="1002"/>
                    </a:lnTo>
                    <a:lnTo>
                      <a:pt x="2216" y="925"/>
                    </a:lnTo>
                    <a:lnTo>
                      <a:pt x="2371" y="867"/>
                    </a:lnTo>
                    <a:lnTo>
                      <a:pt x="2544" y="829"/>
                    </a:lnTo>
                    <a:lnTo>
                      <a:pt x="2717" y="809"/>
                    </a:lnTo>
                    <a:lnTo>
                      <a:pt x="2891" y="829"/>
                    </a:lnTo>
                    <a:lnTo>
                      <a:pt x="3045" y="848"/>
                    </a:lnTo>
                    <a:lnTo>
                      <a:pt x="3218" y="906"/>
                    </a:lnTo>
                    <a:lnTo>
                      <a:pt x="3565" y="1156"/>
                    </a:lnTo>
                    <a:lnTo>
                      <a:pt x="3893" y="1426"/>
                    </a:lnTo>
                    <a:lnTo>
                      <a:pt x="4066" y="1503"/>
                    </a:lnTo>
                    <a:lnTo>
                      <a:pt x="4240" y="1580"/>
                    </a:lnTo>
                    <a:lnTo>
                      <a:pt x="4432" y="1599"/>
                    </a:lnTo>
                    <a:lnTo>
                      <a:pt x="4625" y="1599"/>
                    </a:lnTo>
                    <a:lnTo>
                      <a:pt x="4721" y="1580"/>
                    </a:lnTo>
                    <a:lnTo>
                      <a:pt x="4818" y="1542"/>
                    </a:lnTo>
                    <a:lnTo>
                      <a:pt x="4895" y="1503"/>
                    </a:lnTo>
                    <a:lnTo>
                      <a:pt x="4972" y="1445"/>
                    </a:lnTo>
                    <a:lnTo>
                      <a:pt x="5049" y="1387"/>
                    </a:lnTo>
                    <a:lnTo>
                      <a:pt x="5107" y="1310"/>
                    </a:lnTo>
                    <a:lnTo>
                      <a:pt x="5145" y="1233"/>
                    </a:lnTo>
                    <a:lnTo>
                      <a:pt x="5184" y="1137"/>
                    </a:lnTo>
                    <a:lnTo>
                      <a:pt x="5203" y="1021"/>
                    </a:lnTo>
                    <a:lnTo>
                      <a:pt x="5203" y="925"/>
                    </a:lnTo>
                    <a:lnTo>
                      <a:pt x="5184" y="829"/>
                    </a:lnTo>
                    <a:lnTo>
                      <a:pt x="5145" y="732"/>
                    </a:lnTo>
                    <a:lnTo>
                      <a:pt x="5107" y="636"/>
                    </a:lnTo>
                    <a:lnTo>
                      <a:pt x="5049" y="540"/>
                    </a:lnTo>
                    <a:lnTo>
                      <a:pt x="4972" y="462"/>
                    </a:lnTo>
                    <a:lnTo>
                      <a:pt x="4895" y="405"/>
                    </a:lnTo>
                    <a:lnTo>
                      <a:pt x="4721" y="289"/>
                    </a:lnTo>
                    <a:lnTo>
                      <a:pt x="4529" y="193"/>
                    </a:lnTo>
                    <a:lnTo>
                      <a:pt x="4336" y="135"/>
                    </a:lnTo>
                    <a:lnTo>
                      <a:pt x="4124" y="96"/>
                    </a:lnTo>
                    <a:lnTo>
                      <a:pt x="3854" y="39"/>
                    </a:lnTo>
                    <a:lnTo>
                      <a:pt x="3565" y="19"/>
                    </a:lnTo>
                    <a:lnTo>
                      <a:pt x="327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75"/>
              <p:cNvSpPr/>
              <p:nvPr/>
            </p:nvSpPr>
            <p:spPr>
              <a:xfrm>
                <a:off x="10511438" y="2001100"/>
                <a:ext cx="130100" cy="127200"/>
              </a:xfrm>
              <a:custGeom>
                <a:rect b="b" l="l" r="r" t="t"/>
                <a:pathLst>
                  <a:path extrusionOk="0" fill="none" h="5088" w="5204">
                    <a:moveTo>
                      <a:pt x="58" y="4046"/>
                    </a:moveTo>
                    <a:lnTo>
                      <a:pt x="58" y="4046"/>
                    </a:lnTo>
                    <a:lnTo>
                      <a:pt x="39" y="4316"/>
                    </a:lnTo>
                    <a:lnTo>
                      <a:pt x="58" y="4605"/>
                    </a:lnTo>
                    <a:lnTo>
                      <a:pt x="58" y="4605"/>
                    </a:lnTo>
                    <a:lnTo>
                      <a:pt x="97" y="4740"/>
                    </a:lnTo>
                    <a:lnTo>
                      <a:pt x="155" y="4856"/>
                    </a:lnTo>
                    <a:lnTo>
                      <a:pt x="251" y="4952"/>
                    </a:lnTo>
                    <a:lnTo>
                      <a:pt x="367" y="5029"/>
                    </a:lnTo>
                    <a:lnTo>
                      <a:pt x="367" y="5029"/>
                    </a:lnTo>
                    <a:lnTo>
                      <a:pt x="482" y="5068"/>
                    </a:lnTo>
                    <a:lnTo>
                      <a:pt x="598" y="5087"/>
                    </a:lnTo>
                    <a:lnTo>
                      <a:pt x="714" y="5068"/>
                    </a:lnTo>
                    <a:lnTo>
                      <a:pt x="829" y="5010"/>
                    </a:lnTo>
                    <a:lnTo>
                      <a:pt x="945" y="4952"/>
                    </a:lnTo>
                    <a:lnTo>
                      <a:pt x="1041" y="4856"/>
                    </a:lnTo>
                    <a:lnTo>
                      <a:pt x="1118" y="4759"/>
                    </a:lnTo>
                    <a:lnTo>
                      <a:pt x="1176" y="4644"/>
                    </a:lnTo>
                    <a:lnTo>
                      <a:pt x="1176" y="4644"/>
                    </a:lnTo>
                    <a:lnTo>
                      <a:pt x="1253" y="4393"/>
                    </a:lnTo>
                    <a:lnTo>
                      <a:pt x="1272" y="4143"/>
                    </a:lnTo>
                    <a:lnTo>
                      <a:pt x="1272" y="3892"/>
                    </a:lnTo>
                    <a:lnTo>
                      <a:pt x="1253" y="3642"/>
                    </a:lnTo>
                    <a:lnTo>
                      <a:pt x="1253" y="3642"/>
                    </a:lnTo>
                    <a:lnTo>
                      <a:pt x="1215" y="3314"/>
                    </a:lnTo>
                    <a:lnTo>
                      <a:pt x="1215" y="2967"/>
                    </a:lnTo>
                    <a:lnTo>
                      <a:pt x="1234" y="2621"/>
                    </a:lnTo>
                    <a:lnTo>
                      <a:pt x="1272" y="2274"/>
                    </a:lnTo>
                    <a:lnTo>
                      <a:pt x="1272" y="2274"/>
                    </a:lnTo>
                    <a:lnTo>
                      <a:pt x="1311" y="2100"/>
                    </a:lnTo>
                    <a:lnTo>
                      <a:pt x="1349" y="1946"/>
                    </a:lnTo>
                    <a:lnTo>
                      <a:pt x="1407" y="1773"/>
                    </a:lnTo>
                    <a:lnTo>
                      <a:pt x="1484" y="1638"/>
                    </a:lnTo>
                    <a:lnTo>
                      <a:pt x="1581" y="1484"/>
                    </a:lnTo>
                    <a:lnTo>
                      <a:pt x="1677" y="1349"/>
                    </a:lnTo>
                    <a:lnTo>
                      <a:pt x="1793" y="1214"/>
                    </a:lnTo>
                    <a:lnTo>
                      <a:pt x="1927" y="1098"/>
                    </a:lnTo>
                    <a:lnTo>
                      <a:pt x="1927" y="1098"/>
                    </a:lnTo>
                    <a:lnTo>
                      <a:pt x="2062" y="1002"/>
                    </a:lnTo>
                    <a:lnTo>
                      <a:pt x="2216" y="925"/>
                    </a:lnTo>
                    <a:lnTo>
                      <a:pt x="2371" y="867"/>
                    </a:lnTo>
                    <a:lnTo>
                      <a:pt x="2544" y="829"/>
                    </a:lnTo>
                    <a:lnTo>
                      <a:pt x="2717" y="809"/>
                    </a:lnTo>
                    <a:lnTo>
                      <a:pt x="2891" y="829"/>
                    </a:lnTo>
                    <a:lnTo>
                      <a:pt x="3045" y="848"/>
                    </a:lnTo>
                    <a:lnTo>
                      <a:pt x="3218" y="906"/>
                    </a:lnTo>
                    <a:lnTo>
                      <a:pt x="3218" y="906"/>
                    </a:lnTo>
                    <a:lnTo>
                      <a:pt x="3565" y="1156"/>
                    </a:lnTo>
                    <a:lnTo>
                      <a:pt x="3893" y="1426"/>
                    </a:lnTo>
                    <a:lnTo>
                      <a:pt x="3893" y="1426"/>
                    </a:lnTo>
                    <a:lnTo>
                      <a:pt x="4066" y="1503"/>
                    </a:lnTo>
                    <a:lnTo>
                      <a:pt x="4240" y="1580"/>
                    </a:lnTo>
                    <a:lnTo>
                      <a:pt x="4432" y="1599"/>
                    </a:lnTo>
                    <a:lnTo>
                      <a:pt x="4625" y="1599"/>
                    </a:lnTo>
                    <a:lnTo>
                      <a:pt x="4625" y="1599"/>
                    </a:lnTo>
                    <a:lnTo>
                      <a:pt x="4721" y="1580"/>
                    </a:lnTo>
                    <a:lnTo>
                      <a:pt x="4818" y="1542"/>
                    </a:lnTo>
                    <a:lnTo>
                      <a:pt x="4895" y="1503"/>
                    </a:lnTo>
                    <a:lnTo>
                      <a:pt x="4972" y="1445"/>
                    </a:lnTo>
                    <a:lnTo>
                      <a:pt x="5049" y="1387"/>
                    </a:lnTo>
                    <a:lnTo>
                      <a:pt x="5107" y="1310"/>
                    </a:lnTo>
                    <a:lnTo>
                      <a:pt x="5145" y="1233"/>
                    </a:lnTo>
                    <a:lnTo>
                      <a:pt x="5184" y="1137"/>
                    </a:lnTo>
                    <a:lnTo>
                      <a:pt x="5184" y="1137"/>
                    </a:lnTo>
                    <a:lnTo>
                      <a:pt x="5203" y="1021"/>
                    </a:lnTo>
                    <a:lnTo>
                      <a:pt x="5203" y="925"/>
                    </a:lnTo>
                    <a:lnTo>
                      <a:pt x="5184" y="829"/>
                    </a:lnTo>
                    <a:lnTo>
                      <a:pt x="5145" y="732"/>
                    </a:lnTo>
                    <a:lnTo>
                      <a:pt x="5107" y="636"/>
                    </a:lnTo>
                    <a:lnTo>
                      <a:pt x="5049" y="540"/>
                    </a:lnTo>
                    <a:lnTo>
                      <a:pt x="4972" y="462"/>
                    </a:lnTo>
                    <a:lnTo>
                      <a:pt x="4895" y="405"/>
                    </a:lnTo>
                    <a:lnTo>
                      <a:pt x="4895" y="405"/>
                    </a:lnTo>
                    <a:lnTo>
                      <a:pt x="4721" y="289"/>
                    </a:lnTo>
                    <a:lnTo>
                      <a:pt x="4529" y="193"/>
                    </a:lnTo>
                    <a:lnTo>
                      <a:pt x="4336" y="135"/>
                    </a:lnTo>
                    <a:lnTo>
                      <a:pt x="4124" y="96"/>
                    </a:lnTo>
                    <a:lnTo>
                      <a:pt x="4124" y="96"/>
                    </a:lnTo>
                    <a:lnTo>
                      <a:pt x="3854" y="39"/>
                    </a:lnTo>
                    <a:lnTo>
                      <a:pt x="3565" y="19"/>
                    </a:lnTo>
                    <a:lnTo>
                      <a:pt x="3276" y="0"/>
                    </a:lnTo>
                    <a:lnTo>
                      <a:pt x="2987" y="19"/>
                    </a:lnTo>
                    <a:lnTo>
                      <a:pt x="2698" y="58"/>
                    </a:lnTo>
                    <a:lnTo>
                      <a:pt x="2409" y="96"/>
                    </a:lnTo>
                    <a:lnTo>
                      <a:pt x="2139" y="173"/>
                    </a:lnTo>
                    <a:lnTo>
                      <a:pt x="1850" y="270"/>
                    </a:lnTo>
                    <a:lnTo>
                      <a:pt x="1850" y="270"/>
                    </a:lnTo>
                    <a:lnTo>
                      <a:pt x="1581" y="385"/>
                    </a:lnTo>
                    <a:lnTo>
                      <a:pt x="1330" y="520"/>
                    </a:lnTo>
                    <a:lnTo>
                      <a:pt x="1099" y="694"/>
                    </a:lnTo>
                    <a:lnTo>
                      <a:pt x="887" y="867"/>
                    </a:lnTo>
                    <a:lnTo>
                      <a:pt x="675" y="1079"/>
                    </a:lnTo>
                    <a:lnTo>
                      <a:pt x="502" y="1310"/>
                    </a:lnTo>
                    <a:lnTo>
                      <a:pt x="328" y="1542"/>
                    </a:lnTo>
                    <a:lnTo>
                      <a:pt x="193" y="1811"/>
                    </a:lnTo>
                    <a:lnTo>
                      <a:pt x="193" y="1811"/>
                    </a:lnTo>
                    <a:lnTo>
                      <a:pt x="97" y="2100"/>
                    </a:lnTo>
                    <a:lnTo>
                      <a:pt x="39" y="2389"/>
                    </a:lnTo>
                    <a:lnTo>
                      <a:pt x="1" y="2678"/>
                    </a:lnTo>
                    <a:lnTo>
                      <a:pt x="1" y="2967"/>
                    </a:lnTo>
                    <a:lnTo>
                      <a:pt x="39" y="3545"/>
                    </a:lnTo>
                    <a:lnTo>
                      <a:pt x="39" y="3854"/>
                    </a:lnTo>
                    <a:lnTo>
                      <a:pt x="39" y="41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75"/>
              <p:cNvSpPr/>
              <p:nvPr/>
            </p:nvSpPr>
            <p:spPr>
              <a:xfrm>
                <a:off x="10397263" y="2275200"/>
                <a:ext cx="561725" cy="464400"/>
              </a:xfrm>
              <a:custGeom>
                <a:rect b="b" l="l" r="r" t="t"/>
                <a:pathLst>
                  <a:path extrusionOk="0" h="18576" w="22469">
                    <a:moveTo>
                      <a:pt x="9558" y="0"/>
                    </a:moveTo>
                    <a:lnTo>
                      <a:pt x="9308" y="154"/>
                    </a:lnTo>
                    <a:lnTo>
                      <a:pt x="9038" y="308"/>
                    </a:lnTo>
                    <a:lnTo>
                      <a:pt x="8768" y="443"/>
                    </a:lnTo>
                    <a:lnTo>
                      <a:pt x="8479" y="540"/>
                    </a:lnTo>
                    <a:lnTo>
                      <a:pt x="8171" y="617"/>
                    </a:lnTo>
                    <a:lnTo>
                      <a:pt x="7863" y="674"/>
                    </a:lnTo>
                    <a:lnTo>
                      <a:pt x="7535" y="713"/>
                    </a:lnTo>
                    <a:lnTo>
                      <a:pt x="7227" y="732"/>
                    </a:lnTo>
                    <a:lnTo>
                      <a:pt x="6899" y="732"/>
                    </a:lnTo>
                    <a:lnTo>
                      <a:pt x="6591" y="694"/>
                    </a:lnTo>
                    <a:lnTo>
                      <a:pt x="6263" y="636"/>
                    </a:lnTo>
                    <a:lnTo>
                      <a:pt x="5974" y="559"/>
                    </a:lnTo>
                    <a:lnTo>
                      <a:pt x="5685" y="462"/>
                    </a:lnTo>
                    <a:lnTo>
                      <a:pt x="5396" y="347"/>
                    </a:lnTo>
                    <a:lnTo>
                      <a:pt x="5146" y="193"/>
                    </a:lnTo>
                    <a:lnTo>
                      <a:pt x="4895" y="19"/>
                    </a:lnTo>
                    <a:lnTo>
                      <a:pt x="4356" y="154"/>
                    </a:lnTo>
                    <a:lnTo>
                      <a:pt x="3392" y="347"/>
                    </a:lnTo>
                    <a:lnTo>
                      <a:pt x="3065" y="424"/>
                    </a:lnTo>
                    <a:lnTo>
                      <a:pt x="2756" y="520"/>
                    </a:lnTo>
                    <a:lnTo>
                      <a:pt x="2448" y="636"/>
                    </a:lnTo>
                    <a:lnTo>
                      <a:pt x="2159" y="771"/>
                    </a:lnTo>
                    <a:lnTo>
                      <a:pt x="1889" y="906"/>
                    </a:lnTo>
                    <a:lnTo>
                      <a:pt x="1639" y="1079"/>
                    </a:lnTo>
                    <a:lnTo>
                      <a:pt x="1388" y="1253"/>
                    </a:lnTo>
                    <a:lnTo>
                      <a:pt x="1157" y="1426"/>
                    </a:lnTo>
                    <a:lnTo>
                      <a:pt x="964" y="1638"/>
                    </a:lnTo>
                    <a:lnTo>
                      <a:pt x="752" y="1831"/>
                    </a:lnTo>
                    <a:lnTo>
                      <a:pt x="579" y="2043"/>
                    </a:lnTo>
                    <a:lnTo>
                      <a:pt x="425" y="2274"/>
                    </a:lnTo>
                    <a:lnTo>
                      <a:pt x="290" y="2486"/>
                    </a:lnTo>
                    <a:lnTo>
                      <a:pt x="174" y="2717"/>
                    </a:lnTo>
                    <a:lnTo>
                      <a:pt x="78" y="2929"/>
                    </a:lnTo>
                    <a:lnTo>
                      <a:pt x="1" y="3160"/>
                    </a:lnTo>
                    <a:lnTo>
                      <a:pt x="2217" y="8266"/>
                    </a:lnTo>
                    <a:lnTo>
                      <a:pt x="2641" y="13122"/>
                    </a:lnTo>
                    <a:lnTo>
                      <a:pt x="1407" y="17458"/>
                    </a:lnTo>
                    <a:lnTo>
                      <a:pt x="1388" y="17612"/>
                    </a:lnTo>
                    <a:lnTo>
                      <a:pt x="1388" y="17766"/>
                    </a:lnTo>
                    <a:lnTo>
                      <a:pt x="1427" y="17901"/>
                    </a:lnTo>
                    <a:lnTo>
                      <a:pt x="1485" y="18036"/>
                    </a:lnTo>
                    <a:lnTo>
                      <a:pt x="1562" y="18151"/>
                    </a:lnTo>
                    <a:lnTo>
                      <a:pt x="1658" y="18248"/>
                    </a:lnTo>
                    <a:lnTo>
                      <a:pt x="1793" y="18325"/>
                    </a:lnTo>
                    <a:lnTo>
                      <a:pt x="1928" y="18383"/>
                    </a:lnTo>
                    <a:lnTo>
                      <a:pt x="2043" y="18402"/>
                    </a:lnTo>
                    <a:lnTo>
                      <a:pt x="13007" y="18575"/>
                    </a:lnTo>
                    <a:lnTo>
                      <a:pt x="13181" y="18498"/>
                    </a:lnTo>
                    <a:lnTo>
                      <a:pt x="13277" y="18325"/>
                    </a:lnTo>
                    <a:lnTo>
                      <a:pt x="13354" y="18171"/>
                    </a:lnTo>
                    <a:lnTo>
                      <a:pt x="13412" y="17997"/>
                    </a:lnTo>
                    <a:lnTo>
                      <a:pt x="13451" y="17824"/>
                    </a:lnTo>
                    <a:lnTo>
                      <a:pt x="13489" y="17650"/>
                    </a:lnTo>
                    <a:lnTo>
                      <a:pt x="13508" y="17458"/>
                    </a:lnTo>
                    <a:lnTo>
                      <a:pt x="13508" y="17284"/>
                    </a:lnTo>
                    <a:lnTo>
                      <a:pt x="13489" y="17092"/>
                    </a:lnTo>
                    <a:lnTo>
                      <a:pt x="13393" y="16668"/>
                    </a:lnTo>
                    <a:lnTo>
                      <a:pt x="13335" y="16147"/>
                    </a:lnTo>
                    <a:lnTo>
                      <a:pt x="13296" y="15550"/>
                    </a:lnTo>
                    <a:lnTo>
                      <a:pt x="13258" y="14895"/>
                    </a:lnTo>
                    <a:lnTo>
                      <a:pt x="13219" y="13469"/>
                    </a:lnTo>
                    <a:lnTo>
                      <a:pt x="13219" y="11947"/>
                    </a:lnTo>
                    <a:lnTo>
                      <a:pt x="13258" y="9018"/>
                    </a:lnTo>
                    <a:lnTo>
                      <a:pt x="13258" y="7823"/>
                    </a:lnTo>
                    <a:lnTo>
                      <a:pt x="13239" y="6918"/>
                    </a:lnTo>
                    <a:lnTo>
                      <a:pt x="13643" y="7303"/>
                    </a:lnTo>
                    <a:lnTo>
                      <a:pt x="14048" y="7688"/>
                    </a:lnTo>
                    <a:lnTo>
                      <a:pt x="14472" y="8054"/>
                    </a:lnTo>
                    <a:lnTo>
                      <a:pt x="14876" y="8382"/>
                    </a:lnTo>
                    <a:lnTo>
                      <a:pt x="15300" y="8710"/>
                    </a:lnTo>
                    <a:lnTo>
                      <a:pt x="15705" y="8999"/>
                    </a:lnTo>
                    <a:lnTo>
                      <a:pt x="16110" y="9249"/>
                    </a:lnTo>
                    <a:lnTo>
                      <a:pt x="16514" y="9480"/>
                    </a:lnTo>
                    <a:lnTo>
                      <a:pt x="16919" y="9673"/>
                    </a:lnTo>
                    <a:lnTo>
                      <a:pt x="17324" y="9827"/>
                    </a:lnTo>
                    <a:lnTo>
                      <a:pt x="17709" y="9943"/>
                    </a:lnTo>
                    <a:lnTo>
                      <a:pt x="17902" y="9962"/>
                    </a:lnTo>
                    <a:lnTo>
                      <a:pt x="18094" y="10001"/>
                    </a:lnTo>
                    <a:lnTo>
                      <a:pt x="18460" y="10001"/>
                    </a:lnTo>
                    <a:lnTo>
                      <a:pt x="18634" y="9981"/>
                    </a:lnTo>
                    <a:lnTo>
                      <a:pt x="18827" y="9943"/>
                    </a:lnTo>
                    <a:lnTo>
                      <a:pt x="19000" y="9904"/>
                    </a:lnTo>
                    <a:lnTo>
                      <a:pt x="19154" y="9846"/>
                    </a:lnTo>
                    <a:lnTo>
                      <a:pt x="19328" y="9769"/>
                    </a:lnTo>
                    <a:lnTo>
                      <a:pt x="19501" y="9673"/>
                    </a:lnTo>
                    <a:lnTo>
                      <a:pt x="19636" y="9577"/>
                    </a:lnTo>
                    <a:lnTo>
                      <a:pt x="19771" y="9423"/>
                    </a:lnTo>
                    <a:lnTo>
                      <a:pt x="19906" y="9249"/>
                    </a:lnTo>
                    <a:lnTo>
                      <a:pt x="20041" y="9037"/>
                    </a:lnTo>
                    <a:lnTo>
                      <a:pt x="20175" y="8806"/>
                    </a:lnTo>
                    <a:lnTo>
                      <a:pt x="20310" y="8536"/>
                    </a:lnTo>
                    <a:lnTo>
                      <a:pt x="20561" y="7920"/>
                    </a:lnTo>
                    <a:lnTo>
                      <a:pt x="20831" y="7226"/>
                    </a:lnTo>
                    <a:lnTo>
                      <a:pt x="21062" y="6494"/>
                    </a:lnTo>
                    <a:lnTo>
                      <a:pt x="21293" y="5723"/>
                    </a:lnTo>
                    <a:lnTo>
                      <a:pt x="21524" y="4933"/>
                    </a:lnTo>
                    <a:lnTo>
                      <a:pt x="21717" y="4162"/>
                    </a:lnTo>
                    <a:lnTo>
                      <a:pt x="21910" y="3430"/>
                    </a:lnTo>
                    <a:lnTo>
                      <a:pt x="22199" y="2120"/>
                    </a:lnTo>
                    <a:lnTo>
                      <a:pt x="22468" y="867"/>
                    </a:lnTo>
                    <a:lnTo>
                      <a:pt x="19597" y="193"/>
                    </a:lnTo>
                    <a:lnTo>
                      <a:pt x="17690" y="5318"/>
                    </a:lnTo>
                    <a:lnTo>
                      <a:pt x="12449" y="636"/>
                    </a:lnTo>
                    <a:lnTo>
                      <a:pt x="12237" y="501"/>
                    </a:lnTo>
                    <a:lnTo>
                      <a:pt x="11967" y="385"/>
                    </a:lnTo>
                    <a:lnTo>
                      <a:pt x="11697" y="308"/>
                    </a:lnTo>
                    <a:lnTo>
                      <a:pt x="11389" y="251"/>
                    </a:lnTo>
                    <a:lnTo>
                      <a:pt x="11100" y="193"/>
                    </a:lnTo>
                    <a:lnTo>
                      <a:pt x="10791" y="154"/>
                    </a:lnTo>
                    <a:lnTo>
                      <a:pt x="10213" y="96"/>
                    </a:lnTo>
                    <a:lnTo>
                      <a:pt x="10156" y="96"/>
                    </a:lnTo>
                    <a:lnTo>
                      <a:pt x="9809" y="39"/>
                    </a:lnTo>
                    <a:lnTo>
                      <a:pt x="955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75"/>
              <p:cNvSpPr/>
              <p:nvPr/>
            </p:nvSpPr>
            <p:spPr>
              <a:xfrm>
                <a:off x="10397263" y="2275200"/>
                <a:ext cx="561725" cy="464400"/>
              </a:xfrm>
              <a:custGeom>
                <a:rect b="b" l="l" r="r" t="t"/>
                <a:pathLst>
                  <a:path extrusionOk="0" fill="none" h="18576" w="22469">
                    <a:moveTo>
                      <a:pt x="22468" y="867"/>
                    </a:moveTo>
                    <a:lnTo>
                      <a:pt x="19597" y="193"/>
                    </a:lnTo>
                    <a:lnTo>
                      <a:pt x="17690" y="5318"/>
                    </a:lnTo>
                    <a:lnTo>
                      <a:pt x="12449" y="636"/>
                    </a:lnTo>
                    <a:lnTo>
                      <a:pt x="12449" y="636"/>
                    </a:lnTo>
                    <a:lnTo>
                      <a:pt x="12237" y="501"/>
                    </a:lnTo>
                    <a:lnTo>
                      <a:pt x="11967" y="385"/>
                    </a:lnTo>
                    <a:lnTo>
                      <a:pt x="11697" y="308"/>
                    </a:lnTo>
                    <a:lnTo>
                      <a:pt x="11389" y="251"/>
                    </a:lnTo>
                    <a:lnTo>
                      <a:pt x="11100" y="193"/>
                    </a:lnTo>
                    <a:lnTo>
                      <a:pt x="10791" y="154"/>
                    </a:lnTo>
                    <a:lnTo>
                      <a:pt x="10213" y="96"/>
                    </a:lnTo>
                    <a:lnTo>
                      <a:pt x="10156" y="96"/>
                    </a:lnTo>
                    <a:lnTo>
                      <a:pt x="10156" y="96"/>
                    </a:lnTo>
                    <a:lnTo>
                      <a:pt x="9809" y="39"/>
                    </a:lnTo>
                    <a:lnTo>
                      <a:pt x="9558" y="0"/>
                    </a:lnTo>
                    <a:lnTo>
                      <a:pt x="9558" y="0"/>
                    </a:lnTo>
                    <a:lnTo>
                      <a:pt x="9308" y="154"/>
                    </a:lnTo>
                    <a:lnTo>
                      <a:pt x="9038" y="308"/>
                    </a:lnTo>
                    <a:lnTo>
                      <a:pt x="8768" y="443"/>
                    </a:lnTo>
                    <a:lnTo>
                      <a:pt x="8479" y="540"/>
                    </a:lnTo>
                    <a:lnTo>
                      <a:pt x="8171" y="617"/>
                    </a:lnTo>
                    <a:lnTo>
                      <a:pt x="7863" y="674"/>
                    </a:lnTo>
                    <a:lnTo>
                      <a:pt x="7535" y="713"/>
                    </a:lnTo>
                    <a:lnTo>
                      <a:pt x="7227" y="732"/>
                    </a:lnTo>
                    <a:lnTo>
                      <a:pt x="6899" y="732"/>
                    </a:lnTo>
                    <a:lnTo>
                      <a:pt x="6591" y="694"/>
                    </a:lnTo>
                    <a:lnTo>
                      <a:pt x="6263" y="636"/>
                    </a:lnTo>
                    <a:lnTo>
                      <a:pt x="5974" y="559"/>
                    </a:lnTo>
                    <a:lnTo>
                      <a:pt x="5685" y="462"/>
                    </a:lnTo>
                    <a:lnTo>
                      <a:pt x="5396" y="347"/>
                    </a:lnTo>
                    <a:lnTo>
                      <a:pt x="5146" y="193"/>
                    </a:lnTo>
                    <a:lnTo>
                      <a:pt x="4895" y="19"/>
                    </a:lnTo>
                    <a:lnTo>
                      <a:pt x="4895" y="19"/>
                    </a:lnTo>
                    <a:lnTo>
                      <a:pt x="4356" y="154"/>
                    </a:lnTo>
                    <a:lnTo>
                      <a:pt x="3392" y="347"/>
                    </a:lnTo>
                    <a:lnTo>
                      <a:pt x="3392" y="347"/>
                    </a:lnTo>
                    <a:lnTo>
                      <a:pt x="3065" y="424"/>
                    </a:lnTo>
                    <a:lnTo>
                      <a:pt x="2756" y="520"/>
                    </a:lnTo>
                    <a:lnTo>
                      <a:pt x="2448" y="636"/>
                    </a:lnTo>
                    <a:lnTo>
                      <a:pt x="2159" y="771"/>
                    </a:lnTo>
                    <a:lnTo>
                      <a:pt x="1889" y="906"/>
                    </a:lnTo>
                    <a:lnTo>
                      <a:pt x="1639" y="1079"/>
                    </a:lnTo>
                    <a:lnTo>
                      <a:pt x="1388" y="1253"/>
                    </a:lnTo>
                    <a:lnTo>
                      <a:pt x="1157" y="1426"/>
                    </a:lnTo>
                    <a:lnTo>
                      <a:pt x="964" y="1638"/>
                    </a:lnTo>
                    <a:lnTo>
                      <a:pt x="752" y="1831"/>
                    </a:lnTo>
                    <a:lnTo>
                      <a:pt x="579" y="2043"/>
                    </a:lnTo>
                    <a:lnTo>
                      <a:pt x="425" y="2274"/>
                    </a:lnTo>
                    <a:lnTo>
                      <a:pt x="290" y="2486"/>
                    </a:lnTo>
                    <a:lnTo>
                      <a:pt x="174" y="2717"/>
                    </a:lnTo>
                    <a:lnTo>
                      <a:pt x="78" y="2929"/>
                    </a:lnTo>
                    <a:lnTo>
                      <a:pt x="1" y="3160"/>
                    </a:lnTo>
                    <a:lnTo>
                      <a:pt x="2217" y="8266"/>
                    </a:lnTo>
                    <a:lnTo>
                      <a:pt x="2641" y="13122"/>
                    </a:lnTo>
                    <a:lnTo>
                      <a:pt x="1407" y="17458"/>
                    </a:lnTo>
                    <a:lnTo>
                      <a:pt x="1407" y="17458"/>
                    </a:lnTo>
                    <a:lnTo>
                      <a:pt x="1388" y="17612"/>
                    </a:lnTo>
                    <a:lnTo>
                      <a:pt x="1388" y="17766"/>
                    </a:lnTo>
                    <a:lnTo>
                      <a:pt x="1427" y="17901"/>
                    </a:lnTo>
                    <a:lnTo>
                      <a:pt x="1485" y="18036"/>
                    </a:lnTo>
                    <a:lnTo>
                      <a:pt x="1562" y="18151"/>
                    </a:lnTo>
                    <a:lnTo>
                      <a:pt x="1658" y="18248"/>
                    </a:lnTo>
                    <a:lnTo>
                      <a:pt x="1793" y="18325"/>
                    </a:lnTo>
                    <a:lnTo>
                      <a:pt x="1928" y="18383"/>
                    </a:lnTo>
                    <a:lnTo>
                      <a:pt x="1928" y="18383"/>
                    </a:lnTo>
                    <a:lnTo>
                      <a:pt x="2043" y="18402"/>
                    </a:lnTo>
                    <a:lnTo>
                      <a:pt x="13007" y="18575"/>
                    </a:lnTo>
                    <a:lnTo>
                      <a:pt x="13181" y="18498"/>
                    </a:lnTo>
                    <a:lnTo>
                      <a:pt x="13181" y="18498"/>
                    </a:lnTo>
                    <a:lnTo>
                      <a:pt x="13277" y="18325"/>
                    </a:lnTo>
                    <a:lnTo>
                      <a:pt x="13354" y="18171"/>
                    </a:lnTo>
                    <a:lnTo>
                      <a:pt x="13412" y="17997"/>
                    </a:lnTo>
                    <a:lnTo>
                      <a:pt x="13451" y="17824"/>
                    </a:lnTo>
                    <a:lnTo>
                      <a:pt x="13489" y="17650"/>
                    </a:lnTo>
                    <a:lnTo>
                      <a:pt x="13508" y="17458"/>
                    </a:lnTo>
                    <a:lnTo>
                      <a:pt x="13508" y="17284"/>
                    </a:lnTo>
                    <a:lnTo>
                      <a:pt x="13489" y="17092"/>
                    </a:lnTo>
                    <a:lnTo>
                      <a:pt x="13489" y="17092"/>
                    </a:lnTo>
                    <a:lnTo>
                      <a:pt x="13393" y="16668"/>
                    </a:lnTo>
                    <a:lnTo>
                      <a:pt x="13335" y="16147"/>
                    </a:lnTo>
                    <a:lnTo>
                      <a:pt x="13296" y="15550"/>
                    </a:lnTo>
                    <a:lnTo>
                      <a:pt x="13258" y="14895"/>
                    </a:lnTo>
                    <a:lnTo>
                      <a:pt x="13219" y="13469"/>
                    </a:lnTo>
                    <a:lnTo>
                      <a:pt x="13219" y="11947"/>
                    </a:lnTo>
                    <a:lnTo>
                      <a:pt x="13258" y="9018"/>
                    </a:lnTo>
                    <a:lnTo>
                      <a:pt x="13258" y="7823"/>
                    </a:lnTo>
                    <a:lnTo>
                      <a:pt x="13239" y="6918"/>
                    </a:lnTo>
                    <a:lnTo>
                      <a:pt x="13239" y="6918"/>
                    </a:lnTo>
                    <a:lnTo>
                      <a:pt x="13643" y="7303"/>
                    </a:lnTo>
                    <a:lnTo>
                      <a:pt x="14048" y="7688"/>
                    </a:lnTo>
                    <a:lnTo>
                      <a:pt x="14472" y="8054"/>
                    </a:lnTo>
                    <a:lnTo>
                      <a:pt x="14876" y="8382"/>
                    </a:lnTo>
                    <a:lnTo>
                      <a:pt x="15300" y="8710"/>
                    </a:lnTo>
                    <a:lnTo>
                      <a:pt x="15705" y="8999"/>
                    </a:lnTo>
                    <a:lnTo>
                      <a:pt x="16110" y="9249"/>
                    </a:lnTo>
                    <a:lnTo>
                      <a:pt x="16514" y="9480"/>
                    </a:lnTo>
                    <a:lnTo>
                      <a:pt x="16919" y="9673"/>
                    </a:lnTo>
                    <a:lnTo>
                      <a:pt x="17324" y="9827"/>
                    </a:lnTo>
                    <a:lnTo>
                      <a:pt x="17709" y="9943"/>
                    </a:lnTo>
                    <a:lnTo>
                      <a:pt x="17902" y="9962"/>
                    </a:lnTo>
                    <a:lnTo>
                      <a:pt x="18094" y="10001"/>
                    </a:lnTo>
                    <a:lnTo>
                      <a:pt x="18268" y="10001"/>
                    </a:lnTo>
                    <a:lnTo>
                      <a:pt x="18460" y="10001"/>
                    </a:lnTo>
                    <a:lnTo>
                      <a:pt x="18634" y="9981"/>
                    </a:lnTo>
                    <a:lnTo>
                      <a:pt x="18827" y="9943"/>
                    </a:lnTo>
                    <a:lnTo>
                      <a:pt x="19000" y="9904"/>
                    </a:lnTo>
                    <a:lnTo>
                      <a:pt x="19154" y="9846"/>
                    </a:lnTo>
                    <a:lnTo>
                      <a:pt x="19328" y="9769"/>
                    </a:lnTo>
                    <a:lnTo>
                      <a:pt x="19501" y="9673"/>
                    </a:lnTo>
                    <a:lnTo>
                      <a:pt x="19501" y="9673"/>
                    </a:lnTo>
                    <a:lnTo>
                      <a:pt x="19636" y="9577"/>
                    </a:lnTo>
                    <a:lnTo>
                      <a:pt x="19771" y="9423"/>
                    </a:lnTo>
                    <a:lnTo>
                      <a:pt x="19906" y="9249"/>
                    </a:lnTo>
                    <a:lnTo>
                      <a:pt x="20041" y="9037"/>
                    </a:lnTo>
                    <a:lnTo>
                      <a:pt x="20175" y="8806"/>
                    </a:lnTo>
                    <a:lnTo>
                      <a:pt x="20310" y="8536"/>
                    </a:lnTo>
                    <a:lnTo>
                      <a:pt x="20561" y="7920"/>
                    </a:lnTo>
                    <a:lnTo>
                      <a:pt x="20831" y="7226"/>
                    </a:lnTo>
                    <a:lnTo>
                      <a:pt x="21062" y="6494"/>
                    </a:lnTo>
                    <a:lnTo>
                      <a:pt x="21293" y="5723"/>
                    </a:lnTo>
                    <a:lnTo>
                      <a:pt x="21524" y="4933"/>
                    </a:lnTo>
                    <a:lnTo>
                      <a:pt x="21717" y="4162"/>
                    </a:lnTo>
                    <a:lnTo>
                      <a:pt x="21910" y="3430"/>
                    </a:lnTo>
                    <a:lnTo>
                      <a:pt x="22199" y="2120"/>
                    </a:lnTo>
                    <a:lnTo>
                      <a:pt x="22468" y="86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75"/>
              <p:cNvSpPr/>
              <p:nvPr/>
            </p:nvSpPr>
            <p:spPr>
              <a:xfrm>
                <a:off x="10521563" y="2272775"/>
                <a:ext cx="25" cy="25"/>
              </a:xfrm>
              <a:custGeom>
                <a:rect b="b" l="l" r="r" t="t"/>
                <a:pathLst>
                  <a:path extrusionOk="0" h="1" w="1">
                    <a:moveTo>
                      <a:pt x="0" y="1"/>
                    </a:moveTo>
                    <a:lnTo>
                      <a:pt x="0" y="1"/>
                    </a:lnTo>
                    <a:lnTo>
                      <a:pt x="0" y="1"/>
                    </a:lnTo>
                    <a:lnTo>
                      <a:pt x="0" y="1"/>
                    </a:lnTo>
                    <a:close/>
                  </a:path>
                </a:pathLst>
              </a:cu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75"/>
              <p:cNvSpPr/>
              <p:nvPr/>
            </p:nvSpPr>
            <p:spPr>
              <a:xfrm>
                <a:off x="10510963" y="2239550"/>
                <a:ext cx="140200" cy="80475"/>
              </a:xfrm>
              <a:custGeom>
                <a:rect b="b" l="l" r="r" t="t"/>
                <a:pathLst>
                  <a:path extrusionOk="0" h="3219" w="5608">
                    <a:moveTo>
                      <a:pt x="251" y="0"/>
                    </a:moveTo>
                    <a:lnTo>
                      <a:pt x="0" y="1773"/>
                    </a:lnTo>
                    <a:lnTo>
                      <a:pt x="2833" y="3218"/>
                    </a:lnTo>
                    <a:lnTo>
                      <a:pt x="4644" y="2852"/>
                    </a:lnTo>
                    <a:lnTo>
                      <a:pt x="5608" y="1484"/>
                    </a:lnTo>
                    <a:lnTo>
                      <a:pt x="5049" y="328"/>
                    </a:lnTo>
                    <a:lnTo>
                      <a:pt x="3738" y="771"/>
                    </a:lnTo>
                    <a:lnTo>
                      <a:pt x="3315" y="2081"/>
                    </a:lnTo>
                    <a:lnTo>
                      <a:pt x="2640" y="887"/>
                    </a:lnTo>
                    <a:lnTo>
                      <a:pt x="251"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75"/>
              <p:cNvSpPr/>
              <p:nvPr/>
            </p:nvSpPr>
            <p:spPr>
              <a:xfrm>
                <a:off x="10510963" y="2239550"/>
                <a:ext cx="140200" cy="80475"/>
              </a:xfrm>
              <a:custGeom>
                <a:rect b="b" l="l" r="r" t="t"/>
                <a:pathLst>
                  <a:path extrusionOk="0" fill="none" h="3219" w="5608">
                    <a:moveTo>
                      <a:pt x="0" y="1773"/>
                    </a:moveTo>
                    <a:lnTo>
                      <a:pt x="251" y="0"/>
                    </a:lnTo>
                    <a:lnTo>
                      <a:pt x="2640" y="887"/>
                    </a:lnTo>
                    <a:lnTo>
                      <a:pt x="3315" y="2081"/>
                    </a:lnTo>
                    <a:lnTo>
                      <a:pt x="3738" y="771"/>
                    </a:lnTo>
                    <a:lnTo>
                      <a:pt x="5049" y="328"/>
                    </a:lnTo>
                    <a:lnTo>
                      <a:pt x="5608" y="1484"/>
                    </a:lnTo>
                    <a:lnTo>
                      <a:pt x="4644" y="2852"/>
                    </a:lnTo>
                    <a:lnTo>
                      <a:pt x="2833" y="3218"/>
                    </a:lnTo>
                    <a:lnTo>
                      <a:pt x="0" y="177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75"/>
              <p:cNvSpPr/>
              <p:nvPr/>
            </p:nvSpPr>
            <p:spPr>
              <a:xfrm>
                <a:off x="10510963" y="2261700"/>
                <a:ext cx="83850" cy="57825"/>
              </a:xfrm>
              <a:custGeom>
                <a:rect b="b" l="l" r="r" t="t"/>
                <a:pathLst>
                  <a:path extrusionOk="0" h="2313" w="3354">
                    <a:moveTo>
                      <a:pt x="2525" y="1"/>
                    </a:moveTo>
                    <a:lnTo>
                      <a:pt x="2467" y="116"/>
                    </a:lnTo>
                    <a:lnTo>
                      <a:pt x="1908" y="1503"/>
                    </a:lnTo>
                    <a:lnTo>
                      <a:pt x="1664" y="2130"/>
                    </a:lnTo>
                    <a:lnTo>
                      <a:pt x="501" y="1041"/>
                    </a:lnTo>
                    <a:lnTo>
                      <a:pt x="135" y="713"/>
                    </a:lnTo>
                    <a:lnTo>
                      <a:pt x="0" y="598"/>
                    </a:lnTo>
                    <a:lnTo>
                      <a:pt x="116" y="733"/>
                    </a:lnTo>
                    <a:lnTo>
                      <a:pt x="443" y="1080"/>
                    </a:lnTo>
                    <a:lnTo>
                      <a:pt x="1638" y="2255"/>
                    </a:lnTo>
                    <a:lnTo>
                      <a:pt x="1696" y="2313"/>
                    </a:lnTo>
                    <a:lnTo>
                      <a:pt x="1735" y="2236"/>
                    </a:lnTo>
                    <a:lnTo>
                      <a:pt x="2004" y="1542"/>
                    </a:lnTo>
                    <a:lnTo>
                      <a:pt x="2516" y="271"/>
                    </a:lnTo>
                    <a:lnTo>
                      <a:pt x="2582" y="424"/>
                    </a:lnTo>
                    <a:lnTo>
                      <a:pt x="2717" y="675"/>
                    </a:lnTo>
                    <a:lnTo>
                      <a:pt x="2871" y="925"/>
                    </a:lnTo>
                    <a:lnTo>
                      <a:pt x="3045" y="1157"/>
                    </a:lnTo>
                    <a:lnTo>
                      <a:pt x="3257" y="1388"/>
                    </a:lnTo>
                    <a:lnTo>
                      <a:pt x="3353" y="1465"/>
                    </a:lnTo>
                    <a:lnTo>
                      <a:pt x="3295" y="1369"/>
                    </a:lnTo>
                    <a:lnTo>
                      <a:pt x="3083" y="1118"/>
                    </a:lnTo>
                    <a:lnTo>
                      <a:pt x="2929" y="887"/>
                    </a:lnTo>
                    <a:lnTo>
                      <a:pt x="2794" y="636"/>
                    </a:lnTo>
                    <a:lnTo>
                      <a:pt x="2659" y="386"/>
                    </a:lnTo>
                    <a:lnTo>
                      <a:pt x="2563" y="116"/>
                    </a:lnTo>
                    <a:lnTo>
                      <a:pt x="2525"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75"/>
              <p:cNvSpPr/>
              <p:nvPr/>
            </p:nvSpPr>
            <p:spPr>
              <a:xfrm>
                <a:off x="10597188" y="2258800"/>
                <a:ext cx="53975" cy="48700"/>
              </a:xfrm>
              <a:custGeom>
                <a:rect b="b" l="l" r="r" t="t"/>
                <a:pathLst>
                  <a:path extrusionOk="0" h="1948" w="2159">
                    <a:moveTo>
                      <a:pt x="270" y="1"/>
                    </a:moveTo>
                    <a:lnTo>
                      <a:pt x="232" y="174"/>
                    </a:lnTo>
                    <a:lnTo>
                      <a:pt x="135" y="714"/>
                    </a:lnTo>
                    <a:lnTo>
                      <a:pt x="39" y="1138"/>
                    </a:lnTo>
                    <a:lnTo>
                      <a:pt x="0" y="1311"/>
                    </a:lnTo>
                    <a:lnTo>
                      <a:pt x="0" y="1504"/>
                    </a:lnTo>
                    <a:lnTo>
                      <a:pt x="58" y="1330"/>
                    </a:lnTo>
                    <a:lnTo>
                      <a:pt x="97" y="1138"/>
                    </a:lnTo>
                    <a:lnTo>
                      <a:pt x="212" y="733"/>
                    </a:lnTo>
                    <a:lnTo>
                      <a:pt x="292" y="361"/>
                    </a:lnTo>
                    <a:lnTo>
                      <a:pt x="405" y="675"/>
                    </a:lnTo>
                    <a:lnTo>
                      <a:pt x="617" y="1196"/>
                    </a:lnTo>
                    <a:lnTo>
                      <a:pt x="887" y="1870"/>
                    </a:lnTo>
                    <a:lnTo>
                      <a:pt x="906" y="1947"/>
                    </a:lnTo>
                    <a:lnTo>
                      <a:pt x="964" y="1909"/>
                    </a:lnTo>
                    <a:lnTo>
                      <a:pt x="1214" y="1735"/>
                    </a:lnTo>
                    <a:lnTo>
                      <a:pt x="1446" y="1542"/>
                    </a:lnTo>
                    <a:lnTo>
                      <a:pt x="1677" y="1330"/>
                    </a:lnTo>
                    <a:lnTo>
                      <a:pt x="1870" y="1099"/>
                    </a:lnTo>
                    <a:lnTo>
                      <a:pt x="2024" y="926"/>
                    </a:lnTo>
                    <a:lnTo>
                      <a:pt x="2159" y="714"/>
                    </a:lnTo>
                    <a:lnTo>
                      <a:pt x="1985" y="887"/>
                    </a:lnTo>
                    <a:lnTo>
                      <a:pt x="1831" y="1061"/>
                    </a:lnTo>
                    <a:lnTo>
                      <a:pt x="1619" y="1273"/>
                    </a:lnTo>
                    <a:lnTo>
                      <a:pt x="1388" y="1485"/>
                    </a:lnTo>
                    <a:lnTo>
                      <a:pt x="1157" y="1658"/>
                    </a:lnTo>
                    <a:lnTo>
                      <a:pt x="961" y="1793"/>
                    </a:lnTo>
                    <a:lnTo>
                      <a:pt x="713" y="1157"/>
                    </a:lnTo>
                    <a:lnTo>
                      <a:pt x="328" y="174"/>
                    </a:lnTo>
                    <a:lnTo>
                      <a:pt x="27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75"/>
              <p:cNvSpPr/>
              <p:nvPr/>
            </p:nvSpPr>
            <p:spPr>
              <a:xfrm>
                <a:off x="10595263" y="2295900"/>
                <a:ext cx="29400" cy="449000"/>
              </a:xfrm>
              <a:custGeom>
                <a:rect b="b" l="l" r="r" t="t"/>
                <a:pathLst>
                  <a:path extrusionOk="0" h="17960" w="1176">
                    <a:moveTo>
                      <a:pt x="0" y="1"/>
                    </a:moveTo>
                    <a:lnTo>
                      <a:pt x="0" y="174"/>
                    </a:lnTo>
                    <a:lnTo>
                      <a:pt x="58" y="694"/>
                    </a:lnTo>
                    <a:lnTo>
                      <a:pt x="289" y="2621"/>
                    </a:lnTo>
                    <a:lnTo>
                      <a:pt x="424" y="3951"/>
                    </a:lnTo>
                    <a:lnTo>
                      <a:pt x="598" y="5473"/>
                    </a:lnTo>
                    <a:lnTo>
                      <a:pt x="752" y="7149"/>
                    </a:lnTo>
                    <a:lnTo>
                      <a:pt x="887" y="8961"/>
                    </a:lnTo>
                    <a:lnTo>
                      <a:pt x="1002" y="10772"/>
                    </a:lnTo>
                    <a:lnTo>
                      <a:pt x="1041" y="11639"/>
                    </a:lnTo>
                    <a:lnTo>
                      <a:pt x="1060" y="12468"/>
                    </a:lnTo>
                    <a:lnTo>
                      <a:pt x="1079" y="13990"/>
                    </a:lnTo>
                    <a:lnTo>
                      <a:pt x="1060" y="14684"/>
                    </a:lnTo>
                    <a:lnTo>
                      <a:pt x="1041" y="15339"/>
                    </a:lnTo>
                    <a:lnTo>
                      <a:pt x="1022" y="15917"/>
                    </a:lnTo>
                    <a:lnTo>
                      <a:pt x="983" y="16437"/>
                    </a:lnTo>
                    <a:lnTo>
                      <a:pt x="925" y="17246"/>
                    </a:lnTo>
                    <a:lnTo>
                      <a:pt x="867" y="17786"/>
                    </a:lnTo>
                    <a:lnTo>
                      <a:pt x="848" y="17959"/>
                    </a:lnTo>
                    <a:lnTo>
                      <a:pt x="887" y="17767"/>
                    </a:lnTo>
                    <a:lnTo>
                      <a:pt x="964" y="17246"/>
                    </a:lnTo>
                    <a:lnTo>
                      <a:pt x="1002" y="16880"/>
                    </a:lnTo>
                    <a:lnTo>
                      <a:pt x="1041" y="16418"/>
                    </a:lnTo>
                    <a:lnTo>
                      <a:pt x="1099" y="15898"/>
                    </a:lnTo>
                    <a:lnTo>
                      <a:pt x="1118" y="15319"/>
                    </a:lnTo>
                    <a:lnTo>
                      <a:pt x="1176" y="13990"/>
                    </a:lnTo>
                    <a:lnTo>
                      <a:pt x="1176" y="13238"/>
                    </a:lnTo>
                    <a:lnTo>
                      <a:pt x="1157" y="12468"/>
                    </a:lnTo>
                    <a:lnTo>
                      <a:pt x="1099" y="10772"/>
                    </a:lnTo>
                    <a:lnTo>
                      <a:pt x="1002" y="8961"/>
                    </a:lnTo>
                    <a:lnTo>
                      <a:pt x="848" y="7149"/>
                    </a:lnTo>
                    <a:lnTo>
                      <a:pt x="694" y="5454"/>
                    </a:lnTo>
                    <a:lnTo>
                      <a:pt x="521" y="3931"/>
                    </a:lnTo>
                    <a:lnTo>
                      <a:pt x="366" y="2621"/>
                    </a:lnTo>
                    <a:lnTo>
                      <a:pt x="212" y="1523"/>
                    </a:lnTo>
                    <a:lnTo>
                      <a:pt x="116" y="694"/>
                    </a:lnTo>
                    <a:lnTo>
                      <a:pt x="39" y="174"/>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75"/>
              <p:cNvSpPr/>
              <p:nvPr/>
            </p:nvSpPr>
            <p:spPr>
              <a:xfrm>
                <a:off x="10595263" y="2295900"/>
                <a:ext cx="29400" cy="449000"/>
              </a:xfrm>
              <a:custGeom>
                <a:rect b="b" l="l" r="r" t="t"/>
                <a:pathLst>
                  <a:path extrusionOk="0" fill="none" h="17960" w="1176">
                    <a:moveTo>
                      <a:pt x="848" y="17959"/>
                    </a:moveTo>
                    <a:lnTo>
                      <a:pt x="848" y="17959"/>
                    </a:lnTo>
                    <a:lnTo>
                      <a:pt x="867" y="17786"/>
                    </a:lnTo>
                    <a:lnTo>
                      <a:pt x="867" y="17786"/>
                    </a:lnTo>
                    <a:lnTo>
                      <a:pt x="925" y="17246"/>
                    </a:lnTo>
                    <a:lnTo>
                      <a:pt x="925" y="17246"/>
                    </a:lnTo>
                    <a:lnTo>
                      <a:pt x="983" y="16437"/>
                    </a:lnTo>
                    <a:lnTo>
                      <a:pt x="983" y="16437"/>
                    </a:lnTo>
                    <a:lnTo>
                      <a:pt x="1022" y="15917"/>
                    </a:lnTo>
                    <a:lnTo>
                      <a:pt x="1022" y="15917"/>
                    </a:lnTo>
                    <a:lnTo>
                      <a:pt x="1041" y="15339"/>
                    </a:lnTo>
                    <a:lnTo>
                      <a:pt x="1041" y="15339"/>
                    </a:lnTo>
                    <a:lnTo>
                      <a:pt x="1060" y="14684"/>
                    </a:lnTo>
                    <a:lnTo>
                      <a:pt x="1079" y="13990"/>
                    </a:lnTo>
                    <a:lnTo>
                      <a:pt x="1060" y="12468"/>
                    </a:lnTo>
                    <a:lnTo>
                      <a:pt x="1060" y="12468"/>
                    </a:lnTo>
                    <a:lnTo>
                      <a:pt x="1041" y="11639"/>
                    </a:lnTo>
                    <a:lnTo>
                      <a:pt x="1002" y="10772"/>
                    </a:lnTo>
                    <a:lnTo>
                      <a:pt x="887" y="8961"/>
                    </a:lnTo>
                    <a:lnTo>
                      <a:pt x="887" y="8961"/>
                    </a:lnTo>
                    <a:lnTo>
                      <a:pt x="752" y="7149"/>
                    </a:lnTo>
                    <a:lnTo>
                      <a:pt x="598" y="5473"/>
                    </a:lnTo>
                    <a:lnTo>
                      <a:pt x="424" y="3951"/>
                    </a:lnTo>
                    <a:lnTo>
                      <a:pt x="289" y="2621"/>
                    </a:lnTo>
                    <a:lnTo>
                      <a:pt x="289" y="2621"/>
                    </a:lnTo>
                    <a:lnTo>
                      <a:pt x="58" y="694"/>
                    </a:lnTo>
                    <a:lnTo>
                      <a:pt x="58" y="694"/>
                    </a:lnTo>
                    <a:lnTo>
                      <a:pt x="0" y="174"/>
                    </a:lnTo>
                    <a:lnTo>
                      <a:pt x="0" y="174"/>
                    </a:lnTo>
                    <a:lnTo>
                      <a:pt x="0" y="1"/>
                    </a:lnTo>
                    <a:lnTo>
                      <a:pt x="0" y="1"/>
                    </a:lnTo>
                    <a:lnTo>
                      <a:pt x="39" y="174"/>
                    </a:lnTo>
                    <a:lnTo>
                      <a:pt x="39" y="174"/>
                    </a:lnTo>
                    <a:lnTo>
                      <a:pt x="116" y="694"/>
                    </a:lnTo>
                    <a:lnTo>
                      <a:pt x="116" y="694"/>
                    </a:lnTo>
                    <a:lnTo>
                      <a:pt x="212" y="1523"/>
                    </a:lnTo>
                    <a:lnTo>
                      <a:pt x="366" y="2621"/>
                    </a:lnTo>
                    <a:lnTo>
                      <a:pt x="366" y="2621"/>
                    </a:lnTo>
                    <a:lnTo>
                      <a:pt x="521" y="3931"/>
                    </a:lnTo>
                    <a:lnTo>
                      <a:pt x="694" y="5454"/>
                    </a:lnTo>
                    <a:lnTo>
                      <a:pt x="848" y="7149"/>
                    </a:lnTo>
                    <a:lnTo>
                      <a:pt x="1002" y="8961"/>
                    </a:lnTo>
                    <a:lnTo>
                      <a:pt x="1002" y="8961"/>
                    </a:lnTo>
                    <a:lnTo>
                      <a:pt x="1099" y="10772"/>
                    </a:lnTo>
                    <a:lnTo>
                      <a:pt x="1157" y="12468"/>
                    </a:lnTo>
                    <a:lnTo>
                      <a:pt x="1157" y="12468"/>
                    </a:lnTo>
                    <a:lnTo>
                      <a:pt x="1176" y="13238"/>
                    </a:lnTo>
                    <a:lnTo>
                      <a:pt x="1176" y="13990"/>
                    </a:lnTo>
                    <a:lnTo>
                      <a:pt x="1118" y="15319"/>
                    </a:lnTo>
                    <a:lnTo>
                      <a:pt x="1118" y="15319"/>
                    </a:lnTo>
                    <a:lnTo>
                      <a:pt x="1099" y="15898"/>
                    </a:lnTo>
                    <a:lnTo>
                      <a:pt x="1099" y="15898"/>
                    </a:lnTo>
                    <a:lnTo>
                      <a:pt x="1041" y="16418"/>
                    </a:lnTo>
                    <a:lnTo>
                      <a:pt x="1041" y="16418"/>
                    </a:lnTo>
                    <a:lnTo>
                      <a:pt x="1002" y="16880"/>
                    </a:lnTo>
                    <a:lnTo>
                      <a:pt x="964" y="17246"/>
                    </a:lnTo>
                    <a:lnTo>
                      <a:pt x="964" y="17246"/>
                    </a:lnTo>
                    <a:lnTo>
                      <a:pt x="887" y="17767"/>
                    </a:lnTo>
                    <a:lnTo>
                      <a:pt x="887" y="17767"/>
                    </a:lnTo>
                    <a:lnTo>
                      <a:pt x="848" y="1795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75"/>
              <p:cNvSpPr/>
              <p:nvPr/>
            </p:nvSpPr>
            <p:spPr>
              <a:xfrm>
                <a:off x="10836613" y="2405725"/>
                <a:ext cx="2900" cy="52050"/>
              </a:xfrm>
              <a:custGeom>
                <a:rect b="b" l="l" r="r" t="t"/>
                <a:pathLst>
                  <a:path extrusionOk="0" h="2082" w="116">
                    <a:moveTo>
                      <a:pt x="58" y="1"/>
                    </a:moveTo>
                    <a:lnTo>
                      <a:pt x="19" y="271"/>
                    </a:lnTo>
                    <a:lnTo>
                      <a:pt x="0" y="521"/>
                    </a:lnTo>
                    <a:lnTo>
                      <a:pt x="0" y="791"/>
                    </a:lnTo>
                    <a:lnTo>
                      <a:pt x="0" y="1041"/>
                    </a:lnTo>
                    <a:lnTo>
                      <a:pt x="0" y="1311"/>
                    </a:lnTo>
                    <a:lnTo>
                      <a:pt x="0" y="1562"/>
                    </a:lnTo>
                    <a:lnTo>
                      <a:pt x="19" y="1831"/>
                    </a:lnTo>
                    <a:lnTo>
                      <a:pt x="58" y="2082"/>
                    </a:lnTo>
                    <a:lnTo>
                      <a:pt x="96" y="1831"/>
                    </a:lnTo>
                    <a:lnTo>
                      <a:pt x="116" y="1562"/>
                    </a:lnTo>
                    <a:lnTo>
                      <a:pt x="116" y="1311"/>
                    </a:lnTo>
                    <a:lnTo>
                      <a:pt x="116" y="1041"/>
                    </a:lnTo>
                    <a:lnTo>
                      <a:pt x="116" y="791"/>
                    </a:lnTo>
                    <a:lnTo>
                      <a:pt x="116" y="521"/>
                    </a:lnTo>
                    <a:lnTo>
                      <a:pt x="96" y="271"/>
                    </a:lnTo>
                    <a:lnTo>
                      <a:pt x="5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75"/>
              <p:cNvSpPr/>
              <p:nvPr/>
            </p:nvSpPr>
            <p:spPr>
              <a:xfrm>
                <a:off x="10837563" y="2406225"/>
                <a:ext cx="18825" cy="55425"/>
              </a:xfrm>
              <a:custGeom>
                <a:rect b="b" l="l" r="r" t="t"/>
                <a:pathLst>
                  <a:path extrusionOk="0" h="2217" w="753">
                    <a:moveTo>
                      <a:pt x="1" y="0"/>
                    </a:moveTo>
                    <a:lnTo>
                      <a:pt x="39" y="289"/>
                    </a:lnTo>
                    <a:lnTo>
                      <a:pt x="97" y="559"/>
                    </a:lnTo>
                    <a:lnTo>
                      <a:pt x="193" y="848"/>
                    </a:lnTo>
                    <a:lnTo>
                      <a:pt x="290" y="1118"/>
                    </a:lnTo>
                    <a:lnTo>
                      <a:pt x="502" y="1677"/>
                    </a:lnTo>
                    <a:lnTo>
                      <a:pt x="637" y="2043"/>
                    </a:lnTo>
                    <a:lnTo>
                      <a:pt x="733" y="2197"/>
                    </a:lnTo>
                    <a:lnTo>
                      <a:pt x="752" y="2216"/>
                    </a:lnTo>
                    <a:lnTo>
                      <a:pt x="752" y="2197"/>
                    </a:lnTo>
                    <a:lnTo>
                      <a:pt x="579" y="1638"/>
                    </a:lnTo>
                    <a:lnTo>
                      <a:pt x="386" y="1079"/>
                    </a:lnTo>
                    <a:lnTo>
                      <a:pt x="213" y="540"/>
                    </a:lnTo>
                    <a:lnTo>
                      <a:pt x="1"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75"/>
              <p:cNvSpPr/>
              <p:nvPr/>
            </p:nvSpPr>
            <p:spPr>
              <a:xfrm>
                <a:off x="10582738" y="3661600"/>
                <a:ext cx="193200" cy="156575"/>
              </a:xfrm>
              <a:custGeom>
                <a:rect b="b" l="l" r="r" t="t"/>
                <a:pathLst>
                  <a:path extrusionOk="0" h="6263" w="7728">
                    <a:moveTo>
                      <a:pt x="0" y="0"/>
                    </a:moveTo>
                    <a:lnTo>
                      <a:pt x="0" y="6224"/>
                    </a:lnTo>
                    <a:lnTo>
                      <a:pt x="7727" y="6263"/>
                    </a:lnTo>
                    <a:lnTo>
                      <a:pt x="7727" y="6205"/>
                    </a:lnTo>
                    <a:lnTo>
                      <a:pt x="7689" y="6128"/>
                    </a:lnTo>
                    <a:lnTo>
                      <a:pt x="7631" y="6051"/>
                    </a:lnTo>
                    <a:lnTo>
                      <a:pt x="7554" y="5954"/>
                    </a:lnTo>
                    <a:lnTo>
                      <a:pt x="7342" y="5781"/>
                    </a:lnTo>
                    <a:lnTo>
                      <a:pt x="7091" y="5607"/>
                    </a:lnTo>
                    <a:lnTo>
                      <a:pt x="6783" y="5415"/>
                    </a:lnTo>
                    <a:lnTo>
                      <a:pt x="6436" y="5241"/>
                    </a:lnTo>
                    <a:lnTo>
                      <a:pt x="5704" y="4875"/>
                    </a:lnTo>
                    <a:lnTo>
                      <a:pt x="4972" y="4548"/>
                    </a:lnTo>
                    <a:lnTo>
                      <a:pt x="4317" y="4278"/>
                    </a:lnTo>
                    <a:lnTo>
                      <a:pt x="3700" y="4027"/>
                    </a:lnTo>
                    <a:lnTo>
                      <a:pt x="3873" y="39"/>
                    </a:lnTo>
                    <a:lnTo>
                      <a:pt x="0"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75"/>
              <p:cNvSpPr/>
              <p:nvPr/>
            </p:nvSpPr>
            <p:spPr>
              <a:xfrm>
                <a:off x="10582738" y="3661600"/>
                <a:ext cx="193200" cy="156575"/>
              </a:xfrm>
              <a:custGeom>
                <a:rect b="b" l="l" r="r" t="t"/>
                <a:pathLst>
                  <a:path extrusionOk="0" fill="none" h="6263" w="7728">
                    <a:moveTo>
                      <a:pt x="3873" y="39"/>
                    </a:moveTo>
                    <a:lnTo>
                      <a:pt x="3700" y="4027"/>
                    </a:lnTo>
                    <a:lnTo>
                      <a:pt x="3700" y="4027"/>
                    </a:lnTo>
                    <a:lnTo>
                      <a:pt x="4317" y="4278"/>
                    </a:lnTo>
                    <a:lnTo>
                      <a:pt x="4972" y="4548"/>
                    </a:lnTo>
                    <a:lnTo>
                      <a:pt x="5704" y="4875"/>
                    </a:lnTo>
                    <a:lnTo>
                      <a:pt x="6436" y="5241"/>
                    </a:lnTo>
                    <a:lnTo>
                      <a:pt x="6783" y="5415"/>
                    </a:lnTo>
                    <a:lnTo>
                      <a:pt x="7091" y="5607"/>
                    </a:lnTo>
                    <a:lnTo>
                      <a:pt x="7342" y="5781"/>
                    </a:lnTo>
                    <a:lnTo>
                      <a:pt x="7554" y="5954"/>
                    </a:lnTo>
                    <a:lnTo>
                      <a:pt x="7631" y="6051"/>
                    </a:lnTo>
                    <a:lnTo>
                      <a:pt x="7689" y="6128"/>
                    </a:lnTo>
                    <a:lnTo>
                      <a:pt x="7727" y="6205"/>
                    </a:lnTo>
                    <a:lnTo>
                      <a:pt x="7727" y="6263"/>
                    </a:lnTo>
                    <a:lnTo>
                      <a:pt x="0" y="6224"/>
                    </a:lnTo>
                    <a:lnTo>
                      <a:pt x="0" y="0"/>
                    </a:lnTo>
                    <a:lnTo>
                      <a:pt x="3873" y="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75"/>
              <p:cNvSpPr/>
              <p:nvPr/>
            </p:nvSpPr>
            <p:spPr>
              <a:xfrm>
                <a:off x="10610188" y="3753125"/>
                <a:ext cx="14975" cy="14950"/>
              </a:xfrm>
              <a:custGeom>
                <a:rect b="b" l="l" r="r" t="t"/>
                <a:pathLst>
                  <a:path extrusionOk="0" h="598" w="599">
                    <a:moveTo>
                      <a:pt x="251" y="0"/>
                    </a:moveTo>
                    <a:lnTo>
                      <a:pt x="193" y="20"/>
                    </a:lnTo>
                    <a:lnTo>
                      <a:pt x="213" y="20"/>
                    </a:lnTo>
                    <a:lnTo>
                      <a:pt x="116" y="58"/>
                    </a:lnTo>
                    <a:lnTo>
                      <a:pt x="39" y="154"/>
                    </a:lnTo>
                    <a:lnTo>
                      <a:pt x="1" y="251"/>
                    </a:lnTo>
                    <a:lnTo>
                      <a:pt x="1" y="366"/>
                    </a:lnTo>
                    <a:lnTo>
                      <a:pt x="39" y="482"/>
                    </a:lnTo>
                    <a:lnTo>
                      <a:pt x="136" y="559"/>
                    </a:lnTo>
                    <a:lnTo>
                      <a:pt x="232" y="598"/>
                    </a:lnTo>
                    <a:lnTo>
                      <a:pt x="348" y="598"/>
                    </a:lnTo>
                    <a:lnTo>
                      <a:pt x="405" y="559"/>
                    </a:lnTo>
                    <a:lnTo>
                      <a:pt x="463" y="540"/>
                    </a:lnTo>
                    <a:lnTo>
                      <a:pt x="540" y="443"/>
                    </a:lnTo>
                    <a:lnTo>
                      <a:pt x="579" y="328"/>
                    </a:lnTo>
                    <a:lnTo>
                      <a:pt x="598" y="270"/>
                    </a:lnTo>
                    <a:lnTo>
                      <a:pt x="579" y="212"/>
                    </a:lnTo>
                    <a:lnTo>
                      <a:pt x="560" y="154"/>
                    </a:lnTo>
                    <a:lnTo>
                      <a:pt x="521" y="116"/>
                    </a:lnTo>
                    <a:lnTo>
                      <a:pt x="425" y="39"/>
                    </a:lnTo>
                    <a:lnTo>
                      <a:pt x="30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75"/>
              <p:cNvSpPr/>
              <p:nvPr/>
            </p:nvSpPr>
            <p:spPr>
              <a:xfrm>
                <a:off x="10610188" y="3753125"/>
                <a:ext cx="14975" cy="14950"/>
              </a:xfrm>
              <a:custGeom>
                <a:rect b="b" l="l" r="r" t="t"/>
                <a:pathLst>
                  <a:path extrusionOk="0" fill="none" h="598" w="599">
                    <a:moveTo>
                      <a:pt x="213" y="20"/>
                    </a:moveTo>
                    <a:lnTo>
                      <a:pt x="213" y="20"/>
                    </a:lnTo>
                    <a:lnTo>
                      <a:pt x="116" y="58"/>
                    </a:lnTo>
                    <a:lnTo>
                      <a:pt x="39" y="154"/>
                    </a:lnTo>
                    <a:lnTo>
                      <a:pt x="1" y="251"/>
                    </a:lnTo>
                    <a:lnTo>
                      <a:pt x="1" y="366"/>
                    </a:lnTo>
                    <a:lnTo>
                      <a:pt x="1" y="366"/>
                    </a:lnTo>
                    <a:lnTo>
                      <a:pt x="39" y="482"/>
                    </a:lnTo>
                    <a:lnTo>
                      <a:pt x="136" y="559"/>
                    </a:lnTo>
                    <a:lnTo>
                      <a:pt x="232" y="598"/>
                    </a:lnTo>
                    <a:lnTo>
                      <a:pt x="348" y="598"/>
                    </a:lnTo>
                    <a:lnTo>
                      <a:pt x="348" y="598"/>
                    </a:lnTo>
                    <a:lnTo>
                      <a:pt x="405" y="559"/>
                    </a:lnTo>
                    <a:lnTo>
                      <a:pt x="463" y="540"/>
                    </a:lnTo>
                    <a:lnTo>
                      <a:pt x="540" y="443"/>
                    </a:lnTo>
                    <a:lnTo>
                      <a:pt x="579" y="328"/>
                    </a:lnTo>
                    <a:lnTo>
                      <a:pt x="598" y="270"/>
                    </a:lnTo>
                    <a:lnTo>
                      <a:pt x="579" y="212"/>
                    </a:lnTo>
                    <a:lnTo>
                      <a:pt x="579" y="212"/>
                    </a:lnTo>
                    <a:lnTo>
                      <a:pt x="560" y="154"/>
                    </a:lnTo>
                    <a:lnTo>
                      <a:pt x="521" y="116"/>
                    </a:lnTo>
                    <a:lnTo>
                      <a:pt x="425" y="39"/>
                    </a:lnTo>
                    <a:lnTo>
                      <a:pt x="309" y="0"/>
                    </a:lnTo>
                    <a:lnTo>
                      <a:pt x="251" y="0"/>
                    </a:lnTo>
                    <a:lnTo>
                      <a:pt x="193" y="20"/>
                    </a:lnTo>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75"/>
              <p:cNvSpPr/>
              <p:nvPr/>
            </p:nvSpPr>
            <p:spPr>
              <a:xfrm>
                <a:off x="10770113" y="3809000"/>
                <a:ext cx="5825" cy="9175"/>
              </a:xfrm>
              <a:custGeom>
                <a:rect b="b" l="l" r="r" t="t"/>
                <a:pathLst>
                  <a:path extrusionOk="0" h="367" w="233">
                    <a:moveTo>
                      <a:pt x="1" y="0"/>
                    </a:moveTo>
                    <a:lnTo>
                      <a:pt x="97" y="97"/>
                    </a:lnTo>
                    <a:lnTo>
                      <a:pt x="174" y="193"/>
                    </a:lnTo>
                    <a:lnTo>
                      <a:pt x="213" y="289"/>
                    </a:lnTo>
                    <a:lnTo>
                      <a:pt x="232" y="367"/>
                    </a:lnTo>
                    <a:lnTo>
                      <a:pt x="232" y="309"/>
                    </a:lnTo>
                    <a:lnTo>
                      <a:pt x="232" y="251"/>
                    </a:lnTo>
                    <a:lnTo>
                      <a:pt x="194" y="193"/>
                    </a:lnTo>
                    <a:lnTo>
                      <a:pt x="155" y="135"/>
                    </a:lnTo>
                    <a:lnTo>
                      <a:pt x="78" y="5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75"/>
              <p:cNvSpPr/>
              <p:nvPr/>
            </p:nvSpPr>
            <p:spPr>
              <a:xfrm>
                <a:off x="10770113" y="3809000"/>
                <a:ext cx="5825" cy="9175"/>
              </a:xfrm>
              <a:custGeom>
                <a:rect b="b" l="l" r="r" t="t"/>
                <a:pathLst>
                  <a:path extrusionOk="0" fill="none" h="367" w="233">
                    <a:moveTo>
                      <a:pt x="1" y="0"/>
                    </a:moveTo>
                    <a:lnTo>
                      <a:pt x="1" y="0"/>
                    </a:lnTo>
                    <a:lnTo>
                      <a:pt x="97" y="97"/>
                    </a:lnTo>
                    <a:lnTo>
                      <a:pt x="174" y="193"/>
                    </a:lnTo>
                    <a:lnTo>
                      <a:pt x="213" y="289"/>
                    </a:lnTo>
                    <a:lnTo>
                      <a:pt x="232" y="367"/>
                    </a:lnTo>
                    <a:lnTo>
                      <a:pt x="232" y="367"/>
                    </a:lnTo>
                    <a:lnTo>
                      <a:pt x="232" y="367"/>
                    </a:lnTo>
                    <a:lnTo>
                      <a:pt x="232" y="309"/>
                    </a:lnTo>
                    <a:lnTo>
                      <a:pt x="232" y="251"/>
                    </a:lnTo>
                    <a:lnTo>
                      <a:pt x="194" y="193"/>
                    </a:lnTo>
                    <a:lnTo>
                      <a:pt x="155" y="135"/>
                    </a:lnTo>
                    <a:lnTo>
                      <a:pt x="78" y="58"/>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75"/>
              <p:cNvSpPr/>
              <p:nvPr/>
            </p:nvSpPr>
            <p:spPr>
              <a:xfrm>
                <a:off x="10582738" y="3801300"/>
                <a:ext cx="193200" cy="16875"/>
              </a:xfrm>
              <a:custGeom>
                <a:rect b="b" l="l" r="r" t="t"/>
                <a:pathLst>
                  <a:path extrusionOk="0" h="675" w="7728">
                    <a:moveTo>
                      <a:pt x="20" y="0"/>
                    </a:moveTo>
                    <a:lnTo>
                      <a:pt x="0" y="636"/>
                    </a:lnTo>
                    <a:lnTo>
                      <a:pt x="7727" y="675"/>
                    </a:lnTo>
                    <a:lnTo>
                      <a:pt x="7727" y="675"/>
                    </a:lnTo>
                    <a:lnTo>
                      <a:pt x="7708" y="597"/>
                    </a:lnTo>
                    <a:lnTo>
                      <a:pt x="7669" y="501"/>
                    </a:lnTo>
                    <a:lnTo>
                      <a:pt x="7592" y="405"/>
                    </a:lnTo>
                    <a:lnTo>
                      <a:pt x="7496" y="308"/>
                    </a:lnTo>
                    <a:lnTo>
                      <a:pt x="7438" y="289"/>
                    </a:lnTo>
                    <a:lnTo>
                      <a:pt x="20" y="0"/>
                    </a:lnTo>
                    <a:close/>
                  </a:path>
                </a:pathLst>
              </a:custGeom>
              <a:solidFill>
                <a:srgbClr val="1E3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75"/>
              <p:cNvSpPr/>
              <p:nvPr/>
            </p:nvSpPr>
            <p:spPr>
              <a:xfrm>
                <a:off x="10660763" y="3760350"/>
                <a:ext cx="17850" cy="11575"/>
              </a:xfrm>
              <a:custGeom>
                <a:rect b="b" l="l" r="r" t="t"/>
                <a:pathLst>
                  <a:path extrusionOk="0" h="463" w="714">
                    <a:moveTo>
                      <a:pt x="579" y="0"/>
                    </a:moveTo>
                    <a:lnTo>
                      <a:pt x="425" y="20"/>
                    </a:lnTo>
                    <a:lnTo>
                      <a:pt x="348" y="58"/>
                    </a:lnTo>
                    <a:lnTo>
                      <a:pt x="251" y="97"/>
                    </a:lnTo>
                    <a:lnTo>
                      <a:pt x="174" y="154"/>
                    </a:lnTo>
                    <a:lnTo>
                      <a:pt x="117" y="212"/>
                    </a:lnTo>
                    <a:lnTo>
                      <a:pt x="39" y="328"/>
                    </a:lnTo>
                    <a:lnTo>
                      <a:pt x="1" y="424"/>
                    </a:lnTo>
                    <a:lnTo>
                      <a:pt x="1" y="463"/>
                    </a:lnTo>
                    <a:lnTo>
                      <a:pt x="39" y="463"/>
                    </a:lnTo>
                    <a:lnTo>
                      <a:pt x="117" y="386"/>
                    </a:lnTo>
                    <a:lnTo>
                      <a:pt x="213" y="309"/>
                    </a:lnTo>
                    <a:lnTo>
                      <a:pt x="329" y="212"/>
                    </a:lnTo>
                    <a:lnTo>
                      <a:pt x="463" y="135"/>
                    </a:lnTo>
                    <a:lnTo>
                      <a:pt x="579" y="97"/>
                    </a:lnTo>
                    <a:lnTo>
                      <a:pt x="675" y="58"/>
                    </a:lnTo>
                    <a:lnTo>
                      <a:pt x="714" y="39"/>
                    </a:lnTo>
                    <a:lnTo>
                      <a:pt x="695" y="20"/>
                    </a:lnTo>
                    <a:lnTo>
                      <a:pt x="675"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75"/>
              <p:cNvSpPr/>
              <p:nvPr/>
            </p:nvSpPr>
            <p:spPr>
              <a:xfrm>
                <a:off x="10685813" y="3769500"/>
                <a:ext cx="13050" cy="14950"/>
              </a:xfrm>
              <a:custGeom>
                <a:rect b="b" l="l" r="r" t="t"/>
                <a:pathLst>
                  <a:path extrusionOk="0" h="598" w="522">
                    <a:moveTo>
                      <a:pt x="483" y="0"/>
                    </a:moveTo>
                    <a:lnTo>
                      <a:pt x="386" y="20"/>
                    </a:lnTo>
                    <a:lnTo>
                      <a:pt x="251" y="77"/>
                    </a:lnTo>
                    <a:lnTo>
                      <a:pt x="194" y="116"/>
                    </a:lnTo>
                    <a:lnTo>
                      <a:pt x="136" y="193"/>
                    </a:lnTo>
                    <a:lnTo>
                      <a:pt x="78" y="251"/>
                    </a:lnTo>
                    <a:lnTo>
                      <a:pt x="39" y="328"/>
                    </a:lnTo>
                    <a:lnTo>
                      <a:pt x="1" y="463"/>
                    </a:lnTo>
                    <a:lnTo>
                      <a:pt x="1" y="559"/>
                    </a:lnTo>
                    <a:lnTo>
                      <a:pt x="1" y="578"/>
                    </a:lnTo>
                    <a:lnTo>
                      <a:pt x="20" y="598"/>
                    </a:lnTo>
                    <a:lnTo>
                      <a:pt x="59" y="559"/>
                    </a:lnTo>
                    <a:lnTo>
                      <a:pt x="97" y="482"/>
                    </a:lnTo>
                    <a:lnTo>
                      <a:pt x="155" y="386"/>
                    </a:lnTo>
                    <a:lnTo>
                      <a:pt x="232" y="270"/>
                    </a:lnTo>
                    <a:lnTo>
                      <a:pt x="328" y="174"/>
                    </a:lnTo>
                    <a:lnTo>
                      <a:pt x="425" y="97"/>
                    </a:lnTo>
                    <a:lnTo>
                      <a:pt x="483" y="39"/>
                    </a:lnTo>
                    <a:lnTo>
                      <a:pt x="521"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75"/>
              <p:cNvSpPr/>
              <p:nvPr/>
            </p:nvSpPr>
            <p:spPr>
              <a:xfrm>
                <a:off x="10708938" y="3777675"/>
                <a:ext cx="8700" cy="16425"/>
              </a:xfrm>
              <a:custGeom>
                <a:rect b="b" l="l" r="r" t="t"/>
                <a:pathLst>
                  <a:path extrusionOk="0" h="657" w="348">
                    <a:moveTo>
                      <a:pt x="309" y="1"/>
                    </a:moveTo>
                    <a:lnTo>
                      <a:pt x="232" y="59"/>
                    </a:lnTo>
                    <a:lnTo>
                      <a:pt x="136" y="136"/>
                    </a:lnTo>
                    <a:lnTo>
                      <a:pt x="59" y="271"/>
                    </a:lnTo>
                    <a:lnTo>
                      <a:pt x="1" y="406"/>
                    </a:lnTo>
                    <a:lnTo>
                      <a:pt x="1" y="540"/>
                    </a:lnTo>
                    <a:lnTo>
                      <a:pt x="20" y="618"/>
                    </a:lnTo>
                    <a:lnTo>
                      <a:pt x="39" y="656"/>
                    </a:lnTo>
                    <a:lnTo>
                      <a:pt x="59" y="618"/>
                    </a:lnTo>
                    <a:lnTo>
                      <a:pt x="97" y="560"/>
                    </a:lnTo>
                    <a:lnTo>
                      <a:pt x="116" y="444"/>
                    </a:lnTo>
                    <a:lnTo>
                      <a:pt x="174" y="329"/>
                    </a:lnTo>
                    <a:lnTo>
                      <a:pt x="232" y="213"/>
                    </a:lnTo>
                    <a:lnTo>
                      <a:pt x="290" y="117"/>
                    </a:lnTo>
                    <a:lnTo>
                      <a:pt x="348" y="59"/>
                    </a:lnTo>
                    <a:lnTo>
                      <a:pt x="348" y="20"/>
                    </a:lnTo>
                    <a:lnTo>
                      <a:pt x="328"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75"/>
              <p:cNvSpPr/>
              <p:nvPr/>
            </p:nvSpPr>
            <p:spPr>
              <a:xfrm>
                <a:off x="10656913" y="3735300"/>
                <a:ext cx="19775" cy="4350"/>
              </a:xfrm>
              <a:custGeom>
                <a:rect b="b" l="l" r="r" t="t"/>
                <a:pathLst>
                  <a:path extrusionOk="0" h="174" w="791">
                    <a:moveTo>
                      <a:pt x="386" y="0"/>
                    </a:moveTo>
                    <a:lnTo>
                      <a:pt x="213" y="20"/>
                    </a:lnTo>
                    <a:lnTo>
                      <a:pt x="97" y="77"/>
                    </a:lnTo>
                    <a:lnTo>
                      <a:pt x="20" y="135"/>
                    </a:lnTo>
                    <a:lnTo>
                      <a:pt x="1" y="154"/>
                    </a:lnTo>
                    <a:lnTo>
                      <a:pt x="1" y="174"/>
                    </a:lnTo>
                    <a:lnTo>
                      <a:pt x="116" y="174"/>
                    </a:lnTo>
                    <a:lnTo>
                      <a:pt x="386" y="135"/>
                    </a:lnTo>
                    <a:lnTo>
                      <a:pt x="540" y="116"/>
                    </a:lnTo>
                    <a:lnTo>
                      <a:pt x="675" y="135"/>
                    </a:lnTo>
                    <a:lnTo>
                      <a:pt x="791" y="135"/>
                    </a:lnTo>
                    <a:lnTo>
                      <a:pt x="791" y="116"/>
                    </a:lnTo>
                    <a:lnTo>
                      <a:pt x="772" y="97"/>
                    </a:lnTo>
                    <a:lnTo>
                      <a:pt x="694" y="39"/>
                    </a:lnTo>
                    <a:lnTo>
                      <a:pt x="56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75"/>
              <p:cNvSpPr/>
              <p:nvPr/>
            </p:nvSpPr>
            <p:spPr>
              <a:xfrm>
                <a:off x="10648238" y="3702525"/>
                <a:ext cx="28950" cy="16425"/>
              </a:xfrm>
              <a:custGeom>
                <a:rect b="b" l="l" r="r" t="t"/>
                <a:pathLst>
                  <a:path extrusionOk="0" h="657" w="1158">
                    <a:moveTo>
                      <a:pt x="194" y="136"/>
                    </a:moveTo>
                    <a:lnTo>
                      <a:pt x="290" y="155"/>
                    </a:lnTo>
                    <a:lnTo>
                      <a:pt x="521" y="232"/>
                    </a:lnTo>
                    <a:lnTo>
                      <a:pt x="695" y="309"/>
                    </a:lnTo>
                    <a:lnTo>
                      <a:pt x="868" y="425"/>
                    </a:lnTo>
                    <a:lnTo>
                      <a:pt x="1061" y="598"/>
                    </a:lnTo>
                    <a:lnTo>
                      <a:pt x="1070" y="608"/>
                    </a:lnTo>
                    <a:lnTo>
                      <a:pt x="984" y="579"/>
                    </a:lnTo>
                    <a:lnTo>
                      <a:pt x="791" y="541"/>
                    </a:lnTo>
                    <a:lnTo>
                      <a:pt x="598" y="483"/>
                    </a:lnTo>
                    <a:lnTo>
                      <a:pt x="406" y="386"/>
                    </a:lnTo>
                    <a:lnTo>
                      <a:pt x="213" y="271"/>
                    </a:lnTo>
                    <a:lnTo>
                      <a:pt x="117" y="213"/>
                    </a:lnTo>
                    <a:lnTo>
                      <a:pt x="117" y="194"/>
                    </a:lnTo>
                    <a:lnTo>
                      <a:pt x="117" y="174"/>
                    </a:lnTo>
                    <a:lnTo>
                      <a:pt x="155" y="155"/>
                    </a:lnTo>
                    <a:lnTo>
                      <a:pt x="194" y="136"/>
                    </a:lnTo>
                    <a:close/>
                    <a:moveTo>
                      <a:pt x="194" y="1"/>
                    </a:moveTo>
                    <a:lnTo>
                      <a:pt x="97" y="40"/>
                    </a:lnTo>
                    <a:lnTo>
                      <a:pt x="20" y="97"/>
                    </a:lnTo>
                    <a:lnTo>
                      <a:pt x="1" y="136"/>
                    </a:lnTo>
                    <a:lnTo>
                      <a:pt x="1" y="194"/>
                    </a:lnTo>
                    <a:lnTo>
                      <a:pt x="1" y="251"/>
                    </a:lnTo>
                    <a:lnTo>
                      <a:pt x="39" y="290"/>
                    </a:lnTo>
                    <a:lnTo>
                      <a:pt x="155" y="386"/>
                    </a:lnTo>
                    <a:lnTo>
                      <a:pt x="367" y="502"/>
                    </a:lnTo>
                    <a:lnTo>
                      <a:pt x="579" y="579"/>
                    </a:lnTo>
                    <a:lnTo>
                      <a:pt x="772" y="637"/>
                    </a:lnTo>
                    <a:lnTo>
                      <a:pt x="868" y="656"/>
                    </a:lnTo>
                    <a:lnTo>
                      <a:pt x="1061" y="656"/>
                    </a:lnTo>
                    <a:lnTo>
                      <a:pt x="1109" y="647"/>
                    </a:lnTo>
                    <a:lnTo>
                      <a:pt x="1109" y="647"/>
                    </a:lnTo>
                    <a:lnTo>
                      <a:pt x="1119" y="656"/>
                    </a:lnTo>
                    <a:lnTo>
                      <a:pt x="1138" y="656"/>
                    </a:lnTo>
                    <a:lnTo>
                      <a:pt x="1138" y="641"/>
                    </a:lnTo>
                    <a:lnTo>
                      <a:pt x="1138" y="641"/>
                    </a:lnTo>
                    <a:lnTo>
                      <a:pt x="1157" y="637"/>
                    </a:lnTo>
                    <a:lnTo>
                      <a:pt x="1136" y="630"/>
                    </a:lnTo>
                    <a:lnTo>
                      <a:pt x="1136" y="630"/>
                    </a:lnTo>
                    <a:lnTo>
                      <a:pt x="1119" y="560"/>
                    </a:lnTo>
                    <a:lnTo>
                      <a:pt x="1041" y="463"/>
                    </a:lnTo>
                    <a:lnTo>
                      <a:pt x="926" y="348"/>
                    </a:lnTo>
                    <a:lnTo>
                      <a:pt x="752" y="213"/>
                    </a:lnTo>
                    <a:lnTo>
                      <a:pt x="579" y="117"/>
                    </a:lnTo>
                    <a:lnTo>
                      <a:pt x="444" y="59"/>
                    </a:lnTo>
                    <a:lnTo>
                      <a:pt x="329" y="20"/>
                    </a:lnTo>
                    <a:lnTo>
                      <a:pt x="19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75"/>
              <p:cNvSpPr/>
              <p:nvPr/>
            </p:nvSpPr>
            <p:spPr>
              <a:xfrm>
                <a:off x="10673788" y="3689050"/>
                <a:ext cx="14950" cy="30850"/>
              </a:xfrm>
              <a:custGeom>
                <a:rect b="b" l="l" r="r" t="t"/>
                <a:pathLst>
                  <a:path extrusionOk="0" h="1234" w="598">
                    <a:moveTo>
                      <a:pt x="386" y="0"/>
                    </a:moveTo>
                    <a:lnTo>
                      <a:pt x="309" y="20"/>
                    </a:lnTo>
                    <a:lnTo>
                      <a:pt x="251" y="58"/>
                    </a:lnTo>
                    <a:lnTo>
                      <a:pt x="193" y="116"/>
                    </a:lnTo>
                    <a:lnTo>
                      <a:pt x="154" y="193"/>
                    </a:lnTo>
                    <a:lnTo>
                      <a:pt x="97" y="309"/>
                    </a:lnTo>
                    <a:lnTo>
                      <a:pt x="39" y="424"/>
                    </a:lnTo>
                    <a:lnTo>
                      <a:pt x="0" y="636"/>
                    </a:lnTo>
                    <a:lnTo>
                      <a:pt x="0" y="848"/>
                    </a:lnTo>
                    <a:lnTo>
                      <a:pt x="0" y="945"/>
                    </a:lnTo>
                    <a:lnTo>
                      <a:pt x="19" y="1041"/>
                    </a:lnTo>
                    <a:lnTo>
                      <a:pt x="39" y="1137"/>
                    </a:lnTo>
                    <a:lnTo>
                      <a:pt x="97" y="1234"/>
                    </a:lnTo>
                    <a:lnTo>
                      <a:pt x="97" y="1195"/>
                    </a:lnTo>
                    <a:lnTo>
                      <a:pt x="97" y="1118"/>
                    </a:lnTo>
                    <a:lnTo>
                      <a:pt x="77" y="1002"/>
                    </a:lnTo>
                    <a:lnTo>
                      <a:pt x="97" y="868"/>
                    </a:lnTo>
                    <a:lnTo>
                      <a:pt x="116" y="675"/>
                    </a:lnTo>
                    <a:lnTo>
                      <a:pt x="174" y="482"/>
                    </a:lnTo>
                    <a:lnTo>
                      <a:pt x="270" y="251"/>
                    </a:lnTo>
                    <a:lnTo>
                      <a:pt x="289" y="212"/>
                    </a:lnTo>
                    <a:lnTo>
                      <a:pt x="328" y="174"/>
                    </a:lnTo>
                    <a:lnTo>
                      <a:pt x="405" y="135"/>
                    </a:lnTo>
                    <a:lnTo>
                      <a:pt x="424" y="135"/>
                    </a:lnTo>
                    <a:lnTo>
                      <a:pt x="443" y="174"/>
                    </a:lnTo>
                    <a:lnTo>
                      <a:pt x="482" y="270"/>
                    </a:lnTo>
                    <a:lnTo>
                      <a:pt x="482" y="386"/>
                    </a:lnTo>
                    <a:lnTo>
                      <a:pt x="482" y="501"/>
                    </a:lnTo>
                    <a:lnTo>
                      <a:pt x="424" y="675"/>
                    </a:lnTo>
                    <a:lnTo>
                      <a:pt x="347" y="868"/>
                    </a:lnTo>
                    <a:lnTo>
                      <a:pt x="270" y="983"/>
                    </a:lnTo>
                    <a:lnTo>
                      <a:pt x="193" y="1060"/>
                    </a:lnTo>
                    <a:lnTo>
                      <a:pt x="116" y="1137"/>
                    </a:lnTo>
                    <a:lnTo>
                      <a:pt x="135" y="1137"/>
                    </a:lnTo>
                    <a:lnTo>
                      <a:pt x="212" y="1099"/>
                    </a:lnTo>
                    <a:lnTo>
                      <a:pt x="309" y="1022"/>
                    </a:lnTo>
                    <a:lnTo>
                      <a:pt x="424" y="906"/>
                    </a:lnTo>
                    <a:lnTo>
                      <a:pt x="482" y="810"/>
                    </a:lnTo>
                    <a:lnTo>
                      <a:pt x="540" y="713"/>
                    </a:lnTo>
                    <a:lnTo>
                      <a:pt x="578" y="617"/>
                    </a:lnTo>
                    <a:lnTo>
                      <a:pt x="598" y="501"/>
                    </a:lnTo>
                    <a:lnTo>
                      <a:pt x="598" y="386"/>
                    </a:lnTo>
                    <a:lnTo>
                      <a:pt x="598" y="251"/>
                    </a:lnTo>
                    <a:lnTo>
                      <a:pt x="559" y="97"/>
                    </a:lnTo>
                    <a:lnTo>
                      <a:pt x="520" y="58"/>
                    </a:lnTo>
                    <a:lnTo>
                      <a:pt x="482" y="39"/>
                    </a:lnTo>
                    <a:lnTo>
                      <a:pt x="44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75"/>
              <p:cNvSpPr/>
              <p:nvPr/>
            </p:nvSpPr>
            <p:spPr>
              <a:xfrm>
                <a:off x="10259488" y="3633175"/>
                <a:ext cx="174900" cy="236075"/>
              </a:xfrm>
              <a:custGeom>
                <a:rect b="b" l="l" r="r" t="t"/>
                <a:pathLst>
                  <a:path extrusionOk="0" h="9443" w="6996">
                    <a:moveTo>
                      <a:pt x="3469" y="0"/>
                    </a:moveTo>
                    <a:lnTo>
                      <a:pt x="2198" y="4991"/>
                    </a:lnTo>
                    <a:lnTo>
                      <a:pt x="78" y="8652"/>
                    </a:lnTo>
                    <a:lnTo>
                      <a:pt x="39" y="8748"/>
                    </a:lnTo>
                    <a:lnTo>
                      <a:pt x="1" y="8845"/>
                    </a:lnTo>
                    <a:lnTo>
                      <a:pt x="1" y="8941"/>
                    </a:lnTo>
                    <a:lnTo>
                      <a:pt x="20" y="9037"/>
                    </a:lnTo>
                    <a:lnTo>
                      <a:pt x="59" y="9134"/>
                    </a:lnTo>
                    <a:lnTo>
                      <a:pt x="117" y="9230"/>
                    </a:lnTo>
                    <a:lnTo>
                      <a:pt x="174" y="9307"/>
                    </a:lnTo>
                    <a:lnTo>
                      <a:pt x="271" y="9365"/>
                    </a:lnTo>
                    <a:lnTo>
                      <a:pt x="290" y="9384"/>
                    </a:lnTo>
                    <a:lnTo>
                      <a:pt x="406" y="9423"/>
                    </a:lnTo>
                    <a:lnTo>
                      <a:pt x="540" y="9442"/>
                    </a:lnTo>
                    <a:lnTo>
                      <a:pt x="656" y="9423"/>
                    </a:lnTo>
                    <a:lnTo>
                      <a:pt x="772" y="9384"/>
                    </a:lnTo>
                    <a:lnTo>
                      <a:pt x="1870" y="8787"/>
                    </a:lnTo>
                    <a:lnTo>
                      <a:pt x="3373" y="7939"/>
                    </a:lnTo>
                    <a:lnTo>
                      <a:pt x="4105" y="7496"/>
                    </a:lnTo>
                    <a:lnTo>
                      <a:pt x="4703" y="7111"/>
                    </a:lnTo>
                    <a:lnTo>
                      <a:pt x="4953" y="6937"/>
                    </a:lnTo>
                    <a:lnTo>
                      <a:pt x="5146" y="6783"/>
                    </a:lnTo>
                    <a:lnTo>
                      <a:pt x="5261" y="6667"/>
                    </a:lnTo>
                    <a:lnTo>
                      <a:pt x="5300" y="6629"/>
                    </a:lnTo>
                    <a:lnTo>
                      <a:pt x="5319" y="6590"/>
                    </a:lnTo>
                    <a:lnTo>
                      <a:pt x="5415" y="6243"/>
                    </a:lnTo>
                    <a:lnTo>
                      <a:pt x="5608" y="5588"/>
                    </a:lnTo>
                    <a:lnTo>
                      <a:pt x="6186" y="3835"/>
                    </a:lnTo>
                    <a:lnTo>
                      <a:pt x="6996" y="1407"/>
                    </a:lnTo>
                    <a:lnTo>
                      <a:pt x="3469"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75"/>
              <p:cNvSpPr/>
              <p:nvPr/>
            </p:nvSpPr>
            <p:spPr>
              <a:xfrm>
                <a:off x="10259488" y="3633175"/>
                <a:ext cx="174900" cy="236075"/>
              </a:xfrm>
              <a:custGeom>
                <a:rect b="b" l="l" r="r" t="t"/>
                <a:pathLst>
                  <a:path extrusionOk="0" fill="none" h="9443" w="6996">
                    <a:moveTo>
                      <a:pt x="3469" y="0"/>
                    </a:moveTo>
                    <a:lnTo>
                      <a:pt x="2198" y="4991"/>
                    </a:lnTo>
                    <a:lnTo>
                      <a:pt x="78" y="8652"/>
                    </a:lnTo>
                    <a:lnTo>
                      <a:pt x="78" y="8652"/>
                    </a:lnTo>
                    <a:lnTo>
                      <a:pt x="39" y="8748"/>
                    </a:lnTo>
                    <a:lnTo>
                      <a:pt x="1" y="8845"/>
                    </a:lnTo>
                    <a:lnTo>
                      <a:pt x="1" y="8941"/>
                    </a:lnTo>
                    <a:lnTo>
                      <a:pt x="20" y="9037"/>
                    </a:lnTo>
                    <a:lnTo>
                      <a:pt x="59" y="9134"/>
                    </a:lnTo>
                    <a:lnTo>
                      <a:pt x="117" y="9230"/>
                    </a:lnTo>
                    <a:lnTo>
                      <a:pt x="174" y="9307"/>
                    </a:lnTo>
                    <a:lnTo>
                      <a:pt x="271" y="9365"/>
                    </a:lnTo>
                    <a:lnTo>
                      <a:pt x="271" y="9365"/>
                    </a:lnTo>
                    <a:lnTo>
                      <a:pt x="290" y="9384"/>
                    </a:lnTo>
                    <a:lnTo>
                      <a:pt x="290" y="9384"/>
                    </a:lnTo>
                    <a:lnTo>
                      <a:pt x="406" y="9423"/>
                    </a:lnTo>
                    <a:lnTo>
                      <a:pt x="540" y="9442"/>
                    </a:lnTo>
                    <a:lnTo>
                      <a:pt x="656" y="9423"/>
                    </a:lnTo>
                    <a:lnTo>
                      <a:pt x="772" y="9384"/>
                    </a:lnTo>
                    <a:lnTo>
                      <a:pt x="772" y="9384"/>
                    </a:lnTo>
                    <a:lnTo>
                      <a:pt x="1870" y="8787"/>
                    </a:lnTo>
                    <a:lnTo>
                      <a:pt x="3373" y="7939"/>
                    </a:lnTo>
                    <a:lnTo>
                      <a:pt x="4105" y="7496"/>
                    </a:lnTo>
                    <a:lnTo>
                      <a:pt x="4703" y="7111"/>
                    </a:lnTo>
                    <a:lnTo>
                      <a:pt x="4953" y="6937"/>
                    </a:lnTo>
                    <a:lnTo>
                      <a:pt x="5146" y="6783"/>
                    </a:lnTo>
                    <a:lnTo>
                      <a:pt x="5261" y="6667"/>
                    </a:lnTo>
                    <a:lnTo>
                      <a:pt x="5300" y="6629"/>
                    </a:lnTo>
                    <a:lnTo>
                      <a:pt x="5319" y="6590"/>
                    </a:lnTo>
                    <a:lnTo>
                      <a:pt x="5319" y="6590"/>
                    </a:lnTo>
                    <a:lnTo>
                      <a:pt x="5415" y="6243"/>
                    </a:lnTo>
                    <a:lnTo>
                      <a:pt x="5608" y="5588"/>
                    </a:lnTo>
                    <a:lnTo>
                      <a:pt x="6186" y="3835"/>
                    </a:lnTo>
                    <a:lnTo>
                      <a:pt x="6996" y="1407"/>
                    </a:lnTo>
                    <a:lnTo>
                      <a:pt x="346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75"/>
              <p:cNvSpPr/>
              <p:nvPr/>
            </p:nvSpPr>
            <p:spPr>
              <a:xfrm>
                <a:off x="10272988" y="3789250"/>
                <a:ext cx="121425" cy="80000"/>
              </a:xfrm>
              <a:custGeom>
                <a:rect b="b" l="l" r="r" t="t"/>
                <a:pathLst>
                  <a:path extrusionOk="0" h="3200" w="4857">
                    <a:moveTo>
                      <a:pt x="4856" y="0"/>
                    </a:moveTo>
                    <a:lnTo>
                      <a:pt x="4779" y="289"/>
                    </a:lnTo>
                    <a:lnTo>
                      <a:pt x="4818" y="212"/>
                    </a:lnTo>
                    <a:lnTo>
                      <a:pt x="4856" y="0"/>
                    </a:lnTo>
                    <a:close/>
                    <a:moveTo>
                      <a:pt x="4702" y="444"/>
                    </a:moveTo>
                    <a:lnTo>
                      <a:pt x="4567" y="559"/>
                    </a:lnTo>
                    <a:lnTo>
                      <a:pt x="4394" y="694"/>
                    </a:lnTo>
                    <a:lnTo>
                      <a:pt x="3912" y="1022"/>
                    </a:lnTo>
                    <a:lnTo>
                      <a:pt x="4490" y="656"/>
                    </a:lnTo>
                    <a:lnTo>
                      <a:pt x="4606" y="559"/>
                    </a:lnTo>
                    <a:lnTo>
                      <a:pt x="4702" y="444"/>
                    </a:lnTo>
                    <a:close/>
                    <a:moveTo>
                      <a:pt x="1908" y="2216"/>
                    </a:moveTo>
                    <a:lnTo>
                      <a:pt x="925" y="2756"/>
                    </a:lnTo>
                    <a:lnTo>
                      <a:pt x="232" y="3141"/>
                    </a:lnTo>
                    <a:lnTo>
                      <a:pt x="116" y="3180"/>
                    </a:lnTo>
                    <a:lnTo>
                      <a:pt x="0" y="3199"/>
                    </a:lnTo>
                    <a:lnTo>
                      <a:pt x="0" y="3199"/>
                    </a:lnTo>
                    <a:lnTo>
                      <a:pt x="135" y="3180"/>
                    </a:lnTo>
                    <a:lnTo>
                      <a:pt x="251" y="3141"/>
                    </a:lnTo>
                    <a:lnTo>
                      <a:pt x="1908" y="221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75"/>
              <p:cNvSpPr/>
              <p:nvPr/>
            </p:nvSpPr>
            <p:spPr>
              <a:xfrm>
                <a:off x="10271063" y="3844650"/>
                <a:ext cx="49650" cy="24600"/>
              </a:xfrm>
              <a:custGeom>
                <a:rect b="b" l="l" r="r" t="t"/>
                <a:pathLst>
                  <a:path extrusionOk="0" fill="none" h="984" w="1986">
                    <a:moveTo>
                      <a:pt x="1985" y="0"/>
                    </a:moveTo>
                    <a:lnTo>
                      <a:pt x="1985" y="0"/>
                    </a:lnTo>
                    <a:lnTo>
                      <a:pt x="1002" y="540"/>
                    </a:lnTo>
                    <a:lnTo>
                      <a:pt x="309" y="925"/>
                    </a:lnTo>
                    <a:lnTo>
                      <a:pt x="309" y="925"/>
                    </a:lnTo>
                    <a:lnTo>
                      <a:pt x="193" y="964"/>
                    </a:lnTo>
                    <a:lnTo>
                      <a:pt x="77" y="983"/>
                    </a:lnTo>
                    <a:lnTo>
                      <a:pt x="77" y="983"/>
                    </a:lnTo>
                    <a:lnTo>
                      <a:pt x="0" y="983"/>
                    </a:lnTo>
                    <a:lnTo>
                      <a:pt x="0" y="983"/>
                    </a:lnTo>
                    <a:lnTo>
                      <a:pt x="77" y="983"/>
                    </a:lnTo>
                    <a:lnTo>
                      <a:pt x="77" y="983"/>
                    </a:lnTo>
                    <a:lnTo>
                      <a:pt x="212" y="964"/>
                    </a:lnTo>
                    <a:lnTo>
                      <a:pt x="328" y="925"/>
                    </a:lnTo>
                    <a:lnTo>
                      <a:pt x="328" y="925"/>
                    </a:lnTo>
                    <a:lnTo>
                      <a:pt x="19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75"/>
              <p:cNvSpPr/>
              <p:nvPr/>
            </p:nvSpPr>
            <p:spPr>
              <a:xfrm>
                <a:off x="10370788" y="3800325"/>
                <a:ext cx="19775" cy="14475"/>
              </a:xfrm>
              <a:custGeom>
                <a:rect b="b" l="l" r="r" t="t"/>
                <a:pathLst>
                  <a:path extrusionOk="0" fill="none" h="579" w="791">
                    <a:moveTo>
                      <a:pt x="790" y="1"/>
                    </a:moveTo>
                    <a:lnTo>
                      <a:pt x="790" y="1"/>
                    </a:lnTo>
                    <a:lnTo>
                      <a:pt x="655" y="116"/>
                    </a:lnTo>
                    <a:lnTo>
                      <a:pt x="482" y="251"/>
                    </a:lnTo>
                    <a:lnTo>
                      <a:pt x="0" y="579"/>
                    </a:lnTo>
                    <a:lnTo>
                      <a:pt x="0" y="579"/>
                    </a:lnTo>
                    <a:lnTo>
                      <a:pt x="578" y="213"/>
                    </a:lnTo>
                    <a:lnTo>
                      <a:pt x="578" y="213"/>
                    </a:lnTo>
                    <a:lnTo>
                      <a:pt x="694" y="116"/>
                    </a:lnTo>
                    <a:lnTo>
                      <a:pt x="79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75"/>
              <p:cNvSpPr/>
              <p:nvPr/>
            </p:nvSpPr>
            <p:spPr>
              <a:xfrm>
                <a:off x="10392463" y="3789250"/>
                <a:ext cx="1950" cy="7250"/>
              </a:xfrm>
              <a:custGeom>
                <a:rect b="b" l="l" r="r" t="t"/>
                <a:pathLst>
                  <a:path extrusionOk="0" fill="none" h="290" w="78">
                    <a:moveTo>
                      <a:pt x="77" y="0"/>
                    </a:moveTo>
                    <a:lnTo>
                      <a:pt x="77" y="0"/>
                    </a:lnTo>
                    <a:lnTo>
                      <a:pt x="0" y="289"/>
                    </a:lnTo>
                    <a:lnTo>
                      <a:pt x="0" y="289"/>
                    </a:lnTo>
                    <a:lnTo>
                      <a:pt x="39" y="212"/>
                    </a:lnTo>
                    <a:lnTo>
                      <a:pt x="7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75"/>
              <p:cNvSpPr/>
              <p:nvPr/>
            </p:nvSpPr>
            <p:spPr>
              <a:xfrm>
                <a:off x="10266713" y="3789250"/>
                <a:ext cx="128175" cy="80000"/>
              </a:xfrm>
              <a:custGeom>
                <a:rect b="b" l="l" r="r" t="t"/>
                <a:pathLst>
                  <a:path extrusionOk="0" h="3200" w="5127">
                    <a:moveTo>
                      <a:pt x="5107" y="0"/>
                    </a:moveTo>
                    <a:lnTo>
                      <a:pt x="5103" y="15"/>
                    </a:lnTo>
                    <a:lnTo>
                      <a:pt x="5126" y="0"/>
                    </a:lnTo>
                    <a:close/>
                    <a:moveTo>
                      <a:pt x="5103" y="15"/>
                    </a:moveTo>
                    <a:lnTo>
                      <a:pt x="1" y="3141"/>
                    </a:lnTo>
                    <a:lnTo>
                      <a:pt x="97" y="3180"/>
                    </a:lnTo>
                    <a:lnTo>
                      <a:pt x="174" y="3199"/>
                    </a:lnTo>
                    <a:lnTo>
                      <a:pt x="251" y="3199"/>
                    </a:lnTo>
                    <a:lnTo>
                      <a:pt x="367" y="3180"/>
                    </a:lnTo>
                    <a:lnTo>
                      <a:pt x="483" y="3141"/>
                    </a:lnTo>
                    <a:lnTo>
                      <a:pt x="1176" y="2756"/>
                    </a:lnTo>
                    <a:lnTo>
                      <a:pt x="2159" y="2216"/>
                    </a:lnTo>
                    <a:lnTo>
                      <a:pt x="3354" y="1523"/>
                    </a:lnTo>
                    <a:lnTo>
                      <a:pt x="4163" y="1022"/>
                    </a:lnTo>
                    <a:lnTo>
                      <a:pt x="4645" y="694"/>
                    </a:lnTo>
                    <a:lnTo>
                      <a:pt x="4818" y="559"/>
                    </a:lnTo>
                    <a:lnTo>
                      <a:pt x="4953" y="444"/>
                    </a:lnTo>
                    <a:lnTo>
                      <a:pt x="5030" y="289"/>
                    </a:lnTo>
                    <a:lnTo>
                      <a:pt x="5103" y="15"/>
                    </a:lnTo>
                    <a:close/>
                  </a:path>
                </a:pathLst>
              </a:custGeom>
              <a:solidFill>
                <a:srgbClr val="1E3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75"/>
              <p:cNvSpPr/>
              <p:nvPr/>
            </p:nvSpPr>
            <p:spPr>
              <a:xfrm>
                <a:off x="10266713" y="3867775"/>
                <a:ext cx="25" cy="25"/>
              </a:xfrm>
              <a:custGeom>
                <a:rect b="b" l="l" r="r" t="t"/>
                <a:pathLst>
                  <a:path extrusionOk="0" fill="none" h="1" w="1">
                    <a:moveTo>
                      <a:pt x="1" y="0"/>
                    </a:move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75"/>
              <p:cNvSpPr/>
              <p:nvPr/>
            </p:nvSpPr>
            <p:spPr>
              <a:xfrm>
                <a:off x="10375113" y="3742050"/>
                <a:ext cx="14950" cy="14950"/>
              </a:xfrm>
              <a:custGeom>
                <a:rect b="b" l="l" r="r" t="t"/>
                <a:pathLst>
                  <a:path extrusionOk="0" h="598" w="598">
                    <a:moveTo>
                      <a:pt x="309" y="0"/>
                    </a:moveTo>
                    <a:lnTo>
                      <a:pt x="193" y="19"/>
                    </a:lnTo>
                    <a:lnTo>
                      <a:pt x="97" y="77"/>
                    </a:lnTo>
                    <a:lnTo>
                      <a:pt x="39" y="154"/>
                    </a:lnTo>
                    <a:lnTo>
                      <a:pt x="0" y="270"/>
                    </a:lnTo>
                    <a:lnTo>
                      <a:pt x="20" y="385"/>
                    </a:lnTo>
                    <a:lnTo>
                      <a:pt x="58" y="463"/>
                    </a:lnTo>
                    <a:lnTo>
                      <a:pt x="135" y="540"/>
                    </a:lnTo>
                    <a:lnTo>
                      <a:pt x="212" y="578"/>
                    </a:lnTo>
                    <a:lnTo>
                      <a:pt x="309" y="597"/>
                    </a:lnTo>
                    <a:lnTo>
                      <a:pt x="386" y="578"/>
                    </a:lnTo>
                    <a:lnTo>
                      <a:pt x="444" y="559"/>
                    </a:lnTo>
                    <a:lnTo>
                      <a:pt x="501" y="520"/>
                    </a:lnTo>
                    <a:lnTo>
                      <a:pt x="559" y="424"/>
                    </a:lnTo>
                    <a:lnTo>
                      <a:pt x="598" y="308"/>
                    </a:lnTo>
                    <a:lnTo>
                      <a:pt x="598" y="251"/>
                    </a:lnTo>
                    <a:lnTo>
                      <a:pt x="598" y="173"/>
                    </a:lnTo>
                    <a:lnTo>
                      <a:pt x="540" y="96"/>
                    </a:lnTo>
                    <a:lnTo>
                      <a:pt x="463" y="39"/>
                    </a:lnTo>
                    <a:lnTo>
                      <a:pt x="386"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75"/>
              <p:cNvSpPr/>
              <p:nvPr/>
            </p:nvSpPr>
            <p:spPr>
              <a:xfrm>
                <a:off x="10379438" y="3742525"/>
                <a:ext cx="525" cy="25"/>
              </a:xfrm>
              <a:custGeom>
                <a:rect b="b" l="l" r="r" t="t"/>
                <a:pathLst>
                  <a:path extrusionOk="0" fill="none" h="1" w="21">
                    <a:moveTo>
                      <a:pt x="20" y="0"/>
                    </a:moveTo>
                    <a:lnTo>
                      <a:pt x="20" y="0"/>
                    </a:lnTo>
                    <a:lnTo>
                      <a:pt x="1" y="0"/>
                    </a:lnTo>
                    <a:lnTo>
                      <a:pt x="2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75"/>
              <p:cNvSpPr/>
              <p:nvPr/>
            </p:nvSpPr>
            <p:spPr>
              <a:xfrm>
                <a:off x="10379938" y="3742050"/>
                <a:ext cx="25" cy="500"/>
              </a:xfrm>
              <a:custGeom>
                <a:rect b="b" l="l" r="r" t="t"/>
                <a:pathLst>
                  <a:path extrusionOk="0" fill="none" h="20" w="1">
                    <a:moveTo>
                      <a:pt x="0" y="0"/>
                    </a:moveTo>
                    <a:lnTo>
                      <a:pt x="0" y="19"/>
                    </a:lnTo>
                    <a:lnTo>
                      <a:pt x="0" y="19"/>
                    </a:lnTo>
                    <a:lnTo>
                      <a:pt x="0" y="19"/>
                    </a:lnTo>
                    <a:lnTo>
                      <a:pt x="0" y="19"/>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75"/>
              <p:cNvSpPr/>
              <p:nvPr/>
            </p:nvSpPr>
            <p:spPr>
              <a:xfrm>
                <a:off x="10379938" y="3742050"/>
                <a:ext cx="500" cy="25"/>
              </a:xfrm>
              <a:custGeom>
                <a:rect b="b" l="l" r="r" t="t"/>
                <a:pathLst>
                  <a:path extrusionOk="0" fill="none" h="1" w="20">
                    <a:moveTo>
                      <a:pt x="19" y="0"/>
                    </a:moveTo>
                    <a:lnTo>
                      <a:pt x="19" y="0"/>
                    </a:lnTo>
                    <a:lnTo>
                      <a:pt x="0" y="0"/>
                    </a:lnTo>
                    <a:lnTo>
                      <a:pt x="1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75"/>
              <p:cNvSpPr/>
              <p:nvPr/>
            </p:nvSpPr>
            <p:spPr>
              <a:xfrm>
                <a:off x="10375113" y="3742050"/>
                <a:ext cx="14950" cy="14950"/>
              </a:xfrm>
              <a:custGeom>
                <a:rect b="b" l="l" r="r" t="t"/>
                <a:pathLst>
                  <a:path extrusionOk="0" fill="none" h="598" w="598">
                    <a:moveTo>
                      <a:pt x="309" y="0"/>
                    </a:moveTo>
                    <a:lnTo>
                      <a:pt x="309" y="0"/>
                    </a:lnTo>
                    <a:lnTo>
                      <a:pt x="193" y="19"/>
                    </a:lnTo>
                    <a:lnTo>
                      <a:pt x="193" y="19"/>
                    </a:lnTo>
                    <a:lnTo>
                      <a:pt x="97" y="77"/>
                    </a:lnTo>
                    <a:lnTo>
                      <a:pt x="39" y="154"/>
                    </a:lnTo>
                    <a:lnTo>
                      <a:pt x="0" y="270"/>
                    </a:lnTo>
                    <a:lnTo>
                      <a:pt x="20" y="385"/>
                    </a:lnTo>
                    <a:lnTo>
                      <a:pt x="20" y="385"/>
                    </a:lnTo>
                    <a:lnTo>
                      <a:pt x="58" y="463"/>
                    </a:lnTo>
                    <a:lnTo>
                      <a:pt x="135" y="540"/>
                    </a:lnTo>
                    <a:lnTo>
                      <a:pt x="212" y="578"/>
                    </a:lnTo>
                    <a:lnTo>
                      <a:pt x="309" y="597"/>
                    </a:lnTo>
                    <a:lnTo>
                      <a:pt x="309" y="597"/>
                    </a:lnTo>
                    <a:lnTo>
                      <a:pt x="386" y="578"/>
                    </a:lnTo>
                    <a:lnTo>
                      <a:pt x="386" y="578"/>
                    </a:lnTo>
                    <a:lnTo>
                      <a:pt x="444" y="559"/>
                    </a:lnTo>
                    <a:lnTo>
                      <a:pt x="501" y="520"/>
                    </a:lnTo>
                    <a:lnTo>
                      <a:pt x="559" y="424"/>
                    </a:lnTo>
                    <a:lnTo>
                      <a:pt x="598" y="308"/>
                    </a:lnTo>
                    <a:lnTo>
                      <a:pt x="598" y="251"/>
                    </a:lnTo>
                    <a:lnTo>
                      <a:pt x="598" y="173"/>
                    </a:lnTo>
                    <a:lnTo>
                      <a:pt x="598" y="173"/>
                    </a:lnTo>
                    <a:lnTo>
                      <a:pt x="540" y="96"/>
                    </a:lnTo>
                    <a:lnTo>
                      <a:pt x="463" y="39"/>
                    </a:lnTo>
                    <a:lnTo>
                      <a:pt x="386" y="0"/>
                    </a:lnTo>
                    <a:lnTo>
                      <a:pt x="30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75"/>
              <p:cNvSpPr/>
              <p:nvPr/>
            </p:nvSpPr>
            <p:spPr>
              <a:xfrm>
                <a:off x="10288413" y="3801775"/>
                <a:ext cx="22175" cy="19775"/>
              </a:xfrm>
              <a:custGeom>
                <a:rect b="b" l="l" r="r" t="t"/>
                <a:pathLst>
                  <a:path extrusionOk="0" h="791" w="887">
                    <a:moveTo>
                      <a:pt x="19" y="0"/>
                    </a:moveTo>
                    <a:lnTo>
                      <a:pt x="0" y="20"/>
                    </a:lnTo>
                    <a:lnTo>
                      <a:pt x="154" y="58"/>
                    </a:lnTo>
                    <a:lnTo>
                      <a:pt x="289" y="116"/>
                    </a:lnTo>
                    <a:lnTo>
                      <a:pt x="424" y="193"/>
                    </a:lnTo>
                    <a:lnTo>
                      <a:pt x="540" y="289"/>
                    </a:lnTo>
                    <a:lnTo>
                      <a:pt x="636" y="405"/>
                    </a:lnTo>
                    <a:lnTo>
                      <a:pt x="732" y="521"/>
                    </a:lnTo>
                    <a:lnTo>
                      <a:pt x="809" y="656"/>
                    </a:lnTo>
                    <a:lnTo>
                      <a:pt x="867" y="790"/>
                    </a:lnTo>
                    <a:lnTo>
                      <a:pt x="886" y="771"/>
                    </a:lnTo>
                    <a:lnTo>
                      <a:pt x="886" y="733"/>
                    </a:lnTo>
                    <a:lnTo>
                      <a:pt x="867" y="598"/>
                    </a:lnTo>
                    <a:lnTo>
                      <a:pt x="829" y="482"/>
                    </a:lnTo>
                    <a:lnTo>
                      <a:pt x="771" y="386"/>
                    </a:lnTo>
                    <a:lnTo>
                      <a:pt x="694" y="289"/>
                    </a:lnTo>
                    <a:lnTo>
                      <a:pt x="617" y="193"/>
                    </a:lnTo>
                    <a:lnTo>
                      <a:pt x="520" y="135"/>
                    </a:lnTo>
                    <a:lnTo>
                      <a:pt x="424" y="77"/>
                    </a:lnTo>
                    <a:lnTo>
                      <a:pt x="308" y="20"/>
                    </a:lnTo>
                    <a:lnTo>
                      <a:pt x="193"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75"/>
              <p:cNvSpPr/>
              <p:nvPr/>
            </p:nvSpPr>
            <p:spPr>
              <a:xfrm>
                <a:off x="10275388" y="3822000"/>
                <a:ext cx="21225" cy="13525"/>
              </a:xfrm>
              <a:custGeom>
                <a:rect b="b" l="l" r="r" t="t"/>
                <a:pathLst>
                  <a:path extrusionOk="0" h="541" w="849">
                    <a:moveTo>
                      <a:pt x="155" y="1"/>
                    </a:moveTo>
                    <a:lnTo>
                      <a:pt x="1" y="20"/>
                    </a:lnTo>
                    <a:lnTo>
                      <a:pt x="251" y="97"/>
                    </a:lnTo>
                    <a:lnTo>
                      <a:pt x="483" y="213"/>
                    </a:lnTo>
                    <a:lnTo>
                      <a:pt x="637" y="328"/>
                    </a:lnTo>
                    <a:lnTo>
                      <a:pt x="752" y="444"/>
                    </a:lnTo>
                    <a:lnTo>
                      <a:pt x="810" y="521"/>
                    </a:lnTo>
                    <a:lnTo>
                      <a:pt x="849" y="540"/>
                    </a:lnTo>
                    <a:lnTo>
                      <a:pt x="849" y="502"/>
                    </a:lnTo>
                    <a:lnTo>
                      <a:pt x="810" y="386"/>
                    </a:lnTo>
                    <a:lnTo>
                      <a:pt x="694" y="251"/>
                    </a:lnTo>
                    <a:lnTo>
                      <a:pt x="617" y="174"/>
                    </a:lnTo>
                    <a:lnTo>
                      <a:pt x="540" y="116"/>
                    </a:lnTo>
                    <a:lnTo>
                      <a:pt x="425" y="39"/>
                    </a:lnTo>
                    <a:lnTo>
                      <a:pt x="29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75"/>
              <p:cNvSpPr/>
              <p:nvPr/>
            </p:nvSpPr>
            <p:spPr>
              <a:xfrm>
                <a:off x="10301413" y="3781550"/>
                <a:ext cx="31325" cy="23150"/>
              </a:xfrm>
              <a:custGeom>
                <a:rect b="b" l="l" r="r" t="t"/>
                <a:pathLst>
                  <a:path extrusionOk="0" h="926" w="1253">
                    <a:moveTo>
                      <a:pt x="0" y="0"/>
                    </a:moveTo>
                    <a:lnTo>
                      <a:pt x="347" y="174"/>
                    </a:lnTo>
                    <a:lnTo>
                      <a:pt x="694" y="366"/>
                    </a:lnTo>
                    <a:lnTo>
                      <a:pt x="983" y="636"/>
                    </a:lnTo>
                    <a:lnTo>
                      <a:pt x="1253" y="925"/>
                    </a:lnTo>
                    <a:lnTo>
                      <a:pt x="1253" y="925"/>
                    </a:lnTo>
                    <a:lnTo>
                      <a:pt x="1156" y="732"/>
                    </a:lnTo>
                    <a:lnTo>
                      <a:pt x="1041" y="559"/>
                    </a:lnTo>
                    <a:lnTo>
                      <a:pt x="906" y="424"/>
                    </a:lnTo>
                    <a:lnTo>
                      <a:pt x="752" y="289"/>
                    </a:lnTo>
                    <a:lnTo>
                      <a:pt x="598" y="174"/>
                    </a:lnTo>
                    <a:lnTo>
                      <a:pt x="405" y="96"/>
                    </a:lnTo>
                    <a:lnTo>
                      <a:pt x="212" y="19"/>
                    </a:lnTo>
                    <a:lnTo>
                      <a:pt x="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75"/>
              <p:cNvSpPr/>
              <p:nvPr/>
            </p:nvSpPr>
            <p:spPr>
              <a:xfrm>
                <a:off x="10313463" y="3756000"/>
                <a:ext cx="31800" cy="11600"/>
              </a:xfrm>
              <a:custGeom>
                <a:rect b="b" l="l" r="r" t="t"/>
                <a:pathLst>
                  <a:path extrusionOk="0" h="464" w="1272">
                    <a:moveTo>
                      <a:pt x="347" y="1"/>
                    </a:moveTo>
                    <a:lnTo>
                      <a:pt x="173" y="20"/>
                    </a:lnTo>
                    <a:lnTo>
                      <a:pt x="0" y="59"/>
                    </a:lnTo>
                    <a:lnTo>
                      <a:pt x="19" y="59"/>
                    </a:lnTo>
                    <a:lnTo>
                      <a:pt x="58" y="78"/>
                    </a:lnTo>
                    <a:lnTo>
                      <a:pt x="193" y="97"/>
                    </a:lnTo>
                    <a:lnTo>
                      <a:pt x="405" y="136"/>
                    </a:lnTo>
                    <a:lnTo>
                      <a:pt x="655" y="194"/>
                    </a:lnTo>
                    <a:lnTo>
                      <a:pt x="886" y="290"/>
                    </a:lnTo>
                    <a:lnTo>
                      <a:pt x="1079" y="386"/>
                    </a:lnTo>
                    <a:lnTo>
                      <a:pt x="1214" y="444"/>
                    </a:lnTo>
                    <a:lnTo>
                      <a:pt x="1253" y="463"/>
                    </a:lnTo>
                    <a:lnTo>
                      <a:pt x="1272" y="463"/>
                    </a:lnTo>
                    <a:lnTo>
                      <a:pt x="1156" y="328"/>
                    </a:lnTo>
                    <a:lnTo>
                      <a:pt x="1021" y="232"/>
                    </a:lnTo>
                    <a:lnTo>
                      <a:pt x="867" y="136"/>
                    </a:lnTo>
                    <a:lnTo>
                      <a:pt x="694" y="78"/>
                    </a:lnTo>
                    <a:lnTo>
                      <a:pt x="520" y="39"/>
                    </a:lnTo>
                    <a:lnTo>
                      <a:pt x="34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75"/>
              <p:cNvSpPr/>
              <p:nvPr/>
            </p:nvSpPr>
            <p:spPr>
              <a:xfrm>
                <a:off x="10322113" y="3720350"/>
                <a:ext cx="33275" cy="11125"/>
              </a:xfrm>
              <a:custGeom>
                <a:rect b="b" l="l" r="r" t="t"/>
                <a:pathLst>
                  <a:path extrusionOk="0" h="445" w="1331">
                    <a:moveTo>
                      <a:pt x="328" y="1"/>
                    </a:moveTo>
                    <a:lnTo>
                      <a:pt x="194" y="20"/>
                    </a:lnTo>
                    <a:lnTo>
                      <a:pt x="59" y="78"/>
                    </a:lnTo>
                    <a:lnTo>
                      <a:pt x="1" y="117"/>
                    </a:lnTo>
                    <a:lnTo>
                      <a:pt x="174" y="97"/>
                    </a:lnTo>
                    <a:lnTo>
                      <a:pt x="348" y="97"/>
                    </a:lnTo>
                    <a:lnTo>
                      <a:pt x="521" y="117"/>
                    </a:lnTo>
                    <a:lnTo>
                      <a:pt x="714" y="136"/>
                    </a:lnTo>
                    <a:lnTo>
                      <a:pt x="868" y="194"/>
                    </a:lnTo>
                    <a:lnTo>
                      <a:pt x="1022" y="271"/>
                    </a:lnTo>
                    <a:lnTo>
                      <a:pt x="1196" y="348"/>
                    </a:lnTo>
                    <a:lnTo>
                      <a:pt x="1330" y="444"/>
                    </a:lnTo>
                    <a:lnTo>
                      <a:pt x="1311" y="386"/>
                    </a:lnTo>
                    <a:lnTo>
                      <a:pt x="1196" y="271"/>
                    </a:lnTo>
                    <a:lnTo>
                      <a:pt x="1099" y="194"/>
                    </a:lnTo>
                    <a:lnTo>
                      <a:pt x="984" y="117"/>
                    </a:lnTo>
                    <a:lnTo>
                      <a:pt x="868" y="59"/>
                    </a:lnTo>
                    <a:lnTo>
                      <a:pt x="733" y="20"/>
                    </a:lnTo>
                    <a:lnTo>
                      <a:pt x="59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75"/>
              <p:cNvSpPr/>
              <p:nvPr/>
            </p:nvSpPr>
            <p:spPr>
              <a:xfrm>
                <a:off x="10325988" y="3692900"/>
                <a:ext cx="38075" cy="24125"/>
              </a:xfrm>
              <a:custGeom>
                <a:rect b="b" l="l" r="r" t="t"/>
                <a:pathLst>
                  <a:path extrusionOk="0" h="965" w="1523">
                    <a:moveTo>
                      <a:pt x="231" y="78"/>
                    </a:moveTo>
                    <a:lnTo>
                      <a:pt x="270" y="97"/>
                    </a:lnTo>
                    <a:lnTo>
                      <a:pt x="405" y="193"/>
                    </a:lnTo>
                    <a:lnTo>
                      <a:pt x="520" y="309"/>
                    </a:lnTo>
                    <a:lnTo>
                      <a:pt x="617" y="463"/>
                    </a:lnTo>
                    <a:lnTo>
                      <a:pt x="694" y="617"/>
                    </a:lnTo>
                    <a:lnTo>
                      <a:pt x="723" y="675"/>
                    </a:lnTo>
                    <a:lnTo>
                      <a:pt x="723" y="675"/>
                    </a:lnTo>
                    <a:lnTo>
                      <a:pt x="674" y="771"/>
                    </a:lnTo>
                    <a:lnTo>
                      <a:pt x="649" y="836"/>
                    </a:lnTo>
                    <a:lnTo>
                      <a:pt x="649" y="836"/>
                    </a:lnTo>
                    <a:lnTo>
                      <a:pt x="617" y="829"/>
                    </a:lnTo>
                    <a:lnTo>
                      <a:pt x="501" y="791"/>
                    </a:lnTo>
                    <a:lnTo>
                      <a:pt x="424" y="733"/>
                    </a:lnTo>
                    <a:lnTo>
                      <a:pt x="328" y="656"/>
                    </a:lnTo>
                    <a:lnTo>
                      <a:pt x="251" y="579"/>
                    </a:lnTo>
                    <a:lnTo>
                      <a:pt x="193" y="482"/>
                    </a:lnTo>
                    <a:lnTo>
                      <a:pt x="154" y="386"/>
                    </a:lnTo>
                    <a:lnTo>
                      <a:pt x="116" y="290"/>
                    </a:lnTo>
                    <a:lnTo>
                      <a:pt x="96" y="193"/>
                    </a:lnTo>
                    <a:lnTo>
                      <a:pt x="135" y="116"/>
                    </a:lnTo>
                    <a:lnTo>
                      <a:pt x="154" y="97"/>
                    </a:lnTo>
                    <a:lnTo>
                      <a:pt x="193" y="97"/>
                    </a:lnTo>
                    <a:lnTo>
                      <a:pt x="231" y="78"/>
                    </a:lnTo>
                    <a:close/>
                    <a:moveTo>
                      <a:pt x="752" y="733"/>
                    </a:moveTo>
                    <a:lnTo>
                      <a:pt x="771" y="771"/>
                    </a:lnTo>
                    <a:lnTo>
                      <a:pt x="796" y="848"/>
                    </a:lnTo>
                    <a:lnTo>
                      <a:pt x="713" y="848"/>
                    </a:lnTo>
                    <a:lnTo>
                      <a:pt x="695" y="845"/>
                    </a:lnTo>
                    <a:lnTo>
                      <a:pt x="713" y="810"/>
                    </a:lnTo>
                    <a:lnTo>
                      <a:pt x="752" y="733"/>
                    </a:lnTo>
                    <a:close/>
                    <a:moveTo>
                      <a:pt x="1330" y="213"/>
                    </a:moveTo>
                    <a:lnTo>
                      <a:pt x="1368" y="232"/>
                    </a:lnTo>
                    <a:lnTo>
                      <a:pt x="1387" y="251"/>
                    </a:lnTo>
                    <a:lnTo>
                      <a:pt x="1407" y="270"/>
                    </a:lnTo>
                    <a:lnTo>
                      <a:pt x="1426" y="367"/>
                    </a:lnTo>
                    <a:lnTo>
                      <a:pt x="1407" y="444"/>
                    </a:lnTo>
                    <a:lnTo>
                      <a:pt x="1368" y="540"/>
                    </a:lnTo>
                    <a:lnTo>
                      <a:pt x="1310" y="636"/>
                    </a:lnTo>
                    <a:lnTo>
                      <a:pt x="1233" y="714"/>
                    </a:lnTo>
                    <a:lnTo>
                      <a:pt x="1137" y="771"/>
                    </a:lnTo>
                    <a:lnTo>
                      <a:pt x="1041" y="810"/>
                    </a:lnTo>
                    <a:lnTo>
                      <a:pt x="944" y="848"/>
                    </a:lnTo>
                    <a:lnTo>
                      <a:pt x="829" y="848"/>
                    </a:lnTo>
                    <a:lnTo>
                      <a:pt x="809" y="752"/>
                    </a:lnTo>
                    <a:lnTo>
                      <a:pt x="785" y="666"/>
                    </a:lnTo>
                    <a:lnTo>
                      <a:pt x="785" y="666"/>
                    </a:lnTo>
                    <a:lnTo>
                      <a:pt x="790" y="656"/>
                    </a:lnTo>
                    <a:lnTo>
                      <a:pt x="906" y="521"/>
                    </a:lnTo>
                    <a:lnTo>
                      <a:pt x="1021" y="386"/>
                    </a:lnTo>
                    <a:lnTo>
                      <a:pt x="1079" y="328"/>
                    </a:lnTo>
                    <a:lnTo>
                      <a:pt x="1137" y="270"/>
                    </a:lnTo>
                    <a:lnTo>
                      <a:pt x="1214" y="232"/>
                    </a:lnTo>
                    <a:lnTo>
                      <a:pt x="1291" y="213"/>
                    </a:lnTo>
                    <a:close/>
                    <a:moveTo>
                      <a:pt x="173" y="1"/>
                    </a:moveTo>
                    <a:lnTo>
                      <a:pt x="116" y="20"/>
                    </a:lnTo>
                    <a:lnTo>
                      <a:pt x="58" y="58"/>
                    </a:lnTo>
                    <a:lnTo>
                      <a:pt x="19" y="116"/>
                    </a:lnTo>
                    <a:lnTo>
                      <a:pt x="0" y="174"/>
                    </a:lnTo>
                    <a:lnTo>
                      <a:pt x="0" y="232"/>
                    </a:lnTo>
                    <a:lnTo>
                      <a:pt x="0" y="309"/>
                    </a:lnTo>
                    <a:lnTo>
                      <a:pt x="39" y="425"/>
                    </a:lnTo>
                    <a:lnTo>
                      <a:pt x="96" y="540"/>
                    </a:lnTo>
                    <a:lnTo>
                      <a:pt x="173" y="636"/>
                    </a:lnTo>
                    <a:lnTo>
                      <a:pt x="251" y="733"/>
                    </a:lnTo>
                    <a:lnTo>
                      <a:pt x="347" y="810"/>
                    </a:lnTo>
                    <a:lnTo>
                      <a:pt x="462" y="887"/>
                    </a:lnTo>
                    <a:lnTo>
                      <a:pt x="578" y="926"/>
                    </a:lnTo>
                    <a:lnTo>
                      <a:pt x="636" y="945"/>
                    </a:lnTo>
                    <a:lnTo>
                      <a:pt x="636" y="964"/>
                    </a:lnTo>
                    <a:lnTo>
                      <a:pt x="644" y="948"/>
                    </a:lnTo>
                    <a:lnTo>
                      <a:pt x="644" y="948"/>
                    </a:lnTo>
                    <a:lnTo>
                      <a:pt x="694" y="964"/>
                    </a:lnTo>
                    <a:lnTo>
                      <a:pt x="829" y="964"/>
                    </a:lnTo>
                    <a:lnTo>
                      <a:pt x="963" y="945"/>
                    </a:lnTo>
                    <a:lnTo>
                      <a:pt x="1079" y="926"/>
                    </a:lnTo>
                    <a:lnTo>
                      <a:pt x="1195" y="868"/>
                    </a:lnTo>
                    <a:lnTo>
                      <a:pt x="1291" y="791"/>
                    </a:lnTo>
                    <a:lnTo>
                      <a:pt x="1387" y="694"/>
                    </a:lnTo>
                    <a:lnTo>
                      <a:pt x="1464" y="598"/>
                    </a:lnTo>
                    <a:lnTo>
                      <a:pt x="1522" y="463"/>
                    </a:lnTo>
                    <a:lnTo>
                      <a:pt x="1522" y="405"/>
                    </a:lnTo>
                    <a:lnTo>
                      <a:pt x="1522" y="347"/>
                    </a:lnTo>
                    <a:lnTo>
                      <a:pt x="1522" y="290"/>
                    </a:lnTo>
                    <a:lnTo>
                      <a:pt x="1503" y="232"/>
                    </a:lnTo>
                    <a:lnTo>
                      <a:pt x="1464" y="174"/>
                    </a:lnTo>
                    <a:lnTo>
                      <a:pt x="1407" y="135"/>
                    </a:lnTo>
                    <a:lnTo>
                      <a:pt x="1349" y="116"/>
                    </a:lnTo>
                    <a:lnTo>
                      <a:pt x="1272" y="116"/>
                    </a:lnTo>
                    <a:lnTo>
                      <a:pt x="1195" y="155"/>
                    </a:lnTo>
                    <a:lnTo>
                      <a:pt x="1098" y="193"/>
                    </a:lnTo>
                    <a:lnTo>
                      <a:pt x="1021" y="251"/>
                    </a:lnTo>
                    <a:lnTo>
                      <a:pt x="963" y="328"/>
                    </a:lnTo>
                    <a:lnTo>
                      <a:pt x="867" y="425"/>
                    </a:lnTo>
                    <a:lnTo>
                      <a:pt x="790" y="540"/>
                    </a:lnTo>
                    <a:lnTo>
                      <a:pt x="761" y="598"/>
                    </a:lnTo>
                    <a:lnTo>
                      <a:pt x="761" y="598"/>
                    </a:lnTo>
                    <a:lnTo>
                      <a:pt x="713" y="502"/>
                    </a:lnTo>
                    <a:lnTo>
                      <a:pt x="655" y="386"/>
                    </a:lnTo>
                    <a:lnTo>
                      <a:pt x="578" y="270"/>
                    </a:lnTo>
                    <a:lnTo>
                      <a:pt x="520" y="193"/>
                    </a:lnTo>
                    <a:lnTo>
                      <a:pt x="462" y="116"/>
                    </a:lnTo>
                    <a:lnTo>
                      <a:pt x="385" y="58"/>
                    </a:lnTo>
                    <a:lnTo>
                      <a:pt x="28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75"/>
              <p:cNvSpPr/>
              <p:nvPr/>
            </p:nvSpPr>
            <p:spPr>
              <a:xfrm>
                <a:off x="10558638" y="2281450"/>
                <a:ext cx="23650" cy="29900"/>
              </a:xfrm>
              <a:custGeom>
                <a:rect b="b" l="l" r="r" t="t"/>
                <a:pathLst>
                  <a:path extrusionOk="0" h="1196" w="946">
                    <a:moveTo>
                      <a:pt x="406" y="1"/>
                    </a:moveTo>
                    <a:lnTo>
                      <a:pt x="1" y="1022"/>
                    </a:lnTo>
                    <a:lnTo>
                      <a:pt x="849" y="1195"/>
                    </a:lnTo>
                    <a:lnTo>
                      <a:pt x="945" y="290"/>
                    </a:lnTo>
                    <a:lnTo>
                      <a:pt x="406" y="1"/>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75"/>
              <p:cNvSpPr/>
              <p:nvPr/>
            </p:nvSpPr>
            <p:spPr>
              <a:xfrm>
                <a:off x="10558638" y="2281450"/>
                <a:ext cx="23650" cy="29900"/>
              </a:xfrm>
              <a:custGeom>
                <a:rect b="b" l="l" r="r" t="t"/>
                <a:pathLst>
                  <a:path extrusionOk="0" fill="none" h="1196" w="946">
                    <a:moveTo>
                      <a:pt x="406" y="1"/>
                    </a:moveTo>
                    <a:lnTo>
                      <a:pt x="945" y="290"/>
                    </a:lnTo>
                    <a:lnTo>
                      <a:pt x="849" y="1195"/>
                    </a:lnTo>
                    <a:lnTo>
                      <a:pt x="1" y="1022"/>
                    </a:lnTo>
                    <a:lnTo>
                      <a:pt x="40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75"/>
              <p:cNvSpPr/>
              <p:nvPr/>
            </p:nvSpPr>
            <p:spPr>
              <a:xfrm>
                <a:off x="10558638" y="2281450"/>
                <a:ext cx="23650" cy="29900"/>
              </a:xfrm>
              <a:custGeom>
                <a:rect b="b" l="l" r="r" t="t"/>
                <a:pathLst>
                  <a:path extrusionOk="0" h="1196" w="946">
                    <a:moveTo>
                      <a:pt x="406" y="1"/>
                    </a:moveTo>
                    <a:lnTo>
                      <a:pt x="1" y="1022"/>
                    </a:lnTo>
                    <a:lnTo>
                      <a:pt x="849" y="1195"/>
                    </a:lnTo>
                    <a:lnTo>
                      <a:pt x="945" y="290"/>
                    </a:lnTo>
                    <a:lnTo>
                      <a:pt x="406" y="1"/>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75"/>
              <p:cNvSpPr/>
              <p:nvPr/>
            </p:nvSpPr>
            <p:spPr>
              <a:xfrm>
                <a:off x="10558638" y="2281450"/>
                <a:ext cx="23650" cy="29900"/>
              </a:xfrm>
              <a:custGeom>
                <a:rect b="b" l="l" r="r" t="t"/>
                <a:pathLst>
                  <a:path extrusionOk="0" fill="none" h="1196" w="946">
                    <a:moveTo>
                      <a:pt x="406" y="1"/>
                    </a:moveTo>
                    <a:lnTo>
                      <a:pt x="1" y="1022"/>
                    </a:lnTo>
                    <a:lnTo>
                      <a:pt x="849" y="1195"/>
                    </a:lnTo>
                    <a:lnTo>
                      <a:pt x="945" y="290"/>
                    </a:lnTo>
                    <a:lnTo>
                      <a:pt x="40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75"/>
              <p:cNvSpPr/>
              <p:nvPr/>
            </p:nvSpPr>
            <p:spPr>
              <a:xfrm>
                <a:off x="10599588" y="2278075"/>
                <a:ext cx="19775" cy="30375"/>
              </a:xfrm>
              <a:custGeom>
                <a:rect b="b" l="l" r="r" t="t"/>
                <a:pathLst>
                  <a:path extrusionOk="0" h="1215" w="791">
                    <a:moveTo>
                      <a:pt x="425" y="1"/>
                    </a:moveTo>
                    <a:lnTo>
                      <a:pt x="1" y="367"/>
                    </a:lnTo>
                    <a:lnTo>
                      <a:pt x="251" y="1215"/>
                    </a:lnTo>
                    <a:lnTo>
                      <a:pt x="791" y="964"/>
                    </a:lnTo>
                    <a:lnTo>
                      <a:pt x="425" y="1"/>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75"/>
              <p:cNvSpPr/>
              <p:nvPr/>
            </p:nvSpPr>
            <p:spPr>
              <a:xfrm>
                <a:off x="10578388" y="2315650"/>
                <a:ext cx="67950" cy="317000"/>
              </a:xfrm>
              <a:custGeom>
                <a:rect b="b" l="l" r="r" t="t"/>
                <a:pathLst>
                  <a:path extrusionOk="0" h="12680" w="2718">
                    <a:moveTo>
                      <a:pt x="964" y="1"/>
                    </a:moveTo>
                    <a:lnTo>
                      <a:pt x="251" y="58"/>
                    </a:lnTo>
                    <a:lnTo>
                      <a:pt x="1" y="10868"/>
                    </a:lnTo>
                    <a:lnTo>
                      <a:pt x="1832" y="12680"/>
                    </a:lnTo>
                    <a:lnTo>
                      <a:pt x="2718" y="10271"/>
                    </a:lnTo>
                    <a:lnTo>
                      <a:pt x="964" y="1"/>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75"/>
              <p:cNvSpPr/>
              <p:nvPr/>
            </p:nvSpPr>
            <p:spPr>
              <a:xfrm>
                <a:off x="10578388" y="2315650"/>
                <a:ext cx="67950" cy="317000"/>
              </a:xfrm>
              <a:custGeom>
                <a:rect b="b" l="l" r="r" t="t"/>
                <a:pathLst>
                  <a:path extrusionOk="0" fill="none" h="12680" w="2718">
                    <a:moveTo>
                      <a:pt x="251" y="58"/>
                    </a:moveTo>
                    <a:lnTo>
                      <a:pt x="1" y="10868"/>
                    </a:lnTo>
                    <a:lnTo>
                      <a:pt x="1832" y="12680"/>
                    </a:lnTo>
                    <a:lnTo>
                      <a:pt x="2718" y="10271"/>
                    </a:lnTo>
                    <a:lnTo>
                      <a:pt x="964" y="1"/>
                    </a:lnTo>
                    <a:lnTo>
                      <a:pt x="251" y="5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75"/>
              <p:cNvSpPr/>
              <p:nvPr/>
            </p:nvSpPr>
            <p:spPr>
              <a:xfrm>
                <a:off x="10574063" y="2278550"/>
                <a:ext cx="36625" cy="40025"/>
              </a:xfrm>
              <a:custGeom>
                <a:rect b="b" l="l" r="r" t="t"/>
                <a:pathLst>
                  <a:path extrusionOk="0" h="1601" w="1465">
                    <a:moveTo>
                      <a:pt x="868" y="1"/>
                    </a:moveTo>
                    <a:lnTo>
                      <a:pt x="444" y="78"/>
                    </a:lnTo>
                    <a:lnTo>
                      <a:pt x="367" y="97"/>
                    </a:lnTo>
                    <a:lnTo>
                      <a:pt x="309" y="136"/>
                    </a:lnTo>
                    <a:lnTo>
                      <a:pt x="251" y="194"/>
                    </a:lnTo>
                    <a:lnTo>
                      <a:pt x="212" y="251"/>
                    </a:lnTo>
                    <a:lnTo>
                      <a:pt x="20" y="656"/>
                    </a:lnTo>
                    <a:lnTo>
                      <a:pt x="1" y="733"/>
                    </a:lnTo>
                    <a:lnTo>
                      <a:pt x="1" y="791"/>
                    </a:lnTo>
                    <a:lnTo>
                      <a:pt x="1" y="849"/>
                    </a:lnTo>
                    <a:lnTo>
                      <a:pt x="20" y="926"/>
                    </a:lnTo>
                    <a:lnTo>
                      <a:pt x="270" y="1427"/>
                    </a:lnTo>
                    <a:lnTo>
                      <a:pt x="328" y="1504"/>
                    </a:lnTo>
                    <a:lnTo>
                      <a:pt x="405" y="1562"/>
                    </a:lnTo>
                    <a:lnTo>
                      <a:pt x="502" y="1600"/>
                    </a:lnTo>
                    <a:lnTo>
                      <a:pt x="598" y="1600"/>
                    </a:lnTo>
                    <a:lnTo>
                      <a:pt x="1118" y="1485"/>
                    </a:lnTo>
                    <a:lnTo>
                      <a:pt x="1214" y="1465"/>
                    </a:lnTo>
                    <a:lnTo>
                      <a:pt x="1292" y="1408"/>
                    </a:lnTo>
                    <a:lnTo>
                      <a:pt x="1330" y="1330"/>
                    </a:lnTo>
                    <a:lnTo>
                      <a:pt x="1369" y="1253"/>
                    </a:lnTo>
                    <a:lnTo>
                      <a:pt x="1465" y="772"/>
                    </a:lnTo>
                    <a:lnTo>
                      <a:pt x="1465" y="675"/>
                    </a:lnTo>
                    <a:lnTo>
                      <a:pt x="1426" y="579"/>
                    </a:lnTo>
                    <a:lnTo>
                      <a:pt x="1195" y="155"/>
                    </a:lnTo>
                    <a:lnTo>
                      <a:pt x="1137" y="78"/>
                    </a:lnTo>
                    <a:lnTo>
                      <a:pt x="1060" y="20"/>
                    </a:lnTo>
                    <a:lnTo>
                      <a:pt x="964" y="1"/>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75"/>
              <p:cNvSpPr/>
              <p:nvPr/>
            </p:nvSpPr>
            <p:spPr>
              <a:xfrm>
                <a:off x="10578388" y="2283375"/>
                <a:ext cx="25575" cy="27475"/>
              </a:xfrm>
              <a:custGeom>
                <a:rect b="b" l="l" r="r" t="t"/>
                <a:pathLst>
                  <a:path extrusionOk="0" h="1099" w="1023">
                    <a:moveTo>
                      <a:pt x="1022" y="1"/>
                    </a:moveTo>
                    <a:lnTo>
                      <a:pt x="868" y="155"/>
                    </a:lnTo>
                    <a:lnTo>
                      <a:pt x="502" y="540"/>
                    </a:lnTo>
                    <a:lnTo>
                      <a:pt x="136" y="926"/>
                    </a:lnTo>
                    <a:lnTo>
                      <a:pt x="59" y="1022"/>
                    </a:lnTo>
                    <a:lnTo>
                      <a:pt x="1" y="1099"/>
                    </a:lnTo>
                    <a:lnTo>
                      <a:pt x="155" y="945"/>
                    </a:lnTo>
                    <a:lnTo>
                      <a:pt x="521" y="559"/>
                    </a:lnTo>
                    <a:lnTo>
                      <a:pt x="887" y="174"/>
                    </a:lnTo>
                    <a:lnTo>
                      <a:pt x="964" y="78"/>
                    </a:lnTo>
                    <a:lnTo>
                      <a:pt x="102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75"/>
              <p:cNvSpPr/>
              <p:nvPr/>
            </p:nvSpPr>
            <p:spPr>
              <a:xfrm>
                <a:off x="10578888" y="2284350"/>
                <a:ext cx="11575" cy="11575"/>
              </a:xfrm>
              <a:custGeom>
                <a:rect b="b" l="l" r="r" t="t"/>
                <a:pathLst>
                  <a:path extrusionOk="0" h="463" w="463">
                    <a:moveTo>
                      <a:pt x="0" y="0"/>
                    </a:moveTo>
                    <a:lnTo>
                      <a:pt x="97" y="116"/>
                    </a:lnTo>
                    <a:lnTo>
                      <a:pt x="212" y="231"/>
                    </a:lnTo>
                    <a:lnTo>
                      <a:pt x="328" y="347"/>
                    </a:lnTo>
                    <a:lnTo>
                      <a:pt x="463" y="463"/>
                    </a:lnTo>
                    <a:lnTo>
                      <a:pt x="463" y="463"/>
                    </a:lnTo>
                    <a:lnTo>
                      <a:pt x="366" y="328"/>
                    </a:lnTo>
                    <a:lnTo>
                      <a:pt x="251" y="212"/>
                    </a:lnTo>
                    <a:lnTo>
                      <a:pt x="135" y="96"/>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75"/>
              <p:cNvSpPr/>
              <p:nvPr/>
            </p:nvSpPr>
            <p:spPr>
              <a:xfrm>
                <a:off x="10604413" y="2282900"/>
                <a:ext cx="5800" cy="29900"/>
              </a:xfrm>
              <a:custGeom>
                <a:rect b="b" l="l" r="r" t="t"/>
                <a:pathLst>
                  <a:path extrusionOk="0" h="1196" w="232">
                    <a:moveTo>
                      <a:pt x="0" y="0"/>
                    </a:moveTo>
                    <a:lnTo>
                      <a:pt x="20" y="97"/>
                    </a:lnTo>
                    <a:lnTo>
                      <a:pt x="58" y="174"/>
                    </a:lnTo>
                    <a:lnTo>
                      <a:pt x="116" y="270"/>
                    </a:lnTo>
                    <a:lnTo>
                      <a:pt x="155" y="366"/>
                    </a:lnTo>
                    <a:lnTo>
                      <a:pt x="174" y="463"/>
                    </a:lnTo>
                    <a:lnTo>
                      <a:pt x="193" y="578"/>
                    </a:lnTo>
                    <a:lnTo>
                      <a:pt x="116" y="887"/>
                    </a:lnTo>
                    <a:lnTo>
                      <a:pt x="58" y="1195"/>
                    </a:lnTo>
                    <a:lnTo>
                      <a:pt x="116" y="1022"/>
                    </a:lnTo>
                    <a:lnTo>
                      <a:pt x="174" y="829"/>
                    </a:lnTo>
                    <a:lnTo>
                      <a:pt x="232" y="578"/>
                    </a:lnTo>
                    <a:lnTo>
                      <a:pt x="232" y="463"/>
                    </a:lnTo>
                    <a:lnTo>
                      <a:pt x="193" y="328"/>
                    </a:lnTo>
                    <a:lnTo>
                      <a:pt x="78" y="154"/>
                    </a:lnTo>
                    <a:lnTo>
                      <a:pt x="20" y="39"/>
                    </a:lnTo>
                    <a:lnTo>
                      <a:pt x="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75"/>
              <p:cNvSpPr/>
              <p:nvPr/>
            </p:nvSpPr>
            <p:spPr>
              <a:xfrm>
                <a:off x="10290813" y="2734750"/>
                <a:ext cx="431650" cy="1007325"/>
              </a:xfrm>
              <a:custGeom>
                <a:rect b="b" l="l" r="r" t="t"/>
                <a:pathLst>
                  <a:path extrusionOk="0" h="40293" w="17266">
                    <a:moveTo>
                      <a:pt x="6089" y="1"/>
                    </a:moveTo>
                    <a:lnTo>
                      <a:pt x="20" y="39097"/>
                    </a:lnTo>
                    <a:lnTo>
                      <a:pt x="0" y="39194"/>
                    </a:lnTo>
                    <a:lnTo>
                      <a:pt x="20" y="39367"/>
                    </a:lnTo>
                    <a:lnTo>
                      <a:pt x="58" y="39541"/>
                    </a:lnTo>
                    <a:lnTo>
                      <a:pt x="135" y="39695"/>
                    </a:lnTo>
                    <a:lnTo>
                      <a:pt x="232" y="39830"/>
                    </a:lnTo>
                    <a:lnTo>
                      <a:pt x="367" y="39945"/>
                    </a:lnTo>
                    <a:lnTo>
                      <a:pt x="501" y="40022"/>
                    </a:lnTo>
                    <a:lnTo>
                      <a:pt x="675" y="40080"/>
                    </a:lnTo>
                    <a:lnTo>
                      <a:pt x="848" y="40099"/>
                    </a:lnTo>
                    <a:lnTo>
                      <a:pt x="4721" y="40234"/>
                    </a:lnTo>
                    <a:lnTo>
                      <a:pt x="4875" y="40234"/>
                    </a:lnTo>
                    <a:lnTo>
                      <a:pt x="5030" y="40196"/>
                    </a:lnTo>
                    <a:lnTo>
                      <a:pt x="5184" y="40138"/>
                    </a:lnTo>
                    <a:lnTo>
                      <a:pt x="5299" y="40042"/>
                    </a:lnTo>
                    <a:lnTo>
                      <a:pt x="5415" y="39945"/>
                    </a:lnTo>
                    <a:lnTo>
                      <a:pt x="5492" y="39810"/>
                    </a:lnTo>
                    <a:lnTo>
                      <a:pt x="5569" y="39675"/>
                    </a:lnTo>
                    <a:lnTo>
                      <a:pt x="5608" y="39521"/>
                    </a:lnTo>
                    <a:lnTo>
                      <a:pt x="11620" y="5627"/>
                    </a:lnTo>
                    <a:lnTo>
                      <a:pt x="10907" y="39753"/>
                    </a:lnTo>
                    <a:lnTo>
                      <a:pt x="10926" y="39849"/>
                    </a:lnTo>
                    <a:lnTo>
                      <a:pt x="10945" y="39945"/>
                    </a:lnTo>
                    <a:lnTo>
                      <a:pt x="10984" y="40042"/>
                    </a:lnTo>
                    <a:lnTo>
                      <a:pt x="11041" y="40099"/>
                    </a:lnTo>
                    <a:lnTo>
                      <a:pt x="11119" y="40176"/>
                    </a:lnTo>
                    <a:lnTo>
                      <a:pt x="11196" y="40215"/>
                    </a:lnTo>
                    <a:lnTo>
                      <a:pt x="11292" y="40234"/>
                    </a:lnTo>
                    <a:lnTo>
                      <a:pt x="11388" y="40254"/>
                    </a:lnTo>
                    <a:lnTo>
                      <a:pt x="16013" y="40292"/>
                    </a:lnTo>
                    <a:lnTo>
                      <a:pt x="16109" y="40292"/>
                    </a:lnTo>
                    <a:lnTo>
                      <a:pt x="16206" y="40254"/>
                    </a:lnTo>
                    <a:lnTo>
                      <a:pt x="16283" y="40215"/>
                    </a:lnTo>
                    <a:lnTo>
                      <a:pt x="16360" y="40157"/>
                    </a:lnTo>
                    <a:lnTo>
                      <a:pt x="16418" y="40080"/>
                    </a:lnTo>
                    <a:lnTo>
                      <a:pt x="16456" y="40003"/>
                    </a:lnTo>
                    <a:lnTo>
                      <a:pt x="16495" y="39907"/>
                    </a:lnTo>
                    <a:lnTo>
                      <a:pt x="16514" y="39810"/>
                    </a:lnTo>
                    <a:lnTo>
                      <a:pt x="17265" y="155"/>
                    </a:lnTo>
                    <a:lnTo>
                      <a:pt x="6089" y="1"/>
                    </a:lnTo>
                    <a:close/>
                  </a:path>
                </a:pathLst>
              </a:custGeom>
              <a:solidFill>
                <a:srgbClr val="1E3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75"/>
              <p:cNvSpPr/>
              <p:nvPr/>
            </p:nvSpPr>
            <p:spPr>
              <a:xfrm>
                <a:off x="10358738" y="2789675"/>
                <a:ext cx="146950" cy="898425"/>
              </a:xfrm>
              <a:custGeom>
                <a:rect b="b" l="l" r="r" t="t"/>
                <a:pathLst>
                  <a:path extrusionOk="0" h="35937" w="5878">
                    <a:moveTo>
                      <a:pt x="5877" y="0"/>
                    </a:moveTo>
                    <a:lnTo>
                      <a:pt x="5858" y="97"/>
                    </a:lnTo>
                    <a:lnTo>
                      <a:pt x="5820" y="366"/>
                    </a:lnTo>
                    <a:lnTo>
                      <a:pt x="5646" y="1426"/>
                    </a:lnTo>
                    <a:lnTo>
                      <a:pt x="5049" y="5280"/>
                    </a:lnTo>
                    <a:lnTo>
                      <a:pt x="4143" y="10984"/>
                    </a:lnTo>
                    <a:lnTo>
                      <a:pt x="2987" y="17978"/>
                    </a:lnTo>
                    <a:lnTo>
                      <a:pt x="867" y="30676"/>
                    </a:lnTo>
                    <a:lnTo>
                      <a:pt x="232" y="34530"/>
                    </a:lnTo>
                    <a:lnTo>
                      <a:pt x="58" y="35571"/>
                    </a:lnTo>
                    <a:lnTo>
                      <a:pt x="20" y="35841"/>
                    </a:lnTo>
                    <a:lnTo>
                      <a:pt x="0" y="35937"/>
                    </a:lnTo>
                    <a:lnTo>
                      <a:pt x="39" y="35841"/>
                    </a:lnTo>
                    <a:lnTo>
                      <a:pt x="97" y="35571"/>
                    </a:lnTo>
                    <a:lnTo>
                      <a:pt x="289" y="34530"/>
                    </a:lnTo>
                    <a:lnTo>
                      <a:pt x="964" y="30696"/>
                    </a:lnTo>
                    <a:lnTo>
                      <a:pt x="1927" y="24973"/>
                    </a:lnTo>
                    <a:lnTo>
                      <a:pt x="3103" y="17998"/>
                    </a:lnTo>
                    <a:lnTo>
                      <a:pt x="4239" y="11003"/>
                    </a:lnTo>
                    <a:lnTo>
                      <a:pt x="5126" y="5280"/>
                    </a:lnTo>
                    <a:lnTo>
                      <a:pt x="5704" y="1426"/>
                    </a:lnTo>
                    <a:lnTo>
                      <a:pt x="5839" y="366"/>
                    </a:lnTo>
                    <a:lnTo>
                      <a:pt x="5858" y="212"/>
                    </a:lnTo>
                    <a:lnTo>
                      <a:pt x="5877" y="97"/>
                    </a:lnTo>
                    <a:lnTo>
                      <a:pt x="5877" y="0"/>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75"/>
              <p:cNvSpPr/>
              <p:nvPr/>
            </p:nvSpPr>
            <p:spPr>
              <a:xfrm>
                <a:off x="10654988" y="2790625"/>
                <a:ext cx="8700" cy="901350"/>
              </a:xfrm>
              <a:custGeom>
                <a:rect b="b" l="l" r="r" t="t"/>
                <a:pathLst>
                  <a:path extrusionOk="0" h="36054" w="348">
                    <a:moveTo>
                      <a:pt x="348" y="1"/>
                    </a:moveTo>
                    <a:lnTo>
                      <a:pt x="309" y="1407"/>
                    </a:lnTo>
                    <a:lnTo>
                      <a:pt x="251" y="5281"/>
                    </a:lnTo>
                    <a:lnTo>
                      <a:pt x="116" y="18017"/>
                    </a:lnTo>
                    <a:lnTo>
                      <a:pt x="20" y="30773"/>
                    </a:lnTo>
                    <a:lnTo>
                      <a:pt x="1" y="34627"/>
                    </a:lnTo>
                    <a:lnTo>
                      <a:pt x="1" y="36053"/>
                    </a:lnTo>
                    <a:lnTo>
                      <a:pt x="39" y="34627"/>
                    </a:lnTo>
                    <a:lnTo>
                      <a:pt x="97" y="30773"/>
                    </a:lnTo>
                    <a:lnTo>
                      <a:pt x="213" y="18017"/>
                    </a:lnTo>
                    <a:lnTo>
                      <a:pt x="328" y="5281"/>
                    </a:lnTo>
                    <a:lnTo>
                      <a:pt x="348" y="1407"/>
                    </a:lnTo>
                    <a:lnTo>
                      <a:pt x="348" y="1"/>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75"/>
              <p:cNvSpPr/>
              <p:nvPr/>
            </p:nvSpPr>
            <p:spPr>
              <a:xfrm>
                <a:off x="10566363" y="3693875"/>
                <a:ext cx="140675" cy="2900"/>
              </a:xfrm>
              <a:custGeom>
                <a:rect b="b" l="l" r="r" t="t"/>
                <a:pathLst>
                  <a:path extrusionOk="0" h="116" w="5627">
                    <a:moveTo>
                      <a:pt x="2813" y="0"/>
                    </a:moveTo>
                    <a:lnTo>
                      <a:pt x="810" y="19"/>
                    </a:lnTo>
                    <a:lnTo>
                      <a:pt x="212" y="39"/>
                    </a:lnTo>
                    <a:lnTo>
                      <a:pt x="0" y="58"/>
                    </a:lnTo>
                    <a:lnTo>
                      <a:pt x="212" y="77"/>
                    </a:lnTo>
                    <a:lnTo>
                      <a:pt x="810" y="96"/>
                    </a:lnTo>
                    <a:lnTo>
                      <a:pt x="2813" y="116"/>
                    </a:lnTo>
                    <a:lnTo>
                      <a:pt x="4798" y="96"/>
                    </a:lnTo>
                    <a:lnTo>
                      <a:pt x="5396" y="77"/>
                    </a:lnTo>
                    <a:lnTo>
                      <a:pt x="5627" y="58"/>
                    </a:lnTo>
                    <a:lnTo>
                      <a:pt x="5396" y="39"/>
                    </a:lnTo>
                    <a:lnTo>
                      <a:pt x="4798" y="19"/>
                    </a:lnTo>
                    <a:lnTo>
                      <a:pt x="2813" y="0"/>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75"/>
              <p:cNvSpPr/>
              <p:nvPr/>
            </p:nvSpPr>
            <p:spPr>
              <a:xfrm>
                <a:off x="10294663" y="3689050"/>
                <a:ext cx="143575" cy="3875"/>
              </a:xfrm>
              <a:custGeom>
                <a:rect b="b" l="l" r="r" t="t"/>
                <a:pathLst>
                  <a:path extrusionOk="0" h="155" w="5743">
                    <a:moveTo>
                      <a:pt x="3989" y="0"/>
                    </a:moveTo>
                    <a:lnTo>
                      <a:pt x="2872" y="20"/>
                    </a:lnTo>
                    <a:lnTo>
                      <a:pt x="829" y="78"/>
                    </a:lnTo>
                    <a:lnTo>
                      <a:pt x="232" y="97"/>
                    </a:lnTo>
                    <a:lnTo>
                      <a:pt x="116" y="97"/>
                    </a:lnTo>
                    <a:lnTo>
                      <a:pt x="1" y="116"/>
                    </a:lnTo>
                    <a:lnTo>
                      <a:pt x="116" y="135"/>
                    </a:lnTo>
                    <a:lnTo>
                      <a:pt x="232" y="135"/>
                    </a:lnTo>
                    <a:lnTo>
                      <a:pt x="482" y="155"/>
                    </a:lnTo>
                    <a:lnTo>
                      <a:pt x="1754" y="155"/>
                    </a:lnTo>
                    <a:lnTo>
                      <a:pt x="2872" y="135"/>
                    </a:lnTo>
                    <a:lnTo>
                      <a:pt x="4895" y="78"/>
                    </a:lnTo>
                    <a:lnTo>
                      <a:pt x="5511" y="58"/>
                    </a:lnTo>
                    <a:lnTo>
                      <a:pt x="5627" y="58"/>
                    </a:lnTo>
                    <a:lnTo>
                      <a:pt x="5743" y="39"/>
                    </a:lnTo>
                    <a:lnTo>
                      <a:pt x="5511" y="20"/>
                    </a:lnTo>
                    <a:lnTo>
                      <a:pt x="5261" y="0"/>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75"/>
              <p:cNvSpPr/>
              <p:nvPr/>
            </p:nvSpPr>
            <p:spPr>
              <a:xfrm>
                <a:off x="10575988" y="2750650"/>
                <a:ext cx="25550" cy="108900"/>
              </a:xfrm>
              <a:custGeom>
                <a:rect b="b" l="l" r="r" t="t"/>
                <a:pathLst>
                  <a:path extrusionOk="0" h="4356" w="1022">
                    <a:moveTo>
                      <a:pt x="1022" y="1"/>
                    </a:moveTo>
                    <a:lnTo>
                      <a:pt x="964" y="347"/>
                    </a:lnTo>
                    <a:lnTo>
                      <a:pt x="926" y="675"/>
                    </a:lnTo>
                    <a:lnTo>
                      <a:pt x="791" y="2332"/>
                    </a:lnTo>
                    <a:lnTo>
                      <a:pt x="752" y="2795"/>
                    </a:lnTo>
                    <a:lnTo>
                      <a:pt x="714" y="3238"/>
                    </a:lnTo>
                    <a:lnTo>
                      <a:pt x="675" y="3411"/>
                    </a:lnTo>
                    <a:lnTo>
                      <a:pt x="636" y="3585"/>
                    </a:lnTo>
                    <a:lnTo>
                      <a:pt x="579" y="3758"/>
                    </a:lnTo>
                    <a:lnTo>
                      <a:pt x="482" y="3931"/>
                    </a:lnTo>
                    <a:lnTo>
                      <a:pt x="386" y="4066"/>
                    </a:lnTo>
                    <a:lnTo>
                      <a:pt x="290" y="4182"/>
                    </a:lnTo>
                    <a:lnTo>
                      <a:pt x="155" y="4278"/>
                    </a:lnTo>
                    <a:lnTo>
                      <a:pt x="1" y="4355"/>
                    </a:lnTo>
                    <a:lnTo>
                      <a:pt x="97" y="4355"/>
                    </a:lnTo>
                    <a:lnTo>
                      <a:pt x="193" y="4317"/>
                    </a:lnTo>
                    <a:lnTo>
                      <a:pt x="290" y="4240"/>
                    </a:lnTo>
                    <a:lnTo>
                      <a:pt x="386" y="4163"/>
                    </a:lnTo>
                    <a:lnTo>
                      <a:pt x="482" y="4066"/>
                    </a:lnTo>
                    <a:lnTo>
                      <a:pt x="559" y="3970"/>
                    </a:lnTo>
                    <a:lnTo>
                      <a:pt x="656" y="3796"/>
                    </a:lnTo>
                    <a:lnTo>
                      <a:pt x="714" y="3623"/>
                    </a:lnTo>
                    <a:lnTo>
                      <a:pt x="771" y="3430"/>
                    </a:lnTo>
                    <a:lnTo>
                      <a:pt x="810" y="3238"/>
                    </a:lnTo>
                    <a:lnTo>
                      <a:pt x="848" y="2814"/>
                    </a:lnTo>
                    <a:lnTo>
                      <a:pt x="887" y="2332"/>
                    </a:lnTo>
                    <a:lnTo>
                      <a:pt x="1003" y="675"/>
                    </a:lnTo>
                    <a:lnTo>
                      <a:pt x="1022" y="347"/>
                    </a:lnTo>
                    <a:lnTo>
                      <a:pt x="1022" y="1"/>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75"/>
              <p:cNvSpPr/>
              <p:nvPr/>
            </p:nvSpPr>
            <p:spPr>
              <a:xfrm>
                <a:off x="10451213" y="2623950"/>
                <a:ext cx="5825" cy="19300"/>
              </a:xfrm>
              <a:custGeom>
                <a:rect b="b" l="l" r="r" t="t"/>
                <a:pathLst>
                  <a:path extrusionOk="0" h="772" w="233">
                    <a:moveTo>
                      <a:pt x="232" y="1"/>
                    </a:moveTo>
                    <a:lnTo>
                      <a:pt x="1" y="193"/>
                    </a:lnTo>
                    <a:lnTo>
                      <a:pt x="20" y="772"/>
                    </a:lnTo>
                    <a:lnTo>
                      <a:pt x="232"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75"/>
              <p:cNvSpPr/>
              <p:nvPr/>
            </p:nvSpPr>
            <p:spPr>
              <a:xfrm>
                <a:off x="10451213" y="2623950"/>
                <a:ext cx="5825" cy="19300"/>
              </a:xfrm>
              <a:custGeom>
                <a:rect b="b" l="l" r="r" t="t"/>
                <a:pathLst>
                  <a:path extrusionOk="0" fill="none" h="772" w="233">
                    <a:moveTo>
                      <a:pt x="232" y="1"/>
                    </a:moveTo>
                    <a:lnTo>
                      <a:pt x="232" y="1"/>
                    </a:lnTo>
                    <a:lnTo>
                      <a:pt x="1" y="193"/>
                    </a:lnTo>
                    <a:lnTo>
                      <a:pt x="20" y="772"/>
                    </a:lnTo>
                    <a:lnTo>
                      <a:pt x="23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75"/>
              <p:cNvSpPr/>
              <p:nvPr/>
            </p:nvSpPr>
            <p:spPr>
              <a:xfrm>
                <a:off x="10451713" y="2553150"/>
                <a:ext cx="224025" cy="129125"/>
              </a:xfrm>
              <a:custGeom>
                <a:rect b="b" l="l" r="r" t="t"/>
                <a:pathLst>
                  <a:path extrusionOk="0" h="5165" w="8961">
                    <a:moveTo>
                      <a:pt x="7650" y="0"/>
                    </a:moveTo>
                    <a:lnTo>
                      <a:pt x="7785" y="771"/>
                    </a:lnTo>
                    <a:lnTo>
                      <a:pt x="6918" y="3122"/>
                    </a:lnTo>
                    <a:lnTo>
                      <a:pt x="6899" y="4124"/>
                    </a:lnTo>
                    <a:lnTo>
                      <a:pt x="6860" y="5029"/>
                    </a:lnTo>
                    <a:lnTo>
                      <a:pt x="6860" y="5068"/>
                    </a:lnTo>
                    <a:lnTo>
                      <a:pt x="7342" y="4952"/>
                    </a:lnTo>
                    <a:lnTo>
                      <a:pt x="7669" y="4856"/>
                    </a:lnTo>
                    <a:lnTo>
                      <a:pt x="7978" y="4721"/>
                    </a:lnTo>
                    <a:lnTo>
                      <a:pt x="8112" y="4644"/>
                    </a:lnTo>
                    <a:lnTo>
                      <a:pt x="8247" y="4567"/>
                    </a:lnTo>
                    <a:lnTo>
                      <a:pt x="8363" y="4451"/>
                    </a:lnTo>
                    <a:lnTo>
                      <a:pt x="8479" y="4336"/>
                    </a:lnTo>
                    <a:lnTo>
                      <a:pt x="8613" y="4124"/>
                    </a:lnTo>
                    <a:lnTo>
                      <a:pt x="8710" y="3893"/>
                    </a:lnTo>
                    <a:lnTo>
                      <a:pt x="8787" y="3642"/>
                    </a:lnTo>
                    <a:lnTo>
                      <a:pt x="8825" y="3411"/>
                    </a:lnTo>
                    <a:lnTo>
                      <a:pt x="8902" y="2929"/>
                    </a:lnTo>
                    <a:lnTo>
                      <a:pt x="8941" y="2467"/>
                    </a:lnTo>
                    <a:lnTo>
                      <a:pt x="8960" y="2004"/>
                    </a:lnTo>
                    <a:lnTo>
                      <a:pt x="8960" y="1542"/>
                    </a:lnTo>
                    <a:lnTo>
                      <a:pt x="8960" y="1388"/>
                    </a:lnTo>
                    <a:lnTo>
                      <a:pt x="8960" y="1253"/>
                    </a:lnTo>
                    <a:lnTo>
                      <a:pt x="8941" y="1099"/>
                    </a:lnTo>
                    <a:lnTo>
                      <a:pt x="8902" y="964"/>
                    </a:lnTo>
                    <a:lnTo>
                      <a:pt x="8864" y="810"/>
                    </a:lnTo>
                    <a:lnTo>
                      <a:pt x="8806" y="675"/>
                    </a:lnTo>
                    <a:lnTo>
                      <a:pt x="8748" y="559"/>
                    </a:lnTo>
                    <a:lnTo>
                      <a:pt x="8671" y="424"/>
                    </a:lnTo>
                    <a:lnTo>
                      <a:pt x="8498" y="270"/>
                    </a:lnTo>
                    <a:lnTo>
                      <a:pt x="8286" y="135"/>
                    </a:lnTo>
                    <a:lnTo>
                      <a:pt x="8074" y="58"/>
                    </a:lnTo>
                    <a:lnTo>
                      <a:pt x="7823" y="0"/>
                    </a:lnTo>
                    <a:close/>
                    <a:moveTo>
                      <a:pt x="5087" y="463"/>
                    </a:moveTo>
                    <a:lnTo>
                      <a:pt x="4432" y="675"/>
                    </a:lnTo>
                    <a:lnTo>
                      <a:pt x="3796" y="906"/>
                    </a:lnTo>
                    <a:lnTo>
                      <a:pt x="3180" y="1156"/>
                    </a:lnTo>
                    <a:lnTo>
                      <a:pt x="2563" y="1445"/>
                    </a:lnTo>
                    <a:lnTo>
                      <a:pt x="1946" y="1754"/>
                    </a:lnTo>
                    <a:lnTo>
                      <a:pt x="1349" y="2081"/>
                    </a:lnTo>
                    <a:lnTo>
                      <a:pt x="790" y="2447"/>
                    </a:lnTo>
                    <a:lnTo>
                      <a:pt x="212" y="2833"/>
                    </a:lnTo>
                    <a:lnTo>
                      <a:pt x="0" y="3604"/>
                    </a:lnTo>
                    <a:lnTo>
                      <a:pt x="39" y="4124"/>
                    </a:lnTo>
                    <a:lnTo>
                      <a:pt x="174" y="4239"/>
                    </a:lnTo>
                    <a:lnTo>
                      <a:pt x="347" y="4355"/>
                    </a:lnTo>
                    <a:lnTo>
                      <a:pt x="501" y="4451"/>
                    </a:lnTo>
                    <a:lnTo>
                      <a:pt x="694" y="4528"/>
                    </a:lnTo>
                    <a:lnTo>
                      <a:pt x="867" y="4586"/>
                    </a:lnTo>
                    <a:lnTo>
                      <a:pt x="1060" y="4644"/>
                    </a:lnTo>
                    <a:lnTo>
                      <a:pt x="1253" y="4663"/>
                    </a:lnTo>
                    <a:lnTo>
                      <a:pt x="1638" y="4663"/>
                    </a:lnTo>
                    <a:lnTo>
                      <a:pt x="1831" y="4644"/>
                    </a:lnTo>
                    <a:lnTo>
                      <a:pt x="2139" y="4548"/>
                    </a:lnTo>
                    <a:lnTo>
                      <a:pt x="2467" y="4451"/>
                    </a:lnTo>
                    <a:lnTo>
                      <a:pt x="2775" y="4355"/>
                    </a:lnTo>
                    <a:lnTo>
                      <a:pt x="2929" y="4336"/>
                    </a:lnTo>
                    <a:lnTo>
                      <a:pt x="3103" y="4316"/>
                    </a:lnTo>
                    <a:lnTo>
                      <a:pt x="3180" y="4316"/>
                    </a:lnTo>
                    <a:lnTo>
                      <a:pt x="3372" y="4355"/>
                    </a:lnTo>
                    <a:lnTo>
                      <a:pt x="3546" y="4413"/>
                    </a:lnTo>
                    <a:lnTo>
                      <a:pt x="3719" y="4471"/>
                    </a:lnTo>
                    <a:lnTo>
                      <a:pt x="3893" y="4567"/>
                    </a:lnTo>
                    <a:lnTo>
                      <a:pt x="4220" y="4740"/>
                    </a:lnTo>
                    <a:lnTo>
                      <a:pt x="4567" y="4914"/>
                    </a:lnTo>
                    <a:lnTo>
                      <a:pt x="4875" y="5029"/>
                    </a:lnTo>
                    <a:lnTo>
                      <a:pt x="5184" y="5107"/>
                    </a:lnTo>
                    <a:lnTo>
                      <a:pt x="5492" y="5164"/>
                    </a:lnTo>
                    <a:lnTo>
                      <a:pt x="6070" y="5164"/>
                    </a:lnTo>
                    <a:lnTo>
                      <a:pt x="6301" y="5145"/>
                    </a:lnTo>
                    <a:lnTo>
                      <a:pt x="6783" y="5068"/>
                    </a:lnTo>
                    <a:lnTo>
                      <a:pt x="6783" y="5049"/>
                    </a:lnTo>
                    <a:lnTo>
                      <a:pt x="6821" y="4124"/>
                    </a:lnTo>
                    <a:lnTo>
                      <a:pt x="6821" y="3103"/>
                    </a:lnTo>
                    <a:lnTo>
                      <a:pt x="5068" y="1368"/>
                    </a:lnTo>
                    <a:lnTo>
                      <a:pt x="5087" y="463"/>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75"/>
              <p:cNvSpPr/>
              <p:nvPr/>
            </p:nvSpPr>
            <p:spPr>
              <a:xfrm>
                <a:off x="10451713" y="2564700"/>
                <a:ext cx="170550" cy="117575"/>
              </a:xfrm>
              <a:custGeom>
                <a:rect b="b" l="l" r="r" t="t"/>
                <a:pathLst>
                  <a:path extrusionOk="0" fill="none" h="4703" w="6822">
                    <a:moveTo>
                      <a:pt x="5087" y="1"/>
                    </a:moveTo>
                    <a:lnTo>
                      <a:pt x="5087" y="1"/>
                    </a:lnTo>
                    <a:lnTo>
                      <a:pt x="4432" y="213"/>
                    </a:lnTo>
                    <a:lnTo>
                      <a:pt x="3796" y="444"/>
                    </a:lnTo>
                    <a:lnTo>
                      <a:pt x="3180" y="694"/>
                    </a:lnTo>
                    <a:lnTo>
                      <a:pt x="2563" y="983"/>
                    </a:lnTo>
                    <a:lnTo>
                      <a:pt x="1946" y="1292"/>
                    </a:lnTo>
                    <a:lnTo>
                      <a:pt x="1349" y="1619"/>
                    </a:lnTo>
                    <a:lnTo>
                      <a:pt x="790" y="1985"/>
                    </a:lnTo>
                    <a:lnTo>
                      <a:pt x="212" y="2371"/>
                    </a:lnTo>
                    <a:lnTo>
                      <a:pt x="0" y="3142"/>
                    </a:lnTo>
                    <a:lnTo>
                      <a:pt x="39" y="3662"/>
                    </a:lnTo>
                    <a:lnTo>
                      <a:pt x="39" y="3662"/>
                    </a:lnTo>
                    <a:lnTo>
                      <a:pt x="174" y="3777"/>
                    </a:lnTo>
                    <a:lnTo>
                      <a:pt x="347" y="3893"/>
                    </a:lnTo>
                    <a:lnTo>
                      <a:pt x="501" y="3989"/>
                    </a:lnTo>
                    <a:lnTo>
                      <a:pt x="694" y="4066"/>
                    </a:lnTo>
                    <a:lnTo>
                      <a:pt x="867" y="4124"/>
                    </a:lnTo>
                    <a:lnTo>
                      <a:pt x="1060" y="4182"/>
                    </a:lnTo>
                    <a:lnTo>
                      <a:pt x="1253" y="4201"/>
                    </a:lnTo>
                    <a:lnTo>
                      <a:pt x="1445" y="4201"/>
                    </a:lnTo>
                    <a:lnTo>
                      <a:pt x="1445" y="4201"/>
                    </a:lnTo>
                    <a:lnTo>
                      <a:pt x="1638" y="4201"/>
                    </a:lnTo>
                    <a:lnTo>
                      <a:pt x="1831" y="4182"/>
                    </a:lnTo>
                    <a:lnTo>
                      <a:pt x="1831" y="4182"/>
                    </a:lnTo>
                    <a:lnTo>
                      <a:pt x="2139" y="4086"/>
                    </a:lnTo>
                    <a:lnTo>
                      <a:pt x="2467" y="3989"/>
                    </a:lnTo>
                    <a:lnTo>
                      <a:pt x="2775" y="3893"/>
                    </a:lnTo>
                    <a:lnTo>
                      <a:pt x="2929" y="3874"/>
                    </a:lnTo>
                    <a:lnTo>
                      <a:pt x="3103" y="3854"/>
                    </a:lnTo>
                    <a:lnTo>
                      <a:pt x="3103" y="3854"/>
                    </a:lnTo>
                    <a:lnTo>
                      <a:pt x="3180" y="3854"/>
                    </a:lnTo>
                    <a:lnTo>
                      <a:pt x="3180" y="3854"/>
                    </a:lnTo>
                    <a:lnTo>
                      <a:pt x="3372" y="3893"/>
                    </a:lnTo>
                    <a:lnTo>
                      <a:pt x="3546" y="3951"/>
                    </a:lnTo>
                    <a:lnTo>
                      <a:pt x="3719" y="4009"/>
                    </a:lnTo>
                    <a:lnTo>
                      <a:pt x="3893" y="4105"/>
                    </a:lnTo>
                    <a:lnTo>
                      <a:pt x="4220" y="4278"/>
                    </a:lnTo>
                    <a:lnTo>
                      <a:pt x="4567" y="4452"/>
                    </a:lnTo>
                    <a:lnTo>
                      <a:pt x="4567" y="4452"/>
                    </a:lnTo>
                    <a:lnTo>
                      <a:pt x="4875" y="4567"/>
                    </a:lnTo>
                    <a:lnTo>
                      <a:pt x="5184" y="4645"/>
                    </a:lnTo>
                    <a:lnTo>
                      <a:pt x="5492" y="4702"/>
                    </a:lnTo>
                    <a:lnTo>
                      <a:pt x="5819" y="4702"/>
                    </a:lnTo>
                    <a:lnTo>
                      <a:pt x="5819" y="4702"/>
                    </a:lnTo>
                    <a:lnTo>
                      <a:pt x="6070" y="4702"/>
                    </a:lnTo>
                    <a:lnTo>
                      <a:pt x="6301" y="4683"/>
                    </a:lnTo>
                    <a:lnTo>
                      <a:pt x="6783" y="4606"/>
                    </a:lnTo>
                    <a:lnTo>
                      <a:pt x="6783" y="4606"/>
                    </a:lnTo>
                    <a:lnTo>
                      <a:pt x="6783" y="4587"/>
                    </a:lnTo>
                    <a:lnTo>
                      <a:pt x="6783" y="4587"/>
                    </a:lnTo>
                    <a:lnTo>
                      <a:pt x="6821" y="3662"/>
                    </a:lnTo>
                    <a:lnTo>
                      <a:pt x="6821" y="2641"/>
                    </a:lnTo>
                    <a:lnTo>
                      <a:pt x="5068" y="906"/>
                    </a:lnTo>
                    <a:lnTo>
                      <a:pt x="508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75"/>
              <p:cNvSpPr/>
              <p:nvPr/>
            </p:nvSpPr>
            <p:spPr>
              <a:xfrm>
                <a:off x="10623188" y="2553150"/>
                <a:ext cx="52550" cy="126700"/>
              </a:xfrm>
              <a:custGeom>
                <a:rect b="b" l="l" r="r" t="t"/>
                <a:pathLst>
                  <a:path extrusionOk="0" fill="none" h="5068" w="2102">
                    <a:moveTo>
                      <a:pt x="791" y="0"/>
                    </a:moveTo>
                    <a:lnTo>
                      <a:pt x="926" y="771"/>
                    </a:lnTo>
                    <a:lnTo>
                      <a:pt x="59" y="3122"/>
                    </a:lnTo>
                    <a:lnTo>
                      <a:pt x="59" y="3122"/>
                    </a:lnTo>
                    <a:lnTo>
                      <a:pt x="40" y="4124"/>
                    </a:lnTo>
                    <a:lnTo>
                      <a:pt x="1" y="5029"/>
                    </a:lnTo>
                    <a:lnTo>
                      <a:pt x="1" y="5029"/>
                    </a:lnTo>
                    <a:lnTo>
                      <a:pt x="1" y="5068"/>
                    </a:lnTo>
                    <a:lnTo>
                      <a:pt x="1" y="5068"/>
                    </a:lnTo>
                    <a:lnTo>
                      <a:pt x="483" y="4952"/>
                    </a:lnTo>
                    <a:lnTo>
                      <a:pt x="483" y="4952"/>
                    </a:lnTo>
                    <a:lnTo>
                      <a:pt x="810" y="4856"/>
                    </a:lnTo>
                    <a:lnTo>
                      <a:pt x="1119" y="4721"/>
                    </a:lnTo>
                    <a:lnTo>
                      <a:pt x="1253" y="4644"/>
                    </a:lnTo>
                    <a:lnTo>
                      <a:pt x="1388" y="4567"/>
                    </a:lnTo>
                    <a:lnTo>
                      <a:pt x="1504" y="4451"/>
                    </a:lnTo>
                    <a:lnTo>
                      <a:pt x="1620" y="4336"/>
                    </a:lnTo>
                    <a:lnTo>
                      <a:pt x="1620" y="4336"/>
                    </a:lnTo>
                    <a:lnTo>
                      <a:pt x="1754" y="4124"/>
                    </a:lnTo>
                    <a:lnTo>
                      <a:pt x="1851" y="3893"/>
                    </a:lnTo>
                    <a:lnTo>
                      <a:pt x="1928" y="3642"/>
                    </a:lnTo>
                    <a:lnTo>
                      <a:pt x="1966" y="3411"/>
                    </a:lnTo>
                    <a:lnTo>
                      <a:pt x="1966" y="3411"/>
                    </a:lnTo>
                    <a:lnTo>
                      <a:pt x="2043" y="2929"/>
                    </a:lnTo>
                    <a:lnTo>
                      <a:pt x="2082" y="2467"/>
                    </a:lnTo>
                    <a:lnTo>
                      <a:pt x="2101" y="2004"/>
                    </a:lnTo>
                    <a:lnTo>
                      <a:pt x="2101" y="1542"/>
                    </a:lnTo>
                    <a:lnTo>
                      <a:pt x="2101" y="1542"/>
                    </a:lnTo>
                    <a:lnTo>
                      <a:pt x="2101" y="1388"/>
                    </a:lnTo>
                    <a:lnTo>
                      <a:pt x="2101" y="1253"/>
                    </a:lnTo>
                    <a:lnTo>
                      <a:pt x="2082" y="1099"/>
                    </a:lnTo>
                    <a:lnTo>
                      <a:pt x="2043" y="964"/>
                    </a:lnTo>
                    <a:lnTo>
                      <a:pt x="2005" y="810"/>
                    </a:lnTo>
                    <a:lnTo>
                      <a:pt x="1947" y="675"/>
                    </a:lnTo>
                    <a:lnTo>
                      <a:pt x="1889" y="559"/>
                    </a:lnTo>
                    <a:lnTo>
                      <a:pt x="1812" y="424"/>
                    </a:lnTo>
                    <a:lnTo>
                      <a:pt x="1812" y="424"/>
                    </a:lnTo>
                    <a:lnTo>
                      <a:pt x="1639" y="270"/>
                    </a:lnTo>
                    <a:lnTo>
                      <a:pt x="1427" y="135"/>
                    </a:lnTo>
                    <a:lnTo>
                      <a:pt x="1215" y="58"/>
                    </a:lnTo>
                    <a:lnTo>
                      <a:pt x="964" y="0"/>
                    </a:lnTo>
                    <a:lnTo>
                      <a:pt x="964" y="0"/>
                    </a:lnTo>
                    <a:lnTo>
                      <a:pt x="79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75"/>
              <p:cNvSpPr/>
              <p:nvPr/>
            </p:nvSpPr>
            <p:spPr>
              <a:xfrm>
                <a:off x="10621263" y="2630700"/>
                <a:ext cx="3400" cy="49150"/>
              </a:xfrm>
              <a:custGeom>
                <a:rect b="b" l="l" r="r" t="t"/>
                <a:pathLst>
                  <a:path extrusionOk="0" h="1966" w="136">
                    <a:moveTo>
                      <a:pt x="39" y="1"/>
                    </a:moveTo>
                    <a:lnTo>
                      <a:pt x="39" y="1022"/>
                    </a:lnTo>
                    <a:lnTo>
                      <a:pt x="1" y="1947"/>
                    </a:lnTo>
                    <a:lnTo>
                      <a:pt x="1" y="1966"/>
                    </a:lnTo>
                    <a:lnTo>
                      <a:pt x="78" y="1966"/>
                    </a:lnTo>
                    <a:lnTo>
                      <a:pt x="78" y="1927"/>
                    </a:lnTo>
                    <a:lnTo>
                      <a:pt x="117" y="1022"/>
                    </a:lnTo>
                    <a:lnTo>
                      <a:pt x="136" y="20"/>
                    </a:lnTo>
                    <a:lnTo>
                      <a:pt x="117" y="78"/>
                    </a:lnTo>
                    <a:lnTo>
                      <a:pt x="39" y="1"/>
                    </a:ln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75"/>
              <p:cNvSpPr/>
              <p:nvPr/>
            </p:nvSpPr>
            <p:spPr>
              <a:xfrm>
                <a:off x="10621263" y="2630700"/>
                <a:ext cx="3400" cy="49150"/>
              </a:xfrm>
              <a:custGeom>
                <a:rect b="b" l="l" r="r" t="t"/>
                <a:pathLst>
                  <a:path extrusionOk="0" fill="none" h="1966" w="136">
                    <a:moveTo>
                      <a:pt x="39" y="1"/>
                    </a:moveTo>
                    <a:lnTo>
                      <a:pt x="39" y="1"/>
                    </a:lnTo>
                    <a:lnTo>
                      <a:pt x="39" y="1022"/>
                    </a:lnTo>
                    <a:lnTo>
                      <a:pt x="1" y="1947"/>
                    </a:lnTo>
                    <a:lnTo>
                      <a:pt x="1" y="1947"/>
                    </a:lnTo>
                    <a:lnTo>
                      <a:pt x="1" y="1966"/>
                    </a:lnTo>
                    <a:lnTo>
                      <a:pt x="1" y="1966"/>
                    </a:lnTo>
                    <a:lnTo>
                      <a:pt x="78" y="1966"/>
                    </a:lnTo>
                    <a:lnTo>
                      <a:pt x="78" y="1966"/>
                    </a:lnTo>
                    <a:lnTo>
                      <a:pt x="78" y="1927"/>
                    </a:lnTo>
                    <a:lnTo>
                      <a:pt x="78" y="1927"/>
                    </a:lnTo>
                    <a:lnTo>
                      <a:pt x="117" y="1022"/>
                    </a:lnTo>
                    <a:lnTo>
                      <a:pt x="136" y="20"/>
                    </a:lnTo>
                    <a:lnTo>
                      <a:pt x="117" y="78"/>
                    </a:lnTo>
                    <a:lnTo>
                      <a:pt x="3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75"/>
              <p:cNvSpPr/>
              <p:nvPr/>
            </p:nvSpPr>
            <p:spPr>
              <a:xfrm>
                <a:off x="10578388" y="2553150"/>
                <a:ext cx="67950" cy="79500"/>
              </a:xfrm>
              <a:custGeom>
                <a:rect b="b" l="l" r="r" t="t"/>
                <a:pathLst>
                  <a:path extrusionOk="0" h="3180" w="2718">
                    <a:moveTo>
                      <a:pt x="2140" y="0"/>
                    </a:moveTo>
                    <a:lnTo>
                      <a:pt x="1812" y="58"/>
                    </a:lnTo>
                    <a:lnTo>
                      <a:pt x="1350" y="135"/>
                    </a:lnTo>
                    <a:lnTo>
                      <a:pt x="907" y="231"/>
                    </a:lnTo>
                    <a:lnTo>
                      <a:pt x="463" y="347"/>
                    </a:lnTo>
                    <a:lnTo>
                      <a:pt x="20" y="463"/>
                    </a:lnTo>
                    <a:lnTo>
                      <a:pt x="1" y="1368"/>
                    </a:lnTo>
                    <a:lnTo>
                      <a:pt x="1754" y="3103"/>
                    </a:lnTo>
                    <a:lnTo>
                      <a:pt x="1832" y="3180"/>
                    </a:lnTo>
                    <a:lnTo>
                      <a:pt x="1851" y="3122"/>
                    </a:lnTo>
                    <a:lnTo>
                      <a:pt x="2718" y="771"/>
                    </a:lnTo>
                    <a:lnTo>
                      <a:pt x="2583" y="0"/>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75"/>
              <p:cNvSpPr/>
              <p:nvPr/>
            </p:nvSpPr>
            <p:spPr>
              <a:xfrm>
                <a:off x="10578388" y="2553150"/>
                <a:ext cx="67950" cy="79500"/>
              </a:xfrm>
              <a:custGeom>
                <a:rect b="b" l="l" r="r" t="t"/>
                <a:pathLst>
                  <a:path extrusionOk="0" fill="none" h="3180" w="2718">
                    <a:moveTo>
                      <a:pt x="2467" y="0"/>
                    </a:moveTo>
                    <a:lnTo>
                      <a:pt x="2467" y="0"/>
                    </a:lnTo>
                    <a:lnTo>
                      <a:pt x="2140" y="0"/>
                    </a:lnTo>
                    <a:lnTo>
                      <a:pt x="1812" y="58"/>
                    </a:lnTo>
                    <a:lnTo>
                      <a:pt x="1812" y="58"/>
                    </a:lnTo>
                    <a:lnTo>
                      <a:pt x="1350" y="135"/>
                    </a:lnTo>
                    <a:lnTo>
                      <a:pt x="907" y="231"/>
                    </a:lnTo>
                    <a:lnTo>
                      <a:pt x="463" y="347"/>
                    </a:lnTo>
                    <a:lnTo>
                      <a:pt x="20" y="463"/>
                    </a:lnTo>
                    <a:lnTo>
                      <a:pt x="1" y="1368"/>
                    </a:lnTo>
                    <a:lnTo>
                      <a:pt x="1754" y="3103"/>
                    </a:lnTo>
                    <a:lnTo>
                      <a:pt x="1832" y="3180"/>
                    </a:lnTo>
                    <a:lnTo>
                      <a:pt x="1851" y="3122"/>
                    </a:lnTo>
                    <a:lnTo>
                      <a:pt x="2718" y="771"/>
                    </a:lnTo>
                    <a:lnTo>
                      <a:pt x="2583" y="0"/>
                    </a:lnTo>
                    <a:lnTo>
                      <a:pt x="2583" y="0"/>
                    </a:lnTo>
                    <a:lnTo>
                      <a:pt x="246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75"/>
              <p:cNvSpPr/>
              <p:nvPr/>
            </p:nvSpPr>
            <p:spPr>
              <a:xfrm>
                <a:off x="10312013" y="2347925"/>
                <a:ext cx="251950" cy="326650"/>
              </a:xfrm>
              <a:custGeom>
                <a:rect b="b" l="l" r="r" t="t"/>
                <a:pathLst>
                  <a:path extrusionOk="0" h="13066" w="10078">
                    <a:moveTo>
                      <a:pt x="3449" y="1"/>
                    </a:moveTo>
                    <a:lnTo>
                      <a:pt x="1850" y="4452"/>
                    </a:lnTo>
                    <a:lnTo>
                      <a:pt x="713" y="7670"/>
                    </a:lnTo>
                    <a:lnTo>
                      <a:pt x="309" y="8845"/>
                    </a:lnTo>
                    <a:lnTo>
                      <a:pt x="97" y="9481"/>
                    </a:lnTo>
                    <a:lnTo>
                      <a:pt x="39" y="9674"/>
                    </a:lnTo>
                    <a:lnTo>
                      <a:pt x="20" y="9866"/>
                    </a:lnTo>
                    <a:lnTo>
                      <a:pt x="0" y="10059"/>
                    </a:lnTo>
                    <a:lnTo>
                      <a:pt x="0" y="10252"/>
                    </a:lnTo>
                    <a:lnTo>
                      <a:pt x="0" y="10425"/>
                    </a:lnTo>
                    <a:lnTo>
                      <a:pt x="20" y="10618"/>
                    </a:lnTo>
                    <a:lnTo>
                      <a:pt x="58" y="10791"/>
                    </a:lnTo>
                    <a:lnTo>
                      <a:pt x="116" y="10965"/>
                    </a:lnTo>
                    <a:lnTo>
                      <a:pt x="174" y="11138"/>
                    </a:lnTo>
                    <a:lnTo>
                      <a:pt x="251" y="11312"/>
                    </a:lnTo>
                    <a:lnTo>
                      <a:pt x="347" y="11466"/>
                    </a:lnTo>
                    <a:lnTo>
                      <a:pt x="443" y="11639"/>
                    </a:lnTo>
                    <a:lnTo>
                      <a:pt x="655" y="11928"/>
                    </a:lnTo>
                    <a:lnTo>
                      <a:pt x="925" y="12198"/>
                    </a:lnTo>
                    <a:lnTo>
                      <a:pt x="1195" y="12429"/>
                    </a:lnTo>
                    <a:lnTo>
                      <a:pt x="1522" y="12641"/>
                    </a:lnTo>
                    <a:lnTo>
                      <a:pt x="1850" y="12795"/>
                    </a:lnTo>
                    <a:lnTo>
                      <a:pt x="2197" y="12930"/>
                    </a:lnTo>
                    <a:lnTo>
                      <a:pt x="2563" y="13026"/>
                    </a:lnTo>
                    <a:lnTo>
                      <a:pt x="2736" y="13046"/>
                    </a:lnTo>
                    <a:lnTo>
                      <a:pt x="2929" y="13065"/>
                    </a:lnTo>
                    <a:lnTo>
                      <a:pt x="3295" y="13065"/>
                    </a:lnTo>
                    <a:lnTo>
                      <a:pt x="3488" y="13026"/>
                    </a:lnTo>
                    <a:lnTo>
                      <a:pt x="3681" y="13007"/>
                    </a:lnTo>
                    <a:lnTo>
                      <a:pt x="3835" y="12949"/>
                    </a:lnTo>
                    <a:lnTo>
                      <a:pt x="4124" y="12834"/>
                    </a:lnTo>
                    <a:lnTo>
                      <a:pt x="4914" y="12506"/>
                    </a:lnTo>
                    <a:lnTo>
                      <a:pt x="7091" y="11581"/>
                    </a:lnTo>
                    <a:lnTo>
                      <a:pt x="10078" y="10271"/>
                    </a:lnTo>
                    <a:lnTo>
                      <a:pt x="8459" y="8094"/>
                    </a:lnTo>
                    <a:lnTo>
                      <a:pt x="5164" y="8325"/>
                    </a:lnTo>
                    <a:lnTo>
                      <a:pt x="5164" y="8325"/>
                    </a:lnTo>
                    <a:lnTo>
                      <a:pt x="6417" y="4105"/>
                    </a:lnTo>
                    <a:lnTo>
                      <a:pt x="344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75"/>
              <p:cNvSpPr/>
              <p:nvPr/>
            </p:nvSpPr>
            <p:spPr>
              <a:xfrm>
                <a:off x="10439188" y="2450050"/>
                <a:ext cx="77575" cy="106975"/>
              </a:xfrm>
              <a:custGeom>
                <a:rect b="b" l="l" r="r" t="t"/>
                <a:pathLst>
                  <a:path extrusionOk="0" h="4279" w="3103">
                    <a:moveTo>
                      <a:pt x="1330" y="1"/>
                    </a:moveTo>
                    <a:lnTo>
                      <a:pt x="1272" y="136"/>
                    </a:lnTo>
                    <a:lnTo>
                      <a:pt x="1233" y="290"/>
                    </a:lnTo>
                    <a:lnTo>
                      <a:pt x="983" y="1041"/>
                    </a:lnTo>
                    <a:lnTo>
                      <a:pt x="212" y="3546"/>
                    </a:lnTo>
                    <a:lnTo>
                      <a:pt x="20" y="4201"/>
                    </a:lnTo>
                    <a:lnTo>
                      <a:pt x="0" y="4278"/>
                    </a:lnTo>
                    <a:lnTo>
                      <a:pt x="77" y="4278"/>
                    </a:lnTo>
                    <a:lnTo>
                      <a:pt x="2235" y="4124"/>
                    </a:lnTo>
                    <a:lnTo>
                      <a:pt x="2871" y="4066"/>
                    </a:lnTo>
                    <a:lnTo>
                      <a:pt x="2987" y="4066"/>
                    </a:lnTo>
                    <a:lnTo>
                      <a:pt x="3103" y="4047"/>
                    </a:lnTo>
                    <a:lnTo>
                      <a:pt x="2987" y="4028"/>
                    </a:lnTo>
                    <a:lnTo>
                      <a:pt x="2852" y="4028"/>
                    </a:lnTo>
                    <a:lnTo>
                      <a:pt x="2216" y="4047"/>
                    </a:lnTo>
                    <a:lnTo>
                      <a:pt x="139" y="4158"/>
                    </a:lnTo>
                    <a:lnTo>
                      <a:pt x="139" y="4158"/>
                    </a:lnTo>
                    <a:lnTo>
                      <a:pt x="309" y="3565"/>
                    </a:lnTo>
                    <a:lnTo>
                      <a:pt x="732" y="2197"/>
                    </a:lnTo>
                    <a:lnTo>
                      <a:pt x="1041" y="1060"/>
                    </a:lnTo>
                    <a:lnTo>
                      <a:pt x="1272" y="290"/>
                    </a:lnTo>
                    <a:lnTo>
                      <a:pt x="1311" y="155"/>
                    </a:lnTo>
                    <a:lnTo>
                      <a:pt x="133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75"/>
              <p:cNvSpPr/>
              <p:nvPr/>
            </p:nvSpPr>
            <p:spPr>
              <a:xfrm>
                <a:off x="10404013" y="2612875"/>
                <a:ext cx="143100" cy="59275"/>
              </a:xfrm>
              <a:custGeom>
                <a:rect b="b" l="l" r="r" t="t"/>
                <a:pathLst>
                  <a:path extrusionOk="0" h="2371" w="5724">
                    <a:moveTo>
                      <a:pt x="5723" y="1"/>
                    </a:moveTo>
                    <a:lnTo>
                      <a:pt x="5512" y="78"/>
                    </a:lnTo>
                    <a:lnTo>
                      <a:pt x="4876" y="328"/>
                    </a:lnTo>
                    <a:lnTo>
                      <a:pt x="2852" y="1137"/>
                    </a:lnTo>
                    <a:lnTo>
                      <a:pt x="829" y="1985"/>
                    </a:lnTo>
                    <a:lnTo>
                      <a:pt x="213" y="2255"/>
                    </a:lnTo>
                    <a:lnTo>
                      <a:pt x="1" y="2371"/>
                    </a:lnTo>
                    <a:lnTo>
                      <a:pt x="232" y="2294"/>
                    </a:lnTo>
                    <a:lnTo>
                      <a:pt x="848" y="2062"/>
                    </a:lnTo>
                    <a:lnTo>
                      <a:pt x="2891" y="1234"/>
                    </a:lnTo>
                    <a:lnTo>
                      <a:pt x="4914" y="386"/>
                    </a:lnTo>
                    <a:lnTo>
                      <a:pt x="5512" y="116"/>
                    </a:lnTo>
                    <a:lnTo>
                      <a:pt x="5723"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75"/>
              <p:cNvSpPr/>
              <p:nvPr/>
            </p:nvSpPr>
            <p:spPr>
              <a:xfrm>
                <a:off x="10518188" y="2481850"/>
                <a:ext cx="158500" cy="145025"/>
              </a:xfrm>
              <a:custGeom>
                <a:rect b="b" l="l" r="r" t="t"/>
                <a:pathLst>
                  <a:path extrusionOk="0" h="5801" w="6340">
                    <a:moveTo>
                      <a:pt x="232" y="0"/>
                    </a:moveTo>
                    <a:lnTo>
                      <a:pt x="174" y="20"/>
                    </a:lnTo>
                    <a:lnTo>
                      <a:pt x="135" y="58"/>
                    </a:lnTo>
                    <a:lnTo>
                      <a:pt x="58" y="135"/>
                    </a:lnTo>
                    <a:lnTo>
                      <a:pt x="0" y="232"/>
                    </a:lnTo>
                    <a:lnTo>
                      <a:pt x="0" y="289"/>
                    </a:lnTo>
                    <a:lnTo>
                      <a:pt x="0" y="347"/>
                    </a:lnTo>
                    <a:lnTo>
                      <a:pt x="463" y="2582"/>
                    </a:lnTo>
                    <a:lnTo>
                      <a:pt x="1195" y="5473"/>
                    </a:lnTo>
                    <a:lnTo>
                      <a:pt x="1253" y="5588"/>
                    </a:lnTo>
                    <a:lnTo>
                      <a:pt x="1349" y="5685"/>
                    </a:lnTo>
                    <a:lnTo>
                      <a:pt x="1465" y="5743"/>
                    </a:lnTo>
                    <a:lnTo>
                      <a:pt x="1580" y="5781"/>
                    </a:lnTo>
                    <a:lnTo>
                      <a:pt x="5357" y="5800"/>
                    </a:lnTo>
                    <a:lnTo>
                      <a:pt x="5415" y="5800"/>
                    </a:lnTo>
                    <a:lnTo>
                      <a:pt x="5492" y="5781"/>
                    </a:lnTo>
                    <a:lnTo>
                      <a:pt x="5550" y="5743"/>
                    </a:lnTo>
                    <a:lnTo>
                      <a:pt x="5608" y="5704"/>
                    </a:lnTo>
                    <a:lnTo>
                      <a:pt x="5665" y="5646"/>
                    </a:lnTo>
                    <a:lnTo>
                      <a:pt x="5704" y="5588"/>
                    </a:lnTo>
                    <a:lnTo>
                      <a:pt x="5723" y="5531"/>
                    </a:lnTo>
                    <a:lnTo>
                      <a:pt x="5742" y="5454"/>
                    </a:lnTo>
                    <a:lnTo>
                      <a:pt x="6340" y="347"/>
                    </a:lnTo>
                    <a:lnTo>
                      <a:pt x="6340" y="328"/>
                    </a:lnTo>
                    <a:lnTo>
                      <a:pt x="6340" y="270"/>
                    </a:lnTo>
                    <a:lnTo>
                      <a:pt x="6321" y="212"/>
                    </a:lnTo>
                    <a:lnTo>
                      <a:pt x="6263" y="116"/>
                    </a:lnTo>
                    <a:lnTo>
                      <a:pt x="6166" y="58"/>
                    </a:lnTo>
                    <a:lnTo>
                      <a:pt x="6109" y="39"/>
                    </a:lnTo>
                    <a:lnTo>
                      <a:pt x="6051" y="39"/>
                    </a:lnTo>
                    <a:lnTo>
                      <a:pt x="289" y="0"/>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75"/>
              <p:cNvSpPr/>
              <p:nvPr/>
            </p:nvSpPr>
            <p:spPr>
              <a:xfrm>
                <a:off x="10517213" y="2517025"/>
                <a:ext cx="152250" cy="89125"/>
              </a:xfrm>
              <a:custGeom>
                <a:rect b="b" l="l" r="r" t="t"/>
                <a:pathLst>
                  <a:path extrusionOk="0" h="3565" w="6090">
                    <a:moveTo>
                      <a:pt x="1" y="0"/>
                    </a:moveTo>
                    <a:lnTo>
                      <a:pt x="39" y="1253"/>
                    </a:lnTo>
                    <a:lnTo>
                      <a:pt x="251" y="1831"/>
                    </a:lnTo>
                    <a:lnTo>
                      <a:pt x="213" y="2544"/>
                    </a:lnTo>
                    <a:lnTo>
                      <a:pt x="213" y="2659"/>
                    </a:lnTo>
                    <a:lnTo>
                      <a:pt x="232" y="2794"/>
                    </a:lnTo>
                    <a:lnTo>
                      <a:pt x="271" y="2910"/>
                    </a:lnTo>
                    <a:lnTo>
                      <a:pt x="348" y="3025"/>
                    </a:lnTo>
                    <a:lnTo>
                      <a:pt x="405" y="3122"/>
                    </a:lnTo>
                    <a:lnTo>
                      <a:pt x="502" y="3218"/>
                    </a:lnTo>
                    <a:lnTo>
                      <a:pt x="598" y="3295"/>
                    </a:lnTo>
                    <a:lnTo>
                      <a:pt x="714" y="3353"/>
                    </a:lnTo>
                    <a:lnTo>
                      <a:pt x="926" y="3430"/>
                    </a:lnTo>
                    <a:lnTo>
                      <a:pt x="1080" y="3488"/>
                    </a:lnTo>
                    <a:lnTo>
                      <a:pt x="1253" y="3526"/>
                    </a:lnTo>
                    <a:lnTo>
                      <a:pt x="1407" y="3546"/>
                    </a:lnTo>
                    <a:lnTo>
                      <a:pt x="1562" y="3565"/>
                    </a:lnTo>
                    <a:lnTo>
                      <a:pt x="1735" y="3565"/>
                    </a:lnTo>
                    <a:lnTo>
                      <a:pt x="1889" y="3546"/>
                    </a:lnTo>
                    <a:lnTo>
                      <a:pt x="2063" y="3507"/>
                    </a:lnTo>
                    <a:lnTo>
                      <a:pt x="2217" y="3468"/>
                    </a:lnTo>
                    <a:lnTo>
                      <a:pt x="2737" y="3276"/>
                    </a:lnTo>
                    <a:lnTo>
                      <a:pt x="3045" y="3199"/>
                    </a:lnTo>
                    <a:lnTo>
                      <a:pt x="3450" y="3122"/>
                    </a:lnTo>
                    <a:lnTo>
                      <a:pt x="3835" y="2987"/>
                    </a:lnTo>
                    <a:lnTo>
                      <a:pt x="4201" y="2871"/>
                    </a:lnTo>
                    <a:lnTo>
                      <a:pt x="4876" y="2678"/>
                    </a:lnTo>
                    <a:lnTo>
                      <a:pt x="5570" y="2486"/>
                    </a:lnTo>
                    <a:lnTo>
                      <a:pt x="5974" y="2370"/>
                    </a:lnTo>
                    <a:lnTo>
                      <a:pt x="6032" y="2332"/>
                    </a:lnTo>
                    <a:lnTo>
                      <a:pt x="6071" y="2293"/>
                    </a:lnTo>
                    <a:lnTo>
                      <a:pt x="6090" y="2235"/>
                    </a:lnTo>
                    <a:lnTo>
                      <a:pt x="6071" y="2177"/>
                    </a:lnTo>
                    <a:lnTo>
                      <a:pt x="6032" y="2062"/>
                    </a:lnTo>
                    <a:lnTo>
                      <a:pt x="5974" y="1946"/>
                    </a:lnTo>
                    <a:lnTo>
                      <a:pt x="5936" y="1927"/>
                    </a:lnTo>
                    <a:lnTo>
                      <a:pt x="5859" y="1927"/>
                    </a:lnTo>
                    <a:lnTo>
                      <a:pt x="5608" y="1965"/>
                    </a:lnTo>
                    <a:lnTo>
                      <a:pt x="5261" y="2023"/>
                    </a:lnTo>
                    <a:lnTo>
                      <a:pt x="4876" y="2100"/>
                    </a:lnTo>
                    <a:lnTo>
                      <a:pt x="4163" y="2274"/>
                    </a:lnTo>
                    <a:lnTo>
                      <a:pt x="3835" y="2370"/>
                    </a:lnTo>
                    <a:lnTo>
                      <a:pt x="3874" y="2332"/>
                    </a:lnTo>
                    <a:lnTo>
                      <a:pt x="3912" y="2274"/>
                    </a:lnTo>
                    <a:lnTo>
                      <a:pt x="4105" y="2177"/>
                    </a:lnTo>
                    <a:lnTo>
                      <a:pt x="4606" y="1927"/>
                    </a:lnTo>
                    <a:lnTo>
                      <a:pt x="5146" y="1696"/>
                    </a:lnTo>
                    <a:lnTo>
                      <a:pt x="5338" y="1599"/>
                    </a:lnTo>
                    <a:lnTo>
                      <a:pt x="5454" y="1542"/>
                    </a:lnTo>
                    <a:lnTo>
                      <a:pt x="5512" y="1503"/>
                    </a:lnTo>
                    <a:lnTo>
                      <a:pt x="5531" y="1445"/>
                    </a:lnTo>
                    <a:lnTo>
                      <a:pt x="5512" y="1387"/>
                    </a:lnTo>
                    <a:lnTo>
                      <a:pt x="5492" y="1330"/>
                    </a:lnTo>
                    <a:lnTo>
                      <a:pt x="5435" y="1272"/>
                    </a:lnTo>
                    <a:lnTo>
                      <a:pt x="5358" y="1233"/>
                    </a:lnTo>
                    <a:lnTo>
                      <a:pt x="5261" y="1175"/>
                    </a:lnTo>
                    <a:lnTo>
                      <a:pt x="5146" y="1156"/>
                    </a:lnTo>
                    <a:lnTo>
                      <a:pt x="5069" y="1137"/>
                    </a:lnTo>
                    <a:lnTo>
                      <a:pt x="4953" y="1156"/>
                    </a:lnTo>
                    <a:lnTo>
                      <a:pt x="4645" y="1233"/>
                    </a:lnTo>
                    <a:lnTo>
                      <a:pt x="3855" y="1503"/>
                    </a:lnTo>
                    <a:lnTo>
                      <a:pt x="3431" y="1638"/>
                    </a:lnTo>
                    <a:lnTo>
                      <a:pt x="3065" y="1754"/>
                    </a:lnTo>
                    <a:lnTo>
                      <a:pt x="2930" y="1773"/>
                    </a:lnTo>
                    <a:lnTo>
                      <a:pt x="2795" y="1792"/>
                    </a:lnTo>
                    <a:lnTo>
                      <a:pt x="2698" y="1792"/>
                    </a:lnTo>
                    <a:lnTo>
                      <a:pt x="2641" y="1773"/>
                    </a:lnTo>
                    <a:lnTo>
                      <a:pt x="2621" y="1734"/>
                    </a:lnTo>
                    <a:lnTo>
                      <a:pt x="2641" y="1676"/>
                    </a:lnTo>
                    <a:lnTo>
                      <a:pt x="2660" y="1619"/>
                    </a:lnTo>
                    <a:lnTo>
                      <a:pt x="2698" y="1542"/>
                    </a:lnTo>
                    <a:lnTo>
                      <a:pt x="2833" y="1407"/>
                    </a:lnTo>
                    <a:lnTo>
                      <a:pt x="2987" y="1253"/>
                    </a:lnTo>
                    <a:lnTo>
                      <a:pt x="3354" y="964"/>
                    </a:lnTo>
                    <a:lnTo>
                      <a:pt x="3508" y="829"/>
                    </a:lnTo>
                    <a:lnTo>
                      <a:pt x="3604" y="732"/>
                    </a:lnTo>
                    <a:lnTo>
                      <a:pt x="3662" y="655"/>
                    </a:lnTo>
                    <a:lnTo>
                      <a:pt x="3681" y="578"/>
                    </a:lnTo>
                    <a:lnTo>
                      <a:pt x="3681" y="501"/>
                    </a:lnTo>
                    <a:lnTo>
                      <a:pt x="3662" y="424"/>
                    </a:lnTo>
                    <a:lnTo>
                      <a:pt x="3623" y="366"/>
                    </a:lnTo>
                    <a:lnTo>
                      <a:pt x="3566" y="308"/>
                    </a:lnTo>
                    <a:lnTo>
                      <a:pt x="3508" y="251"/>
                    </a:lnTo>
                    <a:lnTo>
                      <a:pt x="3450" y="193"/>
                    </a:lnTo>
                    <a:lnTo>
                      <a:pt x="3411" y="193"/>
                    </a:lnTo>
                    <a:lnTo>
                      <a:pt x="3334" y="212"/>
                    </a:lnTo>
                    <a:lnTo>
                      <a:pt x="3180" y="289"/>
                    </a:lnTo>
                    <a:lnTo>
                      <a:pt x="2968" y="424"/>
                    </a:lnTo>
                    <a:lnTo>
                      <a:pt x="2737" y="597"/>
                    </a:lnTo>
                    <a:lnTo>
                      <a:pt x="2294" y="925"/>
                    </a:lnTo>
                    <a:lnTo>
                      <a:pt x="2120" y="1060"/>
                    </a:lnTo>
                    <a:lnTo>
                      <a:pt x="1985" y="1156"/>
                    </a:lnTo>
                    <a:lnTo>
                      <a:pt x="1870" y="1195"/>
                    </a:lnTo>
                    <a:lnTo>
                      <a:pt x="1619" y="1195"/>
                    </a:lnTo>
                    <a:lnTo>
                      <a:pt x="1485" y="1175"/>
                    </a:lnTo>
                    <a:lnTo>
                      <a:pt x="1330" y="1156"/>
                    </a:lnTo>
                    <a:lnTo>
                      <a:pt x="1195" y="1098"/>
                    </a:lnTo>
                    <a:lnTo>
                      <a:pt x="945" y="1002"/>
                    </a:lnTo>
                    <a:lnTo>
                      <a:pt x="829" y="867"/>
                    </a:lnTo>
                    <a:lnTo>
                      <a:pt x="714" y="713"/>
                    </a:lnTo>
                    <a:lnTo>
                      <a:pt x="637" y="559"/>
                    </a:lnTo>
                    <a:lnTo>
                      <a:pt x="560" y="385"/>
                    </a:lnTo>
                    <a:lnTo>
                      <a:pt x="521" y="289"/>
                    </a:lnTo>
                    <a:lnTo>
                      <a:pt x="483" y="212"/>
                    </a:lnTo>
                    <a:lnTo>
                      <a:pt x="405" y="154"/>
                    </a:lnTo>
                    <a:lnTo>
                      <a:pt x="348" y="96"/>
                    </a:lnTo>
                    <a:lnTo>
                      <a:pt x="271" y="58"/>
                    </a:lnTo>
                    <a:lnTo>
                      <a:pt x="174" y="19"/>
                    </a:lnTo>
                    <a:lnTo>
                      <a:pt x="97"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75"/>
              <p:cNvSpPr/>
              <p:nvPr/>
            </p:nvSpPr>
            <p:spPr>
              <a:xfrm>
                <a:off x="10592863" y="2497750"/>
                <a:ext cx="11100" cy="11100"/>
              </a:xfrm>
              <a:custGeom>
                <a:rect b="b" l="l" r="r" t="t"/>
                <a:pathLst>
                  <a:path extrusionOk="0" h="444" w="444">
                    <a:moveTo>
                      <a:pt x="212" y="0"/>
                    </a:moveTo>
                    <a:lnTo>
                      <a:pt x="135" y="20"/>
                    </a:lnTo>
                    <a:lnTo>
                      <a:pt x="58" y="77"/>
                    </a:lnTo>
                    <a:lnTo>
                      <a:pt x="19" y="135"/>
                    </a:lnTo>
                    <a:lnTo>
                      <a:pt x="0" y="232"/>
                    </a:lnTo>
                    <a:lnTo>
                      <a:pt x="19" y="309"/>
                    </a:lnTo>
                    <a:lnTo>
                      <a:pt x="58" y="386"/>
                    </a:lnTo>
                    <a:lnTo>
                      <a:pt x="135" y="424"/>
                    </a:lnTo>
                    <a:lnTo>
                      <a:pt x="212" y="443"/>
                    </a:lnTo>
                    <a:lnTo>
                      <a:pt x="308" y="424"/>
                    </a:lnTo>
                    <a:lnTo>
                      <a:pt x="366" y="386"/>
                    </a:lnTo>
                    <a:lnTo>
                      <a:pt x="424" y="309"/>
                    </a:lnTo>
                    <a:lnTo>
                      <a:pt x="443" y="232"/>
                    </a:lnTo>
                    <a:lnTo>
                      <a:pt x="424" y="135"/>
                    </a:lnTo>
                    <a:lnTo>
                      <a:pt x="366" y="77"/>
                    </a:lnTo>
                    <a:lnTo>
                      <a:pt x="308" y="20"/>
                    </a:lnTo>
                    <a:lnTo>
                      <a:pt x="21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175"/>
            <p:cNvGrpSpPr/>
            <p:nvPr/>
          </p:nvGrpSpPr>
          <p:grpSpPr>
            <a:xfrm flipH="1">
              <a:off x="624432" y="2334651"/>
              <a:ext cx="1439662" cy="2259991"/>
              <a:chOff x="8430775" y="2402625"/>
              <a:chExt cx="946150" cy="1485175"/>
            </a:xfrm>
          </p:grpSpPr>
          <p:sp>
            <p:nvSpPr>
              <p:cNvPr id="1493" name="Google Shape;1493;p175"/>
              <p:cNvSpPr/>
              <p:nvPr/>
            </p:nvSpPr>
            <p:spPr>
              <a:xfrm>
                <a:off x="8635025" y="3675350"/>
                <a:ext cx="182125" cy="212450"/>
              </a:xfrm>
              <a:custGeom>
                <a:rect b="b" l="l" r="r" t="t"/>
                <a:pathLst>
                  <a:path extrusionOk="0" h="8498" w="7285">
                    <a:moveTo>
                      <a:pt x="5203" y="0"/>
                    </a:moveTo>
                    <a:lnTo>
                      <a:pt x="1581" y="1330"/>
                    </a:lnTo>
                    <a:lnTo>
                      <a:pt x="3084" y="5029"/>
                    </a:lnTo>
                    <a:lnTo>
                      <a:pt x="2583" y="5472"/>
                    </a:lnTo>
                    <a:lnTo>
                      <a:pt x="2063" y="5935"/>
                    </a:lnTo>
                    <a:lnTo>
                      <a:pt x="1465" y="6494"/>
                    </a:lnTo>
                    <a:lnTo>
                      <a:pt x="887" y="7091"/>
                    </a:lnTo>
                    <a:lnTo>
                      <a:pt x="637" y="7380"/>
                    </a:lnTo>
                    <a:lnTo>
                      <a:pt x="406" y="7650"/>
                    </a:lnTo>
                    <a:lnTo>
                      <a:pt x="232" y="7920"/>
                    </a:lnTo>
                    <a:lnTo>
                      <a:pt x="97" y="8151"/>
                    </a:lnTo>
                    <a:lnTo>
                      <a:pt x="39" y="8247"/>
                    </a:lnTo>
                    <a:lnTo>
                      <a:pt x="20" y="8344"/>
                    </a:lnTo>
                    <a:lnTo>
                      <a:pt x="1" y="8421"/>
                    </a:lnTo>
                    <a:lnTo>
                      <a:pt x="20" y="8498"/>
                    </a:lnTo>
                    <a:lnTo>
                      <a:pt x="7285" y="5877"/>
                    </a:lnTo>
                    <a:lnTo>
                      <a:pt x="5203" y="0"/>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75"/>
              <p:cNvSpPr/>
              <p:nvPr/>
            </p:nvSpPr>
            <p:spPr>
              <a:xfrm>
                <a:off x="8635025" y="3675350"/>
                <a:ext cx="182125" cy="212450"/>
              </a:xfrm>
              <a:custGeom>
                <a:rect b="b" l="l" r="r" t="t"/>
                <a:pathLst>
                  <a:path extrusionOk="0" fill="none" h="8498" w="7285">
                    <a:moveTo>
                      <a:pt x="1581" y="1330"/>
                    </a:moveTo>
                    <a:lnTo>
                      <a:pt x="3084" y="5029"/>
                    </a:lnTo>
                    <a:lnTo>
                      <a:pt x="3084" y="5029"/>
                    </a:lnTo>
                    <a:lnTo>
                      <a:pt x="2583" y="5472"/>
                    </a:lnTo>
                    <a:lnTo>
                      <a:pt x="2063" y="5935"/>
                    </a:lnTo>
                    <a:lnTo>
                      <a:pt x="1465" y="6494"/>
                    </a:lnTo>
                    <a:lnTo>
                      <a:pt x="887" y="7091"/>
                    </a:lnTo>
                    <a:lnTo>
                      <a:pt x="637" y="7380"/>
                    </a:lnTo>
                    <a:lnTo>
                      <a:pt x="406" y="7650"/>
                    </a:lnTo>
                    <a:lnTo>
                      <a:pt x="232" y="7920"/>
                    </a:lnTo>
                    <a:lnTo>
                      <a:pt x="97" y="8151"/>
                    </a:lnTo>
                    <a:lnTo>
                      <a:pt x="39" y="8247"/>
                    </a:lnTo>
                    <a:lnTo>
                      <a:pt x="20" y="8344"/>
                    </a:lnTo>
                    <a:lnTo>
                      <a:pt x="1" y="8421"/>
                    </a:lnTo>
                    <a:lnTo>
                      <a:pt x="20" y="8498"/>
                    </a:lnTo>
                    <a:lnTo>
                      <a:pt x="7285" y="5877"/>
                    </a:lnTo>
                    <a:lnTo>
                      <a:pt x="5203" y="0"/>
                    </a:lnTo>
                    <a:lnTo>
                      <a:pt x="1581" y="13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75"/>
              <p:cNvSpPr/>
              <p:nvPr/>
            </p:nvSpPr>
            <p:spPr>
              <a:xfrm>
                <a:off x="8758350" y="3773125"/>
                <a:ext cx="14975" cy="14475"/>
              </a:xfrm>
              <a:custGeom>
                <a:rect b="b" l="l" r="r" t="t"/>
                <a:pathLst>
                  <a:path extrusionOk="0" h="579" w="599">
                    <a:moveTo>
                      <a:pt x="251" y="1"/>
                    </a:moveTo>
                    <a:lnTo>
                      <a:pt x="193" y="20"/>
                    </a:lnTo>
                    <a:lnTo>
                      <a:pt x="136" y="39"/>
                    </a:lnTo>
                    <a:lnTo>
                      <a:pt x="97" y="78"/>
                    </a:lnTo>
                    <a:lnTo>
                      <a:pt x="20" y="193"/>
                    </a:lnTo>
                    <a:lnTo>
                      <a:pt x="1" y="251"/>
                    </a:lnTo>
                    <a:lnTo>
                      <a:pt x="1" y="309"/>
                    </a:lnTo>
                    <a:lnTo>
                      <a:pt x="20" y="367"/>
                    </a:lnTo>
                    <a:lnTo>
                      <a:pt x="39" y="425"/>
                    </a:lnTo>
                    <a:lnTo>
                      <a:pt x="116" y="521"/>
                    </a:lnTo>
                    <a:lnTo>
                      <a:pt x="213" y="579"/>
                    </a:lnTo>
                    <a:lnTo>
                      <a:pt x="348" y="579"/>
                    </a:lnTo>
                    <a:lnTo>
                      <a:pt x="444" y="540"/>
                    </a:lnTo>
                    <a:lnTo>
                      <a:pt x="540" y="482"/>
                    </a:lnTo>
                    <a:lnTo>
                      <a:pt x="579" y="367"/>
                    </a:lnTo>
                    <a:lnTo>
                      <a:pt x="598" y="251"/>
                    </a:lnTo>
                    <a:lnTo>
                      <a:pt x="560" y="155"/>
                    </a:lnTo>
                    <a:lnTo>
                      <a:pt x="482" y="58"/>
                    </a:lnTo>
                    <a:lnTo>
                      <a:pt x="38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75"/>
              <p:cNvSpPr/>
              <p:nvPr/>
            </p:nvSpPr>
            <p:spPr>
              <a:xfrm>
                <a:off x="8758350" y="3773125"/>
                <a:ext cx="14975" cy="14475"/>
              </a:xfrm>
              <a:custGeom>
                <a:rect b="b" l="l" r="r" t="t"/>
                <a:pathLst>
                  <a:path extrusionOk="0" fill="none" h="579" w="599">
                    <a:moveTo>
                      <a:pt x="270" y="1"/>
                    </a:moveTo>
                    <a:lnTo>
                      <a:pt x="270" y="1"/>
                    </a:lnTo>
                    <a:lnTo>
                      <a:pt x="386" y="1"/>
                    </a:lnTo>
                    <a:lnTo>
                      <a:pt x="482" y="58"/>
                    </a:lnTo>
                    <a:lnTo>
                      <a:pt x="560" y="155"/>
                    </a:lnTo>
                    <a:lnTo>
                      <a:pt x="598" y="251"/>
                    </a:lnTo>
                    <a:lnTo>
                      <a:pt x="598" y="251"/>
                    </a:lnTo>
                    <a:lnTo>
                      <a:pt x="579" y="367"/>
                    </a:lnTo>
                    <a:lnTo>
                      <a:pt x="540" y="482"/>
                    </a:lnTo>
                    <a:lnTo>
                      <a:pt x="444" y="540"/>
                    </a:lnTo>
                    <a:lnTo>
                      <a:pt x="348" y="579"/>
                    </a:lnTo>
                    <a:lnTo>
                      <a:pt x="348" y="579"/>
                    </a:lnTo>
                    <a:lnTo>
                      <a:pt x="270" y="579"/>
                    </a:lnTo>
                    <a:lnTo>
                      <a:pt x="213" y="579"/>
                    </a:lnTo>
                    <a:lnTo>
                      <a:pt x="116" y="521"/>
                    </a:lnTo>
                    <a:lnTo>
                      <a:pt x="39" y="425"/>
                    </a:lnTo>
                    <a:lnTo>
                      <a:pt x="20" y="367"/>
                    </a:lnTo>
                    <a:lnTo>
                      <a:pt x="1" y="309"/>
                    </a:lnTo>
                    <a:lnTo>
                      <a:pt x="1" y="309"/>
                    </a:lnTo>
                    <a:lnTo>
                      <a:pt x="1" y="251"/>
                    </a:lnTo>
                    <a:lnTo>
                      <a:pt x="20" y="193"/>
                    </a:lnTo>
                    <a:lnTo>
                      <a:pt x="97" y="78"/>
                    </a:lnTo>
                    <a:lnTo>
                      <a:pt x="136" y="39"/>
                    </a:lnTo>
                    <a:lnTo>
                      <a:pt x="193" y="20"/>
                    </a:lnTo>
                    <a:lnTo>
                      <a:pt x="251" y="1"/>
                    </a:lnTo>
                    <a:lnTo>
                      <a:pt x="30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75"/>
              <p:cNvSpPr/>
              <p:nvPr/>
            </p:nvSpPr>
            <p:spPr>
              <a:xfrm>
                <a:off x="8635025" y="3877675"/>
                <a:ext cx="2925" cy="7250"/>
              </a:xfrm>
              <a:custGeom>
                <a:rect b="b" l="l" r="r" t="t"/>
                <a:pathLst>
                  <a:path extrusionOk="0" h="290" w="117">
                    <a:moveTo>
                      <a:pt x="116" y="0"/>
                    </a:moveTo>
                    <a:lnTo>
                      <a:pt x="59" y="77"/>
                    </a:lnTo>
                    <a:lnTo>
                      <a:pt x="20" y="173"/>
                    </a:lnTo>
                    <a:lnTo>
                      <a:pt x="1" y="270"/>
                    </a:lnTo>
                    <a:lnTo>
                      <a:pt x="1" y="289"/>
                    </a:lnTo>
                    <a:lnTo>
                      <a:pt x="20" y="212"/>
                    </a:lnTo>
                    <a:lnTo>
                      <a:pt x="1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75"/>
              <p:cNvSpPr/>
              <p:nvPr/>
            </p:nvSpPr>
            <p:spPr>
              <a:xfrm>
                <a:off x="8635025" y="3877675"/>
                <a:ext cx="2925" cy="9175"/>
              </a:xfrm>
              <a:custGeom>
                <a:rect b="b" l="l" r="r" t="t"/>
                <a:pathLst>
                  <a:path extrusionOk="0" fill="none" h="367" w="117">
                    <a:moveTo>
                      <a:pt x="116" y="0"/>
                    </a:moveTo>
                    <a:lnTo>
                      <a:pt x="116" y="0"/>
                    </a:lnTo>
                    <a:lnTo>
                      <a:pt x="59" y="77"/>
                    </a:lnTo>
                    <a:lnTo>
                      <a:pt x="20" y="173"/>
                    </a:lnTo>
                    <a:lnTo>
                      <a:pt x="1" y="270"/>
                    </a:lnTo>
                    <a:lnTo>
                      <a:pt x="1" y="328"/>
                    </a:lnTo>
                    <a:lnTo>
                      <a:pt x="1" y="366"/>
                    </a:lnTo>
                    <a:lnTo>
                      <a:pt x="1" y="366"/>
                    </a:lnTo>
                    <a:lnTo>
                      <a:pt x="1" y="289"/>
                    </a:lnTo>
                    <a:lnTo>
                      <a:pt x="20" y="212"/>
                    </a:lnTo>
                    <a:lnTo>
                      <a:pt x="11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75"/>
              <p:cNvSpPr/>
              <p:nvPr/>
            </p:nvSpPr>
            <p:spPr>
              <a:xfrm>
                <a:off x="8635525" y="3817450"/>
                <a:ext cx="181625" cy="70350"/>
              </a:xfrm>
              <a:custGeom>
                <a:rect b="b" l="l" r="r" t="t"/>
                <a:pathLst>
                  <a:path extrusionOk="0" fill="none" h="2814" w="7265">
                    <a:moveTo>
                      <a:pt x="7207" y="0"/>
                    </a:moveTo>
                    <a:lnTo>
                      <a:pt x="7265" y="193"/>
                    </a:lnTo>
                    <a:lnTo>
                      <a:pt x="0" y="2814"/>
                    </a:lnTo>
                    <a:lnTo>
                      <a:pt x="0" y="2814"/>
                    </a:lnTo>
                    <a:lnTo>
                      <a:pt x="0" y="2814"/>
                    </a:lnTo>
                    <a:lnTo>
                      <a:pt x="7265" y="193"/>
                    </a:lnTo>
                    <a:lnTo>
                      <a:pt x="720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75"/>
              <p:cNvSpPr/>
              <p:nvPr/>
            </p:nvSpPr>
            <p:spPr>
              <a:xfrm>
                <a:off x="8635025" y="3807325"/>
                <a:ext cx="182125" cy="80475"/>
              </a:xfrm>
              <a:custGeom>
                <a:rect b="b" l="l" r="r" t="t"/>
                <a:pathLst>
                  <a:path extrusionOk="0" h="3219" w="7285">
                    <a:moveTo>
                      <a:pt x="7053" y="1"/>
                    </a:moveTo>
                    <a:lnTo>
                      <a:pt x="174" y="2737"/>
                    </a:lnTo>
                    <a:lnTo>
                      <a:pt x="116" y="2814"/>
                    </a:lnTo>
                    <a:lnTo>
                      <a:pt x="20" y="3026"/>
                    </a:lnTo>
                    <a:lnTo>
                      <a:pt x="1" y="3103"/>
                    </a:lnTo>
                    <a:lnTo>
                      <a:pt x="1" y="3180"/>
                    </a:lnTo>
                    <a:lnTo>
                      <a:pt x="20" y="3219"/>
                    </a:lnTo>
                    <a:lnTo>
                      <a:pt x="7285" y="598"/>
                    </a:lnTo>
                    <a:lnTo>
                      <a:pt x="7227" y="405"/>
                    </a:lnTo>
                    <a:lnTo>
                      <a:pt x="7053" y="1"/>
                    </a:lnTo>
                    <a:close/>
                  </a:path>
                </a:pathLst>
              </a:custGeom>
              <a:solidFill>
                <a:srgbClr val="1E3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75"/>
              <p:cNvSpPr/>
              <p:nvPr/>
            </p:nvSpPr>
            <p:spPr>
              <a:xfrm>
                <a:off x="8708250" y="3799150"/>
                <a:ext cx="20275" cy="6750"/>
              </a:xfrm>
              <a:custGeom>
                <a:rect b="b" l="l" r="r" t="t"/>
                <a:pathLst>
                  <a:path extrusionOk="0" h="270" w="811">
                    <a:moveTo>
                      <a:pt x="271" y="0"/>
                    </a:moveTo>
                    <a:lnTo>
                      <a:pt x="116" y="19"/>
                    </a:lnTo>
                    <a:lnTo>
                      <a:pt x="39" y="58"/>
                    </a:lnTo>
                    <a:lnTo>
                      <a:pt x="20" y="77"/>
                    </a:lnTo>
                    <a:lnTo>
                      <a:pt x="1" y="97"/>
                    </a:lnTo>
                    <a:lnTo>
                      <a:pt x="59" y="116"/>
                    </a:lnTo>
                    <a:lnTo>
                      <a:pt x="271" y="116"/>
                    </a:lnTo>
                    <a:lnTo>
                      <a:pt x="425" y="135"/>
                    </a:lnTo>
                    <a:lnTo>
                      <a:pt x="579" y="174"/>
                    </a:lnTo>
                    <a:lnTo>
                      <a:pt x="694" y="231"/>
                    </a:lnTo>
                    <a:lnTo>
                      <a:pt x="772" y="270"/>
                    </a:lnTo>
                    <a:lnTo>
                      <a:pt x="810" y="270"/>
                    </a:lnTo>
                    <a:lnTo>
                      <a:pt x="810" y="251"/>
                    </a:lnTo>
                    <a:lnTo>
                      <a:pt x="810" y="231"/>
                    </a:lnTo>
                    <a:lnTo>
                      <a:pt x="752" y="154"/>
                    </a:lnTo>
                    <a:lnTo>
                      <a:pt x="617" y="58"/>
                    </a:lnTo>
                    <a:lnTo>
                      <a:pt x="540" y="39"/>
                    </a:lnTo>
                    <a:lnTo>
                      <a:pt x="444"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75"/>
              <p:cNvSpPr/>
              <p:nvPr/>
            </p:nvSpPr>
            <p:spPr>
              <a:xfrm>
                <a:off x="8692350" y="3815050"/>
                <a:ext cx="16425" cy="10600"/>
              </a:xfrm>
              <a:custGeom>
                <a:rect b="b" l="l" r="r" t="t"/>
                <a:pathLst>
                  <a:path extrusionOk="0" h="424" w="657">
                    <a:moveTo>
                      <a:pt x="116" y="0"/>
                    </a:moveTo>
                    <a:lnTo>
                      <a:pt x="20" y="19"/>
                    </a:lnTo>
                    <a:lnTo>
                      <a:pt x="1" y="19"/>
                    </a:lnTo>
                    <a:lnTo>
                      <a:pt x="1" y="39"/>
                    </a:lnTo>
                    <a:lnTo>
                      <a:pt x="20" y="58"/>
                    </a:lnTo>
                    <a:lnTo>
                      <a:pt x="116" y="96"/>
                    </a:lnTo>
                    <a:lnTo>
                      <a:pt x="232" y="135"/>
                    </a:lnTo>
                    <a:lnTo>
                      <a:pt x="348" y="193"/>
                    </a:lnTo>
                    <a:lnTo>
                      <a:pt x="463" y="270"/>
                    </a:lnTo>
                    <a:lnTo>
                      <a:pt x="560" y="347"/>
                    </a:lnTo>
                    <a:lnTo>
                      <a:pt x="617" y="405"/>
                    </a:lnTo>
                    <a:lnTo>
                      <a:pt x="656" y="424"/>
                    </a:lnTo>
                    <a:lnTo>
                      <a:pt x="656" y="385"/>
                    </a:lnTo>
                    <a:lnTo>
                      <a:pt x="637" y="289"/>
                    </a:lnTo>
                    <a:lnTo>
                      <a:pt x="560" y="193"/>
                    </a:lnTo>
                    <a:lnTo>
                      <a:pt x="502" y="135"/>
                    </a:lnTo>
                    <a:lnTo>
                      <a:pt x="425" y="77"/>
                    </a:lnTo>
                    <a:lnTo>
                      <a:pt x="348" y="39"/>
                    </a:lnTo>
                    <a:lnTo>
                      <a:pt x="251" y="19"/>
                    </a:lnTo>
                    <a:lnTo>
                      <a:pt x="116"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75"/>
              <p:cNvSpPr/>
              <p:nvPr/>
            </p:nvSpPr>
            <p:spPr>
              <a:xfrm>
                <a:off x="8677425" y="3829975"/>
                <a:ext cx="12550" cy="13025"/>
              </a:xfrm>
              <a:custGeom>
                <a:rect b="b" l="l" r="r" t="t"/>
                <a:pathLst>
                  <a:path extrusionOk="0" h="521" w="502">
                    <a:moveTo>
                      <a:pt x="20" y="0"/>
                    </a:moveTo>
                    <a:lnTo>
                      <a:pt x="1" y="20"/>
                    </a:lnTo>
                    <a:lnTo>
                      <a:pt x="20" y="39"/>
                    </a:lnTo>
                    <a:lnTo>
                      <a:pt x="78" y="97"/>
                    </a:lnTo>
                    <a:lnTo>
                      <a:pt x="155" y="155"/>
                    </a:lnTo>
                    <a:lnTo>
                      <a:pt x="251" y="251"/>
                    </a:lnTo>
                    <a:lnTo>
                      <a:pt x="405" y="444"/>
                    </a:lnTo>
                    <a:lnTo>
                      <a:pt x="463" y="501"/>
                    </a:lnTo>
                    <a:lnTo>
                      <a:pt x="482" y="521"/>
                    </a:lnTo>
                    <a:lnTo>
                      <a:pt x="502" y="501"/>
                    </a:lnTo>
                    <a:lnTo>
                      <a:pt x="502" y="482"/>
                    </a:lnTo>
                    <a:lnTo>
                      <a:pt x="502" y="386"/>
                    </a:lnTo>
                    <a:lnTo>
                      <a:pt x="444" y="270"/>
                    </a:lnTo>
                    <a:lnTo>
                      <a:pt x="347" y="155"/>
                    </a:lnTo>
                    <a:lnTo>
                      <a:pt x="232" y="58"/>
                    </a:lnTo>
                    <a:lnTo>
                      <a:pt x="116"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75"/>
              <p:cNvSpPr/>
              <p:nvPr/>
            </p:nvSpPr>
            <p:spPr>
              <a:xfrm>
                <a:off x="8702475" y="3772175"/>
                <a:ext cx="19300" cy="7250"/>
              </a:xfrm>
              <a:custGeom>
                <a:rect b="b" l="l" r="r" t="t"/>
                <a:pathLst>
                  <a:path extrusionOk="0" h="290" w="772">
                    <a:moveTo>
                      <a:pt x="502" y="0"/>
                    </a:moveTo>
                    <a:lnTo>
                      <a:pt x="328" y="39"/>
                    </a:lnTo>
                    <a:lnTo>
                      <a:pt x="174" y="96"/>
                    </a:lnTo>
                    <a:lnTo>
                      <a:pt x="58" y="174"/>
                    </a:lnTo>
                    <a:lnTo>
                      <a:pt x="1" y="251"/>
                    </a:lnTo>
                    <a:lnTo>
                      <a:pt x="1" y="289"/>
                    </a:lnTo>
                    <a:lnTo>
                      <a:pt x="39" y="289"/>
                    </a:lnTo>
                    <a:lnTo>
                      <a:pt x="116" y="251"/>
                    </a:lnTo>
                    <a:lnTo>
                      <a:pt x="232" y="212"/>
                    </a:lnTo>
                    <a:lnTo>
                      <a:pt x="367" y="154"/>
                    </a:lnTo>
                    <a:lnTo>
                      <a:pt x="521" y="116"/>
                    </a:lnTo>
                    <a:lnTo>
                      <a:pt x="636" y="96"/>
                    </a:lnTo>
                    <a:lnTo>
                      <a:pt x="733" y="96"/>
                    </a:lnTo>
                    <a:lnTo>
                      <a:pt x="771" y="58"/>
                    </a:lnTo>
                    <a:lnTo>
                      <a:pt x="752" y="58"/>
                    </a:lnTo>
                    <a:lnTo>
                      <a:pt x="733" y="39"/>
                    </a:lnTo>
                    <a:lnTo>
                      <a:pt x="636"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75"/>
              <p:cNvSpPr/>
              <p:nvPr/>
            </p:nvSpPr>
            <p:spPr>
              <a:xfrm>
                <a:off x="8695250" y="3737475"/>
                <a:ext cx="24100" cy="23625"/>
              </a:xfrm>
              <a:custGeom>
                <a:rect b="b" l="l" r="r" t="t"/>
                <a:pathLst>
                  <a:path extrusionOk="0" h="945" w="964">
                    <a:moveTo>
                      <a:pt x="791" y="116"/>
                    </a:moveTo>
                    <a:lnTo>
                      <a:pt x="810" y="136"/>
                    </a:lnTo>
                    <a:lnTo>
                      <a:pt x="829" y="155"/>
                    </a:lnTo>
                    <a:lnTo>
                      <a:pt x="810" y="174"/>
                    </a:lnTo>
                    <a:lnTo>
                      <a:pt x="752" y="271"/>
                    </a:lnTo>
                    <a:lnTo>
                      <a:pt x="617" y="444"/>
                    </a:lnTo>
                    <a:lnTo>
                      <a:pt x="463" y="579"/>
                    </a:lnTo>
                    <a:lnTo>
                      <a:pt x="309" y="714"/>
                    </a:lnTo>
                    <a:lnTo>
                      <a:pt x="155" y="810"/>
                    </a:lnTo>
                    <a:lnTo>
                      <a:pt x="62" y="879"/>
                    </a:lnTo>
                    <a:lnTo>
                      <a:pt x="78" y="849"/>
                    </a:lnTo>
                    <a:lnTo>
                      <a:pt x="212" y="617"/>
                    </a:lnTo>
                    <a:lnTo>
                      <a:pt x="328" y="463"/>
                    </a:lnTo>
                    <a:lnTo>
                      <a:pt x="463" y="328"/>
                    </a:lnTo>
                    <a:lnTo>
                      <a:pt x="656" y="174"/>
                    </a:lnTo>
                    <a:lnTo>
                      <a:pt x="752" y="136"/>
                    </a:lnTo>
                    <a:lnTo>
                      <a:pt x="791" y="116"/>
                    </a:lnTo>
                    <a:close/>
                    <a:moveTo>
                      <a:pt x="713" y="1"/>
                    </a:moveTo>
                    <a:lnTo>
                      <a:pt x="579" y="78"/>
                    </a:lnTo>
                    <a:lnTo>
                      <a:pt x="386" y="232"/>
                    </a:lnTo>
                    <a:lnTo>
                      <a:pt x="251" y="386"/>
                    </a:lnTo>
                    <a:lnTo>
                      <a:pt x="135" y="579"/>
                    </a:lnTo>
                    <a:lnTo>
                      <a:pt x="78" y="656"/>
                    </a:lnTo>
                    <a:lnTo>
                      <a:pt x="39" y="752"/>
                    </a:lnTo>
                    <a:lnTo>
                      <a:pt x="20" y="849"/>
                    </a:lnTo>
                    <a:lnTo>
                      <a:pt x="20" y="911"/>
                    </a:lnTo>
                    <a:lnTo>
                      <a:pt x="0" y="926"/>
                    </a:lnTo>
                    <a:lnTo>
                      <a:pt x="20" y="922"/>
                    </a:lnTo>
                    <a:lnTo>
                      <a:pt x="20" y="922"/>
                    </a:lnTo>
                    <a:lnTo>
                      <a:pt x="20" y="945"/>
                    </a:lnTo>
                    <a:lnTo>
                      <a:pt x="39" y="926"/>
                    </a:lnTo>
                    <a:lnTo>
                      <a:pt x="43" y="917"/>
                    </a:lnTo>
                    <a:lnTo>
                      <a:pt x="97" y="906"/>
                    </a:lnTo>
                    <a:lnTo>
                      <a:pt x="193" y="887"/>
                    </a:lnTo>
                    <a:lnTo>
                      <a:pt x="270" y="849"/>
                    </a:lnTo>
                    <a:lnTo>
                      <a:pt x="367" y="791"/>
                    </a:lnTo>
                    <a:lnTo>
                      <a:pt x="540" y="675"/>
                    </a:lnTo>
                    <a:lnTo>
                      <a:pt x="694" y="540"/>
                    </a:lnTo>
                    <a:lnTo>
                      <a:pt x="868" y="348"/>
                    </a:lnTo>
                    <a:lnTo>
                      <a:pt x="945" y="213"/>
                    </a:lnTo>
                    <a:lnTo>
                      <a:pt x="964" y="174"/>
                    </a:lnTo>
                    <a:lnTo>
                      <a:pt x="964" y="116"/>
                    </a:lnTo>
                    <a:lnTo>
                      <a:pt x="925" y="59"/>
                    </a:lnTo>
                    <a:lnTo>
                      <a:pt x="887" y="20"/>
                    </a:lnTo>
                    <a:lnTo>
                      <a:pt x="848"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75"/>
              <p:cNvSpPr/>
              <p:nvPr/>
            </p:nvSpPr>
            <p:spPr>
              <a:xfrm>
                <a:off x="8676475" y="3735075"/>
                <a:ext cx="20725" cy="26525"/>
              </a:xfrm>
              <a:custGeom>
                <a:rect b="b" l="l" r="r" t="t"/>
                <a:pathLst>
                  <a:path extrusionOk="0" h="1061" w="829">
                    <a:moveTo>
                      <a:pt x="116" y="0"/>
                    </a:moveTo>
                    <a:lnTo>
                      <a:pt x="77" y="20"/>
                    </a:lnTo>
                    <a:lnTo>
                      <a:pt x="39" y="58"/>
                    </a:lnTo>
                    <a:lnTo>
                      <a:pt x="19" y="97"/>
                    </a:lnTo>
                    <a:lnTo>
                      <a:pt x="0" y="155"/>
                    </a:lnTo>
                    <a:lnTo>
                      <a:pt x="0" y="309"/>
                    </a:lnTo>
                    <a:lnTo>
                      <a:pt x="39" y="424"/>
                    </a:lnTo>
                    <a:lnTo>
                      <a:pt x="96" y="540"/>
                    </a:lnTo>
                    <a:lnTo>
                      <a:pt x="154" y="636"/>
                    </a:lnTo>
                    <a:lnTo>
                      <a:pt x="212" y="733"/>
                    </a:lnTo>
                    <a:lnTo>
                      <a:pt x="289" y="810"/>
                    </a:lnTo>
                    <a:lnTo>
                      <a:pt x="385" y="868"/>
                    </a:lnTo>
                    <a:lnTo>
                      <a:pt x="540" y="945"/>
                    </a:lnTo>
                    <a:lnTo>
                      <a:pt x="655" y="983"/>
                    </a:lnTo>
                    <a:lnTo>
                      <a:pt x="751" y="983"/>
                    </a:lnTo>
                    <a:lnTo>
                      <a:pt x="443" y="790"/>
                    </a:lnTo>
                    <a:lnTo>
                      <a:pt x="308" y="656"/>
                    </a:lnTo>
                    <a:lnTo>
                      <a:pt x="193" y="501"/>
                    </a:lnTo>
                    <a:lnTo>
                      <a:pt x="154" y="386"/>
                    </a:lnTo>
                    <a:lnTo>
                      <a:pt x="135" y="270"/>
                    </a:lnTo>
                    <a:lnTo>
                      <a:pt x="116" y="174"/>
                    </a:lnTo>
                    <a:lnTo>
                      <a:pt x="135" y="135"/>
                    </a:lnTo>
                    <a:lnTo>
                      <a:pt x="154" y="116"/>
                    </a:lnTo>
                    <a:lnTo>
                      <a:pt x="251" y="135"/>
                    </a:lnTo>
                    <a:lnTo>
                      <a:pt x="328" y="193"/>
                    </a:lnTo>
                    <a:lnTo>
                      <a:pt x="482" y="347"/>
                    </a:lnTo>
                    <a:lnTo>
                      <a:pt x="597" y="521"/>
                    </a:lnTo>
                    <a:lnTo>
                      <a:pt x="694" y="694"/>
                    </a:lnTo>
                    <a:lnTo>
                      <a:pt x="751" y="848"/>
                    </a:lnTo>
                    <a:lnTo>
                      <a:pt x="771" y="945"/>
                    </a:lnTo>
                    <a:lnTo>
                      <a:pt x="790" y="1022"/>
                    </a:lnTo>
                    <a:lnTo>
                      <a:pt x="809" y="1060"/>
                    </a:lnTo>
                    <a:lnTo>
                      <a:pt x="829" y="964"/>
                    </a:lnTo>
                    <a:lnTo>
                      <a:pt x="829" y="848"/>
                    </a:lnTo>
                    <a:lnTo>
                      <a:pt x="809" y="752"/>
                    </a:lnTo>
                    <a:lnTo>
                      <a:pt x="790" y="675"/>
                    </a:lnTo>
                    <a:lnTo>
                      <a:pt x="694" y="463"/>
                    </a:lnTo>
                    <a:lnTo>
                      <a:pt x="597" y="289"/>
                    </a:lnTo>
                    <a:lnTo>
                      <a:pt x="501" y="193"/>
                    </a:lnTo>
                    <a:lnTo>
                      <a:pt x="424" y="97"/>
                    </a:lnTo>
                    <a:lnTo>
                      <a:pt x="347" y="39"/>
                    </a:lnTo>
                    <a:lnTo>
                      <a:pt x="289"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75"/>
              <p:cNvSpPr/>
              <p:nvPr/>
            </p:nvSpPr>
            <p:spPr>
              <a:xfrm>
                <a:off x="8806525" y="3658950"/>
                <a:ext cx="182125" cy="212000"/>
              </a:xfrm>
              <a:custGeom>
                <a:rect b="b" l="l" r="r" t="t"/>
                <a:pathLst>
                  <a:path extrusionOk="0" h="8480" w="7285">
                    <a:moveTo>
                      <a:pt x="5184" y="1"/>
                    </a:moveTo>
                    <a:lnTo>
                      <a:pt x="1561" y="1311"/>
                    </a:lnTo>
                    <a:lnTo>
                      <a:pt x="3045" y="5011"/>
                    </a:lnTo>
                    <a:lnTo>
                      <a:pt x="2544" y="5454"/>
                    </a:lnTo>
                    <a:lnTo>
                      <a:pt x="2043" y="5917"/>
                    </a:lnTo>
                    <a:lnTo>
                      <a:pt x="1446" y="6475"/>
                    </a:lnTo>
                    <a:lnTo>
                      <a:pt x="887" y="7073"/>
                    </a:lnTo>
                    <a:lnTo>
                      <a:pt x="617" y="7362"/>
                    </a:lnTo>
                    <a:lnTo>
                      <a:pt x="386" y="7631"/>
                    </a:lnTo>
                    <a:lnTo>
                      <a:pt x="213" y="7901"/>
                    </a:lnTo>
                    <a:lnTo>
                      <a:pt x="78" y="8132"/>
                    </a:lnTo>
                    <a:lnTo>
                      <a:pt x="39" y="8229"/>
                    </a:lnTo>
                    <a:lnTo>
                      <a:pt x="1" y="8325"/>
                    </a:lnTo>
                    <a:lnTo>
                      <a:pt x="1" y="8402"/>
                    </a:lnTo>
                    <a:lnTo>
                      <a:pt x="1" y="8479"/>
                    </a:lnTo>
                    <a:lnTo>
                      <a:pt x="7284" y="5859"/>
                    </a:lnTo>
                    <a:lnTo>
                      <a:pt x="5184" y="1"/>
                    </a:lnTo>
                    <a:close/>
                  </a:path>
                </a:pathLst>
              </a:custGeom>
              <a:solidFill>
                <a:srgbClr val="729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75"/>
              <p:cNvSpPr/>
              <p:nvPr/>
            </p:nvSpPr>
            <p:spPr>
              <a:xfrm>
                <a:off x="8806525" y="3658950"/>
                <a:ext cx="182125" cy="212000"/>
              </a:xfrm>
              <a:custGeom>
                <a:rect b="b" l="l" r="r" t="t"/>
                <a:pathLst>
                  <a:path extrusionOk="0" fill="none" h="8480" w="7285">
                    <a:moveTo>
                      <a:pt x="1561" y="1311"/>
                    </a:moveTo>
                    <a:lnTo>
                      <a:pt x="3045" y="5011"/>
                    </a:lnTo>
                    <a:lnTo>
                      <a:pt x="3045" y="5011"/>
                    </a:lnTo>
                    <a:lnTo>
                      <a:pt x="2544" y="5454"/>
                    </a:lnTo>
                    <a:lnTo>
                      <a:pt x="2043" y="5917"/>
                    </a:lnTo>
                    <a:lnTo>
                      <a:pt x="1446" y="6475"/>
                    </a:lnTo>
                    <a:lnTo>
                      <a:pt x="887" y="7073"/>
                    </a:lnTo>
                    <a:lnTo>
                      <a:pt x="617" y="7362"/>
                    </a:lnTo>
                    <a:lnTo>
                      <a:pt x="386" y="7631"/>
                    </a:lnTo>
                    <a:lnTo>
                      <a:pt x="213" y="7901"/>
                    </a:lnTo>
                    <a:lnTo>
                      <a:pt x="78" y="8132"/>
                    </a:lnTo>
                    <a:lnTo>
                      <a:pt x="39" y="8229"/>
                    </a:lnTo>
                    <a:lnTo>
                      <a:pt x="1" y="8325"/>
                    </a:lnTo>
                    <a:lnTo>
                      <a:pt x="1" y="8402"/>
                    </a:lnTo>
                    <a:lnTo>
                      <a:pt x="1" y="8479"/>
                    </a:lnTo>
                    <a:lnTo>
                      <a:pt x="7284" y="5859"/>
                    </a:lnTo>
                    <a:lnTo>
                      <a:pt x="5184" y="1"/>
                    </a:lnTo>
                    <a:lnTo>
                      <a:pt x="1561" y="1311"/>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75"/>
              <p:cNvSpPr/>
              <p:nvPr/>
            </p:nvSpPr>
            <p:spPr>
              <a:xfrm>
                <a:off x="8929375" y="3756275"/>
                <a:ext cx="14950" cy="14475"/>
              </a:xfrm>
              <a:custGeom>
                <a:rect b="b" l="l" r="r" t="t"/>
                <a:pathLst>
                  <a:path extrusionOk="0" h="579" w="598">
                    <a:moveTo>
                      <a:pt x="193" y="0"/>
                    </a:moveTo>
                    <a:lnTo>
                      <a:pt x="135" y="39"/>
                    </a:lnTo>
                    <a:lnTo>
                      <a:pt x="97" y="77"/>
                    </a:lnTo>
                    <a:lnTo>
                      <a:pt x="19" y="193"/>
                    </a:lnTo>
                    <a:lnTo>
                      <a:pt x="0" y="251"/>
                    </a:lnTo>
                    <a:lnTo>
                      <a:pt x="0" y="309"/>
                    </a:lnTo>
                    <a:lnTo>
                      <a:pt x="19" y="366"/>
                    </a:lnTo>
                    <a:lnTo>
                      <a:pt x="39" y="424"/>
                    </a:lnTo>
                    <a:lnTo>
                      <a:pt x="116" y="501"/>
                    </a:lnTo>
                    <a:lnTo>
                      <a:pt x="212" y="559"/>
                    </a:lnTo>
                    <a:lnTo>
                      <a:pt x="289" y="578"/>
                    </a:lnTo>
                    <a:lnTo>
                      <a:pt x="347" y="578"/>
                    </a:lnTo>
                    <a:lnTo>
                      <a:pt x="443" y="540"/>
                    </a:lnTo>
                    <a:lnTo>
                      <a:pt x="540" y="463"/>
                    </a:lnTo>
                    <a:lnTo>
                      <a:pt x="598" y="366"/>
                    </a:lnTo>
                    <a:lnTo>
                      <a:pt x="598" y="251"/>
                    </a:lnTo>
                    <a:lnTo>
                      <a:pt x="559" y="154"/>
                    </a:lnTo>
                    <a:lnTo>
                      <a:pt x="482" y="58"/>
                    </a:lnTo>
                    <a:lnTo>
                      <a:pt x="38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75"/>
              <p:cNvSpPr/>
              <p:nvPr/>
            </p:nvSpPr>
            <p:spPr>
              <a:xfrm>
                <a:off x="8929375" y="3756275"/>
                <a:ext cx="14950" cy="14475"/>
              </a:xfrm>
              <a:custGeom>
                <a:rect b="b" l="l" r="r" t="t"/>
                <a:pathLst>
                  <a:path extrusionOk="0" fill="none" h="579" w="598">
                    <a:moveTo>
                      <a:pt x="270" y="0"/>
                    </a:moveTo>
                    <a:lnTo>
                      <a:pt x="270" y="0"/>
                    </a:lnTo>
                    <a:lnTo>
                      <a:pt x="386" y="0"/>
                    </a:lnTo>
                    <a:lnTo>
                      <a:pt x="482" y="58"/>
                    </a:lnTo>
                    <a:lnTo>
                      <a:pt x="559" y="154"/>
                    </a:lnTo>
                    <a:lnTo>
                      <a:pt x="598" y="251"/>
                    </a:lnTo>
                    <a:lnTo>
                      <a:pt x="598" y="251"/>
                    </a:lnTo>
                    <a:lnTo>
                      <a:pt x="598" y="366"/>
                    </a:lnTo>
                    <a:lnTo>
                      <a:pt x="540" y="463"/>
                    </a:lnTo>
                    <a:lnTo>
                      <a:pt x="443" y="540"/>
                    </a:lnTo>
                    <a:lnTo>
                      <a:pt x="347" y="578"/>
                    </a:lnTo>
                    <a:lnTo>
                      <a:pt x="347" y="578"/>
                    </a:lnTo>
                    <a:lnTo>
                      <a:pt x="289" y="578"/>
                    </a:lnTo>
                    <a:lnTo>
                      <a:pt x="212" y="559"/>
                    </a:lnTo>
                    <a:lnTo>
                      <a:pt x="116" y="501"/>
                    </a:lnTo>
                    <a:lnTo>
                      <a:pt x="39" y="424"/>
                    </a:lnTo>
                    <a:lnTo>
                      <a:pt x="19" y="366"/>
                    </a:lnTo>
                    <a:lnTo>
                      <a:pt x="0" y="309"/>
                    </a:lnTo>
                    <a:lnTo>
                      <a:pt x="0" y="309"/>
                    </a:lnTo>
                    <a:lnTo>
                      <a:pt x="0" y="251"/>
                    </a:lnTo>
                    <a:lnTo>
                      <a:pt x="19" y="193"/>
                    </a:lnTo>
                    <a:lnTo>
                      <a:pt x="97" y="77"/>
                    </a:lnTo>
                    <a:lnTo>
                      <a:pt x="135" y="39"/>
                    </a:lnTo>
                    <a:lnTo>
                      <a:pt x="193" y="0"/>
                    </a:lnTo>
                    <a:lnTo>
                      <a:pt x="251" y="0"/>
                    </a:lnTo>
                    <a:lnTo>
                      <a:pt x="30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75"/>
              <p:cNvSpPr/>
              <p:nvPr/>
            </p:nvSpPr>
            <p:spPr>
              <a:xfrm>
                <a:off x="8806050" y="3860800"/>
                <a:ext cx="2900" cy="9175"/>
              </a:xfrm>
              <a:custGeom>
                <a:rect b="b" l="l" r="r" t="t"/>
                <a:pathLst>
                  <a:path extrusionOk="0" h="367" w="116">
                    <a:moveTo>
                      <a:pt x="116" y="1"/>
                    </a:moveTo>
                    <a:lnTo>
                      <a:pt x="77" y="78"/>
                    </a:lnTo>
                    <a:lnTo>
                      <a:pt x="20" y="174"/>
                    </a:lnTo>
                    <a:lnTo>
                      <a:pt x="0" y="270"/>
                    </a:lnTo>
                    <a:lnTo>
                      <a:pt x="0" y="328"/>
                    </a:lnTo>
                    <a:lnTo>
                      <a:pt x="20" y="367"/>
                    </a:lnTo>
                    <a:lnTo>
                      <a:pt x="20" y="290"/>
                    </a:lnTo>
                    <a:lnTo>
                      <a:pt x="39" y="213"/>
                    </a:lnTo>
                    <a:lnTo>
                      <a:pt x="77" y="116"/>
                    </a:lnTo>
                    <a:lnTo>
                      <a:pt x="1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75"/>
              <p:cNvSpPr/>
              <p:nvPr/>
            </p:nvSpPr>
            <p:spPr>
              <a:xfrm>
                <a:off x="8806050" y="3860800"/>
                <a:ext cx="2900" cy="9175"/>
              </a:xfrm>
              <a:custGeom>
                <a:rect b="b" l="l" r="r" t="t"/>
                <a:pathLst>
                  <a:path extrusionOk="0" fill="none" h="367" w="116">
                    <a:moveTo>
                      <a:pt x="116" y="1"/>
                    </a:moveTo>
                    <a:lnTo>
                      <a:pt x="116" y="1"/>
                    </a:lnTo>
                    <a:lnTo>
                      <a:pt x="77" y="78"/>
                    </a:lnTo>
                    <a:lnTo>
                      <a:pt x="20" y="174"/>
                    </a:lnTo>
                    <a:lnTo>
                      <a:pt x="0" y="270"/>
                    </a:lnTo>
                    <a:lnTo>
                      <a:pt x="0" y="328"/>
                    </a:lnTo>
                    <a:lnTo>
                      <a:pt x="20" y="367"/>
                    </a:lnTo>
                    <a:lnTo>
                      <a:pt x="20" y="367"/>
                    </a:lnTo>
                    <a:lnTo>
                      <a:pt x="20" y="290"/>
                    </a:lnTo>
                    <a:lnTo>
                      <a:pt x="39" y="213"/>
                    </a:lnTo>
                    <a:lnTo>
                      <a:pt x="77" y="116"/>
                    </a:lnTo>
                    <a:lnTo>
                      <a:pt x="11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75"/>
              <p:cNvSpPr/>
              <p:nvPr/>
            </p:nvSpPr>
            <p:spPr>
              <a:xfrm>
                <a:off x="8988150" y="3804450"/>
                <a:ext cx="500" cy="500"/>
              </a:xfrm>
              <a:custGeom>
                <a:rect b="b" l="l" r="r" t="t"/>
                <a:pathLst>
                  <a:path extrusionOk="0" fill="none" h="20" w="20">
                    <a:moveTo>
                      <a:pt x="0" y="0"/>
                    </a:moveTo>
                    <a:lnTo>
                      <a:pt x="19" y="19"/>
                    </a:lnTo>
                    <a:lnTo>
                      <a:pt x="19" y="19"/>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75"/>
              <p:cNvSpPr/>
              <p:nvPr/>
            </p:nvSpPr>
            <p:spPr>
              <a:xfrm>
                <a:off x="8806525" y="3790475"/>
                <a:ext cx="182125" cy="80475"/>
              </a:xfrm>
              <a:custGeom>
                <a:rect b="b" l="l" r="r" t="t"/>
                <a:pathLst>
                  <a:path extrusionOk="0" h="3219" w="7285">
                    <a:moveTo>
                      <a:pt x="7053" y="0"/>
                    </a:moveTo>
                    <a:lnTo>
                      <a:pt x="174" y="2737"/>
                    </a:lnTo>
                    <a:lnTo>
                      <a:pt x="97" y="2814"/>
                    </a:lnTo>
                    <a:lnTo>
                      <a:pt x="58" y="2929"/>
                    </a:lnTo>
                    <a:lnTo>
                      <a:pt x="20" y="3026"/>
                    </a:lnTo>
                    <a:lnTo>
                      <a:pt x="1" y="3103"/>
                    </a:lnTo>
                    <a:lnTo>
                      <a:pt x="1" y="3180"/>
                    </a:lnTo>
                    <a:lnTo>
                      <a:pt x="20" y="3218"/>
                    </a:lnTo>
                    <a:lnTo>
                      <a:pt x="7284" y="578"/>
                    </a:lnTo>
                    <a:lnTo>
                      <a:pt x="7265" y="559"/>
                    </a:lnTo>
                    <a:lnTo>
                      <a:pt x="7053" y="0"/>
                    </a:lnTo>
                    <a:close/>
                  </a:path>
                </a:pathLst>
              </a:custGeom>
              <a:solidFill>
                <a:srgbClr val="1E3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75"/>
              <p:cNvSpPr/>
              <p:nvPr/>
            </p:nvSpPr>
            <p:spPr>
              <a:xfrm>
                <a:off x="8879750" y="3781800"/>
                <a:ext cx="20250" cy="7250"/>
              </a:xfrm>
              <a:custGeom>
                <a:rect b="b" l="l" r="r" t="t"/>
                <a:pathLst>
                  <a:path extrusionOk="0" h="290" w="810">
                    <a:moveTo>
                      <a:pt x="251" y="1"/>
                    </a:moveTo>
                    <a:lnTo>
                      <a:pt x="116" y="39"/>
                    </a:lnTo>
                    <a:lnTo>
                      <a:pt x="20" y="78"/>
                    </a:lnTo>
                    <a:lnTo>
                      <a:pt x="0" y="97"/>
                    </a:lnTo>
                    <a:lnTo>
                      <a:pt x="39" y="116"/>
                    </a:lnTo>
                    <a:lnTo>
                      <a:pt x="251" y="116"/>
                    </a:lnTo>
                    <a:lnTo>
                      <a:pt x="405" y="135"/>
                    </a:lnTo>
                    <a:lnTo>
                      <a:pt x="559" y="193"/>
                    </a:lnTo>
                    <a:lnTo>
                      <a:pt x="675" y="251"/>
                    </a:lnTo>
                    <a:lnTo>
                      <a:pt x="752" y="270"/>
                    </a:lnTo>
                    <a:lnTo>
                      <a:pt x="791" y="290"/>
                    </a:lnTo>
                    <a:lnTo>
                      <a:pt x="810" y="270"/>
                    </a:lnTo>
                    <a:lnTo>
                      <a:pt x="791" y="232"/>
                    </a:lnTo>
                    <a:lnTo>
                      <a:pt x="733" y="155"/>
                    </a:lnTo>
                    <a:lnTo>
                      <a:pt x="598" y="78"/>
                    </a:lnTo>
                    <a:lnTo>
                      <a:pt x="521" y="39"/>
                    </a:lnTo>
                    <a:lnTo>
                      <a:pt x="444" y="20"/>
                    </a:lnTo>
                    <a:lnTo>
                      <a:pt x="347"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75"/>
              <p:cNvSpPr/>
              <p:nvPr/>
            </p:nvSpPr>
            <p:spPr>
              <a:xfrm>
                <a:off x="8863375" y="3798175"/>
                <a:ext cx="16875" cy="10625"/>
              </a:xfrm>
              <a:custGeom>
                <a:rect b="b" l="l" r="r" t="t"/>
                <a:pathLst>
                  <a:path extrusionOk="0" h="425" w="675">
                    <a:moveTo>
                      <a:pt x="116" y="1"/>
                    </a:moveTo>
                    <a:lnTo>
                      <a:pt x="39" y="20"/>
                    </a:lnTo>
                    <a:lnTo>
                      <a:pt x="0" y="20"/>
                    </a:lnTo>
                    <a:lnTo>
                      <a:pt x="0" y="39"/>
                    </a:lnTo>
                    <a:lnTo>
                      <a:pt x="39" y="58"/>
                    </a:lnTo>
                    <a:lnTo>
                      <a:pt x="116" y="97"/>
                    </a:lnTo>
                    <a:lnTo>
                      <a:pt x="232" y="136"/>
                    </a:lnTo>
                    <a:lnTo>
                      <a:pt x="347" y="193"/>
                    </a:lnTo>
                    <a:lnTo>
                      <a:pt x="463" y="270"/>
                    </a:lnTo>
                    <a:lnTo>
                      <a:pt x="559" y="348"/>
                    </a:lnTo>
                    <a:lnTo>
                      <a:pt x="617" y="405"/>
                    </a:lnTo>
                    <a:lnTo>
                      <a:pt x="655" y="425"/>
                    </a:lnTo>
                    <a:lnTo>
                      <a:pt x="675" y="405"/>
                    </a:lnTo>
                    <a:lnTo>
                      <a:pt x="675" y="386"/>
                    </a:lnTo>
                    <a:lnTo>
                      <a:pt x="636" y="290"/>
                    </a:lnTo>
                    <a:lnTo>
                      <a:pt x="559" y="193"/>
                    </a:lnTo>
                    <a:lnTo>
                      <a:pt x="501" y="136"/>
                    </a:lnTo>
                    <a:lnTo>
                      <a:pt x="424" y="78"/>
                    </a:lnTo>
                    <a:lnTo>
                      <a:pt x="347" y="39"/>
                    </a:lnTo>
                    <a:lnTo>
                      <a:pt x="270" y="20"/>
                    </a:lnTo>
                    <a:lnTo>
                      <a:pt x="116"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75"/>
              <p:cNvSpPr/>
              <p:nvPr/>
            </p:nvSpPr>
            <p:spPr>
              <a:xfrm>
                <a:off x="8848450" y="3813100"/>
                <a:ext cx="12525" cy="13050"/>
              </a:xfrm>
              <a:custGeom>
                <a:rect b="b" l="l" r="r" t="t"/>
                <a:pathLst>
                  <a:path extrusionOk="0" h="522" w="501">
                    <a:moveTo>
                      <a:pt x="0" y="1"/>
                    </a:moveTo>
                    <a:lnTo>
                      <a:pt x="19" y="40"/>
                    </a:lnTo>
                    <a:lnTo>
                      <a:pt x="77" y="97"/>
                    </a:lnTo>
                    <a:lnTo>
                      <a:pt x="154" y="155"/>
                    </a:lnTo>
                    <a:lnTo>
                      <a:pt x="251" y="251"/>
                    </a:lnTo>
                    <a:lnTo>
                      <a:pt x="347" y="348"/>
                    </a:lnTo>
                    <a:lnTo>
                      <a:pt x="405" y="425"/>
                    </a:lnTo>
                    <a:lnTo>
                      <a:pt x="462" y="502"/>
                    </a:lnTo>
                    <a:lnTo>
                      <a:pt x="501" y="521"/>
                    </a:lnTo>
                    <a:lnTo>
                      <a:pt x="501" y="502"/>
                    </a:lnTo>
                    <a:lnTo>
                      <a:pt x="501" y="483"/>
                    </a:lnTo>
                    <a:lnTo>
                      <a:pt x="501" y="386"/>
                    </a:lnTo>
                    <a:lnTo>
                      <a:pt x="443" y="271"/>
                    </a:lnTo>
                    <a:lnTo>
                      <a:pt x="347" y="155"/>
                    </a:lnTo>
                    <a:lnTo>
                      <a:pt x="231" y="59"/>
                    </a:lnTo>
                    <a:lnTo>
                      <a:pt x="116"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75"/>
              <p:cNvSpPr/>
              <p:nvPr/>
            </p:nvSpPr>
            <p:spPr>
              <a:xfrm>
                <a:off x="8873475" y="3754825"/>
                <a:ext cx="19300" cy="7725"/>
              </a:xfrm>
              <a:custGeom>
                <a:rect b="b" l="l" r="r" t="t"/>
                <a:pathLst>
                  <a:path extrusionOk="0" h="309" w="772">
                    <a:moveTo>
                      <a:pt x="502" y="0"/>
                    </a:moveTo>
                    <a:lnTo>
                      <a:pt x="329" y="39"/>
                    </a:lnTo>
                    <a:lnTo>
                      <a:pt x="251" y="78"/>
                    </a:lnTo>
                    <a:lnTo>
                      <a:pt x="174" y="116"/>
                    </a:lnTo>
                    <a:lnTo>
                      <a:pt x="59" y="193"/>
                    </a:lnTo>
                    <a:lnTo>
                      <a:pt x="1" y="270"/>
                    </a:lnTo>
                    <a:lnTo>
                      <a:pt x="1" y="309"/>
                    </a:lnTo>
                    <a:lnTo>
                      <a:pt x="40" y="309"/>
                    </a:lnTo>
                    <a:lnTo>
                      <a:pt x="117" y="270"/>
                    </a:lnTo>
                    <a:lnTo>
                      <a:pt x="232" y="212"/>
                    </a:lnTo>
                    <a:lnTo>
                      <a:pt x="367" y="155"/>
                    </a:lnTo>
                    <a:lnTo>
                      <a:pt x="521" y="135"/>
                    </a:lnTo>
                    <a:lnTo>
                      <a:pt x="656" y="116"/>
                    </a:lnTo>
                    <a:lnTo>
                      <a:pt x="733" y="97"/>
                    </a:lnTo>
                    <a:lnTo>
                      <a:pt x="772" y="78"/>
                    </a:lnTo>
                    <a:lnTo>
                      <a:pt x="752" y="58"/>
                    </a:lnTo>
                    <a:lnTo>
                      <a:pt x="733" y="39"/>
                    </a:lnTo>
                    <a:lnTo>
                      <a:pt x="637" y="20"/>
                    </a:lnTo>
                    <a:lnTo>
                      <a:pt x="502"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75"/>
              <p:cNvSpPr/>
              <p:nvPr/>
            </p:nvSpPr>
            <p:spPr>
              <a:xfrm>
                <a:off x="8866250" y="3720150"/>
                <a:ext cx="24125" cy="24100"/>
              </a:xfrm>
              <a:custGeom>
                <a:rect b="b" l="l" r="r" t="t"/>
                <a:pathLst>
                  <a:path extrusionOk="0" h="964" w="965">
                    <a:moveTo>
                      <a:pt x="791" y="135"/>
                    </a:moveTo>
                    <a:lnTo>
                      <a:pt x="830" y="154"/>
                    </a:lnTo>
                    <a:lnTo>
                      <a:pt x="849" y="174"/>
                    </a:lnTo>
                    <a:lnTo>
                      <a:pt x="830" y="193"/>
                    </a:lnTo>
                    <a:lnTo>
                      <a:pt x="772" y="289"/>
                    </a:lnTo>
                    <a:lnTo>
                      <a:pt x="618" y="463"/>
                    </a:lnTo>
                    <a:lnTo>
                      <a:pt x="463" y="597"/>
                    </a:lnTo>
                    <a:lnTo>
                      <a:pt x="309" y="732"/>
                    </a:lnTo>
                    <a:lnTo>
                      <a:pt x="60" y="904"/>
                    </a:lnTo>
                    <a:lnTo>
                      <a:pt x="78" y="867"/>
                    </a:lnTo>
                    <a:lnTo>
                      <a:pt x="213" y="636"/>
                    </a:lnTo>
                    <a:lnTo>
                      <a:pt x="329" y="482"/>
                    </a:lnTo>
                    <a:lnTo>
                      <a:pt x="463" y="328"/>
                    </a:lnTo>
                    <a:lnTo>
                      <a:pt x="656" y="193"/>
                    </a:lnTo>
                    <a:lnTo>
                      <a:pt x="752" y="154"/>
                    </a:lnTo>
                    <a:lnTo>
                      <a:pt x="791" y="135"/>
                    </a:lnTo>
                    <a:close/>
                    <a:moveTo>
                      <a:pt x="772" y="0"/>
                    </a:moveTo>
                    <a:lnTo>
                      <a:pt x="714" y="19"/>
                    </a:lnTo>
                    <a:lnTo>
                      <a:pt x="579" y="96"/>
                    </a:lnTo>
                    <a:lnTo>
                      <a:pt x="386" y="251"/>
                    </a:lnTo>
                    <a:lnTo>
                      <a:pt x="251" y="405"/>
                    </a:lnTo>
                    <a:lnTo>
                      <a:pt x="136" y="597"/>
                    </a:lnTo>
                    <a:lnTo>
                      <a:pt x="78" y="675"/>
                    </a:lnTo>
                    <a:lnTo>
                      <a:pt x="40" y="771"/>
                    </a:lnTo>
                    <a:lnTo>
                      <a:pt x="20" y="867"/>
                    </a:lnTo>
                    <a:lnTo>
                      <a:pt x="20" y="931"/>
                    </a:lnTo>
                    <a:lnTo>
                      <a:pt x="1" y="944"/>
                    </a:lnTo>
                    <a:lnTo>
                      <a:pt x="1" y="944"/>
                    </a:lnTo>
                    <a:lnTo>
                      <a:pt x="20" y="940"/>
                    </a:lnTo>
                    <a:lnTo>
                      <a:pt x="20" y="940"/>
                    </a:lnTo>
                    <a:lnTo>
                      <a:pt x="20" y="964"/>
                    </a:lnTo>
                    <a:lnTo>
                      <a:pt x="40" y="944"/>
                    </a:lnTo>
                    <a:lnTo>
                      <a:pt x="44" y="936"/>
                    </a:lnTo>
                    <a:lnTo>
                      <a:pt x="44" y="936"/>
                    </a:lnTo>
                    <a:lnTo>
                      <a:pt x="97" y="925"/>
                    </a:lnTo>
                    <a:lnTo>
                      <a:pt x="194" y="906"/>
                    </a:lnTo>
                    <a:lnTo>
                      <a:pt x="290" y="848"/>
                    </a:lnTo>
                    <a:lnTo>
                      <a:pt x="367" y="809"/>
                    </a:lnTo>
                    <a:lnTo>
                      <a:pt x="540" y="694"/>
                    </a:lnTo>
                    <a:lnTo>
                      <a:pt x="714" y="559"/>
                    </a:lnTo>
                    <a:lnTo>
                      <a:pt x="868" y="366"/>
                    </a:lnTo>
                    <a:lnTo>
                      <a:pt x="926" y="308"/>
                    </a:lnTo>
                    <a:lnTo>
                      <a:pt x="945" y="231"/>
                    </a:lnTo>
                    <a:lnTo>
                      <a:pt x="964" y="193"/>
                    </a:lnTo>
                    <a:lnTo>
                      <a:pt x="964" y="135"/>
                    </a:lnTo>
                    <a:lnTo>
                      <a:pt x="945" y="77"/>
                    </a:lnTo>
                    <a:lnTo>
                      <a:pt x="907" y="39"/>
                    </a:lnTo>
                    <a:lnTo>
                      <a:pt x="849" y="19"/>
                    </a:lnTo>
                    <a:lnTo>
                      <a:pt x="810" y="19"/>
                    </a:lnTo>
                    <a:lnTo>
                      <a:pt x="772"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75"/>
              <p:cNvSpPr/>
              <p:nvPr/>
            </p:nvSpPr>
            <p:spPr>
              <a:xfrm>
                <a:off x="8847475" y="3718225"/>
                <a:ext cx="20750" cy="26500"/>
              </a:xfrm>
              <a:custGeom>
                <a:rect b="b" l="l" r="r" t="t"/>
                <a:pathLst>
                  <a:path extrusionOk="0" h="1060" w="830">
                    <a:moveTo>
                      <a:pt x="116" y="0"/>
                    </a:moveTo>
                    <a:lnTo>
                      <a:pt x="78" y="19"/>
                    </a:lnTo>
                    <a:lnTo>
                      <a:pt x="39" y="58"/>
                    </a:lnTo>
                    <a:lnTo>
                      <a:pt x="20" y="96"/>
                    </a:lnTo>
                    <a:lnTo>
                      <a:pt x="0" y="154"/>
                    </a:lnTo>
                    <a:lnTo>
                      <a:pt x="0" y="308"/>
                    </a:lnTo>
                    <a:lnTo>
                      <a:pt x="39" y="424"/>
                    </a:lnTo>
                    <a:lnTo>
                      <a:pt x="97" y="540"/>
                    </a:lnTo>
                    <a:lnTo>
                      <a:pt x="155" y="636"/>
                    </a:lnTo>
                    <a:lnTo>
                      <a:pt x="212" y="713"/>
                    </a:lnTo>
                    <a:lnTo>
                      <a:pt x="290" y="790"/>
                    </a:lnTo>
                    <a:lnTo>
                      <a:pt x="386" y="867"/>
                    </a:lnTo>
                    <a:lnTo>
                      <a:pt x="540" y="944"/>
                    </a:lnTo>
                    <a:lnTo>
                      <a:pt x="656" y="983"/>
                    </a:lnTo>
                    <a:lnTo>
                      <a:pt x="752" y="983"/>
                    </a:lnTo>
                    <a:lnTo>
                      <a:pt x="598" y="886"/>
                    </a:lnTo>
                    <a:lnTo>
                      <a:pt x="444" y="790"/>
                    </a:lnTo>
                    <a:lnTo>
                      <a:pt x="309" y="655"/>
                    </a:lnTo>
                    <a:lnTo>
                      <a:pt x="193" y="482"/>
                    </a:lnTo>
                    <a:lnTo>
                      <a:pt x="155" y="385"/>
                    </a:lnTo>
                    <a:lnTo>
                      <a:pt x="135" y="270"/>
                    </a:lnTo>
                    <a:lnTo>
                      <a:pt x="135" y="154"/>
                    </a:lnTo>
                    <a:lnTo>
                      <a:pt x="135" y="135"/>
                    </a:lnTo>
                    <a:lnTo>
                      <a:pt x="155" y="116"/>
                    </a:lnTo>
                    <a:lnTo>
                      <a:pt x="251" y="135"/>
                    </a:lnTo>
                    <a:lnTo>
                      <a:pt x="328" y="193"/>
                    </a:lnTo>
                    <a:lnTo>
                      <a:pt x="482" y="347"/>
                    </a:lnTo>
                    <a:lnTo>
                      <a:pt x="598" y="520"/>
                    </a:lnTo>
                    <a:lnTo>
                      <a:pt x="694" y="694"/>
                    </a:lnTo>
                    <a:lnTo>
                      <a:pt x="752" y="829"/>
                    </a:lnTo>
                    <a:lnTo>
                      <a:pt x="791" y="944"/>
                    </a:lnTo>
                    <a:lnTo>
                      <a:pt x="810" y="1021"/>
                    </a:lnTo>
                    <a:lnTo>
                      <a:pt x="810" y="1060"/>
                    </a:lnTo>
                    <a:lnTo>
                      <a:pt x="829" y="944"/>
                    </a:lnTo>
                    <a:lnTo>
                      <a:pt x="829" y="848"/>
                    </a:lnTo>
                    <a:lnTo>
                      <a:pt x="810" y="752"/>
                    </a:lnTo>
                    <a:lnTo>
                      <a:pt x="791" y="674"/>
                    </a:lnTo>
                    <a:lnTo>
                      <a:pt x="713" y="462"/>
                    </a:lnTo>
                    <a:lnTo>
                      <a:pt x="598" y="289"/>
                    </a:lnTo>
                    <a:lnTo>
                      <a:pt x="501" y="193"/>
                    </a:lnTo>
                    <a:lnTo>
                      <a:pt x="424" y="96"/>
                    </a:lnTo>
                    <a:lnTo>
                      <a:pt x="347" y="39"/>
                    </a:lnTo>
                    <a:lnTo>
                      <a:pt x="290"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75"/>
              <p:cNvSpPr/>
              <p:nvPr/>
            </p:nvSpPr>
            <p:spPr>
              <a:xfrm>
                <a:off x="8796900" y="2435875"/>
                <a:ext cx="183550" cy="270750"/>
              </a:xfrm>
              <a:custGeom>
                <a:rect b="b" l="l" r="r" t="t"/>
                <a:pathLst>
                  <a:path extrusionOk="0" h="10830" w="7342">
                    <a:moveTo>
                      <a:pt x="1349" y="0"/>
                    </a:moveTo>
                    <a:lnTo>
                      <a:pt x="1137" y="1002"/>
                    </a:lnTo>
                    <a:lnTo>
                      <a:pt x="655" y="3256"/>
                    </a:lnTo>
                    <a:lnTo>
                      <a:pt x="405" y="4528"/>
                    </a:lnTo>
                    <a:lnTo>
                      <a:pt x="193" y="5684"/>
                    </a:lnTo>
                    <a:lnTo>
                      <a:pt x="58" y="6629"/>
                    </a:lnTo>
                    <a:lnTo>
                      <a:pt x="20" y="6956"/>
                    </a:lnTo>
                    <a:lnTo>
                      <a:pt x="0" y="7187"/>
                    </a:lnTo>
                    <a:lnTo>
                      <a:pt x="20" y="7303"/>
                    </a:lnTo>
                    <a:lnTo>
                      <a:pt x="39" y="7419"/>
                    </a:lnTo>
                    <a:lnTo>
                      <a:pt x="116" y="7631"/>
                    </a:lnTo>
                    <a:lnTo>
                      <a:pt x="231" y="7823"/>
                    </a:lnTo>
                    <a:lnTo>
                      <a:pt x="386" y="7997"/>
                    </a:lnTo>
                    <a:lnTo>
                      <a:pt x="559" y="8151"/>
                    </a:lnTo>
                    <a:lnTo>
                      <a:pt x="732" y="8286"/>
                    </a:lnTo>
                    <a:lnTo>
                      <a:pt x="925" y="8382"/>
                    </a:lnTo>
                    <a:lnTo>
                      <a:pt x="1137" y="8478"/>
                    </a:lnTo>
                    <a:lnTo>
                      <a:pt x="1330" y="8555"/>
                    </a:lnTo>
                    <a:lnTo>
                      <a:pt x="1522" y="8633"/>
                    </a:lnTo>
                    <a:lnTo>
                      <a:pt x="1869" y="8710"/>
                    </a:lnTo>
                    <a:lnTo>
                      <a:pt x="2101" y="8767"/>
                    </a:lnTo>
                    <a:lnTo>
                      <a:pt x="2197" y="8767"/>
                    </a:lnTo>
                    <a:lnTo>
                      <a:pt x="3083" y="10829"/>
                    </a:lnTo>
                    <a:lnTo>
                      <a:pt x="7342" y="10675"/>
                    </a:lnTo>
                    <a:lnTo>
                      <a:pt x="6263" y="8035"/>
                    </a:lnTo>
                    <a:lnTo>
                      <a:pt x="6956" y="2351"/>
                    </a:lnTo>
                    <a:lnTo>
                      <a:pt x="1349"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75"/>
              <p:cNvSpPr/>
              <p:nvPr/>
            </p:nvSpPr>
            <p:spPr>
              <a:xfrm>
                <a:off x="8795450" y="2402625"/>
                <a:ext cx="210525" cy="262575"/>
              </a:xfrm>
              <a:custGeom>
                <a:rect b="b" l="l" r="r" t="t"/>
                <a:pathLst>
                  <a:path extrusionOk="0" h="10503" w="8421">
                    <a:moveTo>
                      <a:pt x="5839" y="10348"/>
                    </a:moveTo>
                    <a:lnTo>
                      <a:pt x="5800" y="10367"/>
                    </a:lnTo>
                    <a:lnTo>
                      <a:pt x="5839" y="10348"/>
                    </a:lnTo>
                    <a:close/>
                    <a:moveTo>
                      <a:pt x="5800" y="10367"/>
                    </a:moveTo>
                    <a:lnTo>
                      <a:pt x="5685" y="10425"/>
                    </a:lnTo>
                    <a:lnTo>
                      <a:pt x="5663" y="10432"/>
                    </a:lnTo>
                    <a:lnTo>
                      <a:pt x="5646" y="10444"/>
                    </a:lnTo>
                    <a:lnTo>
                      <a:pt x="5800" y="10367"/>
                    </a:lnTo>
                    <a:close/>
                    <a:moveTo>
                      <a:pt x="1773" y="0"/>
                    </a:moveTo>
                    <a:lnTo>
                      <a:pt x="1561" y="58"/>
                    </a:lnTo>
                    <a:lnTo>
                      <a:pt x="1369" y="155"/>
                    </a:lnTo>
                    <a:lnTo>
                      <a:pt x="1195" y="270"/>
                    </a:lnTo>
                    <a:lnTo>
                      <a:pt x="1041" y="444"/>
                    </a:lnTo>
                    <a:lnTo>
                      <a:pt x="983" y="540"/>
                    </a:lnTo>
                    <a:lnTo>
                      <a:pt x="925" y="636"/>
                    </a:lnTo>
                    <a:lnTo>
                      <a:pt x="810" y="713"/>
                    </a:lnTo>
                    <a:lnTo>
                      <a:pt x="675" y="790"/>
                    </a:lnTo>
                    <a:lnTo>
                      <a:pt x="540" y="887"/>
                    </a:lnTo>
                    <a:lnTo>
                      <a:pt x="386" y="1022"/>
                    </a:lnTo>
                    <a:lnTo>
                      <a:pt x="251" y="1195"/>
                    </a:lnTo>
                    <a:lnTo>
                      <a:pt x="116" y="1407"/>
                    </a:lnTo>
                    <a:lnTo>
                      <a:pt x="78" y="1503"/>
                    </a:lnTo>
                    <a:lnTo>
                      <a:pt x="39" y="1638"/>
                    </a:lnTo>
                    <a:lnTo>
                      <a:pt x="0" y="1889"/>
                    </a:lnTo>
                    <a:lnTo>
                      <a:pt x="0" y="2139"/>
                    </a:lnTo>
                    <a:lnTo>
                      <a:pt x="39" y="2390"/>
                    </a:lnTo>
                    <a:lnTo>
                      <a:pt x="116" y="2621"/>
                    </a:lnTo>
                    <a:lnTo>
                      <a:pt x="232" y="2833"/>
                    </a:lnTo>
                    <a:lnTo>
                      <a:pt x="386" y="3045"/>
                    </a:lnTo>
                    <a:lnTo>
                      <a:pt x="559" y="3218"/>
                    </a:lnTo>
                    <a:lnTo>
                      <a:pt x="771" y="3353"/>
                    </a:lnTo>
                    <a:lnTo>
                      <a:pt x="983" y="3488"/>
                    </a:lnTo>
                    <a:lnTo>
                      <a:pt x="1137" y="3565"/>
                    </a:lnTo>
                    <a:lnTo>
                      <a:pt x="1291" y="3681"/>
                    </a:lnTo>
                    <a:lnTo>
                      <a:pt x="1426" y="3796"/>
                    </a:lnTo>
                    <a:lnTo>
                      <a:pt x="1542" y="3931"/>
                    </a:lnTo>
                    <a:lnTo>
                      <a:pt x="1600" y="4047"/>
                    </a:lnTo>
                    <a:lnTo>
                      <a:pt x="1638" y="4163"/>
                    </a:lnTo>
                    <a:lnTo>
                      <a:pt x="1658" y="4278"/>
                    </a:lnTo>
                    <a:lnTo>
                      <a:pt x="1677" y="4413"/>
                    </a:lnTo>
                    <a:lnTo>
                      <a:pt x="1658" y="4683"/>
                    </a:lnTo>
                    <a:lnTo>
                      <a:pt x="1600" y="4933"/>
                    </a:lnTo>
                    <a:lnTo>
                      <a:pt x="1523" y="5203"/>
                    </a:lnTo>
                    <a:lnTo>
                      <a:pt x="1465" y="5454"/>
                    </a:lnTo>
                    <a:lnTo>
                      <a:pt x="1446" y="5704"/>
                    </a:lnTo>
                    <a:lnTo>
                      <a:pt x="1446" y="5974"/>
                    </a:lnTo>
                    <a:lnTo>
                      <a:pt x="1465" y="6070"/>
                    </a:lnTo>
                    <a:lnTo>
                      <a:pt x="1503" y="6147"/>
                    </a:lnTo>
                    <a:lnTo>
                      <a:pt x="1561" y="6205"/>
                    </a:lnTo>
                    <a:lnTo>
                      <a:pt x="1600" y="6224"/>
                    </a:lnTo>
                    <a:lnTo>
                      <a:pt x="1696" y="6224"/>
                    </a:lnTo>
                    <a:lnTo>
                      <a:pt x="1715" y="6186"/>
                    </a:lnTo>
                    <a:lnTo>
                      <a:pt x="1792" y="6109"/>
                    </a:lnTo>
                    <a:lnTo>
                      <a:pt x="1831" y="6012"/>
                    </a:lnTo>
                    <a:lnTo>
                      <a:pt x="1870" y="5897"/>
                    </a:lnTo>
                    <a:lnTo>
                      <a:pt x="1927" y="5762"/>
                    </a:lnTo>
                    <a:lnTo>
                      <a:pt x="2024" y="5646"/>
                    </a:lnTo>
                    <a:lnTo>
                      <a:pt x="2159" y="5550"/>
                    </a:lnTo>
                    <a:lnTo>
                      <a:pt x="2313" y="5492"/>
                    </a:lnTo>
                    <a:lnTo>
                      <a:pt x="2448" y="5473"/>
                    </a:lnTo>
                    <a:lnTo>
                      <a:pt x="2602" y="5492"/>
                    </a:lnTo>
                    <a:lnTo>
                      <a:pt x="2679" y="5531"/>
                    </a:lnTo>
                    <a:lnTo>
                      <a:pt x="2756" y="5569"/>
                    </a:lnTo>
                    <a:lnTo>
                      <a:pt x="2814" y="5608"/>
                    </a:lnTo>
                    <a:lnTo>
                      <a:pt x="2872" y="5685"/>
                    </a:lnTo>
                    <a:lnTo>
                      <a:pt x="2949" y="5762"/>
                    </a:lnTo>
                    <a:lnTo>
                      <a:pt x="2987" y="5858"/>
                    </a:lnTo>
                    <a:lnTo>
                      <a:pt x="3026" y="5974"/>
                    </a:lnTo>
                    <a:lnTo>
                      <a:pt x="3026" y="6070"/>
                    </a:lnTo>
                    <a:lnTo>
                      <a:pt x="3026" y="6167"/>
                    </a:lnTo>
                    <a:lnTo>
                      <a:pt x="3006" y="6282"/>
                    </a:lnTo>
                    <a:lnTo>
                      <a:pt x="2968" y="6378"/>
                    </a:lnTo>
                    <a:lnTo>
                      <a:pt x="2910" y="6475"/>
                    </a:lnTo>
                    <a:lnTo>
                      <a:pt x="2833" y="6571"/>
                    </a:lnTo>
                    <a:lnTo>
                      <a:pt x="2737" y="6648"/>
                    </a:lnTo>
                    <a:lnTo>
                      <a:pt x="2544" y="6822"/>
                    </a:lnTo>
                    <a:lnTo>
                      <a:pt x="2371" y="6995"/>
                    </a:lnTo>
                    <a:lnTo>
                      <a:pt x="2293" y="7091"/>
                    </a:lnTo>
                    <a:lnTo>
                      <a:pt x="2255" y="7188"/>
                    </a:lnTo>
                    <a:lnTo>
                      <a:pt x="2216" y="7284"/>
                    </a:lnTo>
                    <a:lnTo>
                      <a:pt x="2197" y="7380"/>
                    </a:lnTo>
                    <a:lnTo>
                      <a:pt x="2197" y="7477"/>
                    </a:lnTo>
                    <a:lnTo>
                      <a:pt x="2197" y="7573"/>
                    </a:lnTo>
                    <a:lnTo>
                      <a:pt x="2255" y="7785"/>
                    </a:lnTo>
                    <a:lnTo>
                      <a:pt x="2351" y="7978"/>
                    </a:lnTo>
                    <a:lnTo>
                      <a:pt x="2448" y="8151"/>
                    </a:lnTo>
                    <a:lnTo>
                      <a:pt x="2563" y="8344"/>
                    </a:lnTo>
                    <a:lnTo>
                      <a:pt x="2737" y="8633"/>
                    </a:lnTo>
                    <a:lnTo>
                      <a:pt x="2833" y="8806"/>
                    </a:lnTo>
                    <a:lnTo>
                      <a:pt x="2949" y="8980"/>
                    </a:lnTo>
                    <a:lnTo>
                      <a:pt x="3122" y="9172"/>
                    </a:lnTo>
                    <a:lnTo>
                      <a:pt x="3276" y="9365"/>
                    </a:lnTo>
                    <a:lnTo>
                      <a:pt x="3450" y="9539"/>
                    </a:lnTo>
                    <a:lnTo>
                      <a:pt x="3642" y="9712"/>
                    </a:lnTo>
                    <a:lnTo>
                      <a:pt x="3835" y="9866"/>
                    </a:lnTo>
                    <a:lnTo>
                      <a:pt x="4028" y="10001"/>
                    </a:lnTo>
                    <a:lnTo>
                      <a:pt x="4240" y="10155"/>
                    </a:lnTo>
                    <a:lnTo>
                      <a:pt x="4452" y="10271"/>
                    </a:lnTo>
                    <a:lnTo>
                      <a:pt x="4606" y="10367"/>
                    </a:lnTo>
                    <a:lnTo>
                      <a:pt x="4779" y="10444"/>
                    </a:lnTo>
                    <a:lnTo>
                      <a:pt x="4953" y="10483"/>
                    </a:lnTo>
                    <a:lnTo>
                      <a:pt x="5145" y="10502"/>
                    </a:lnTo>
                    <a:lnTo>
                      <a:pt x="5319" y="10502"/>
                    </a:lnTo>
                    <a:lnTo>
                      <a:pt x="5492" y="10483"/>
                    </a:lnTo>
                    <a:lnTo>
                      <a:pt x="5663" y="10432"/>
                    </a:lnTo>
                    <a:lnTo>
                      <a:pt x="5974" y="10194"/>
                    </a:lnTo>
                    <a:lnTo>
                      <a:pt x="6128" y="10078"/>
                    </a:lnTo>
                    <a:lnTo>
                      <a:pt x="6244" y="9963"/>
                    </a:lnTo>
                    <a:lnTo>
                      <a:pt x="6359" y="9828"/>
                    </a:lnTo>
                    <a:lnTo>
                      <a:pt x="6456" y="9673"/>
                    </a:lnTo>
                    <a:lnTo>
                      <a:pt x="6552" y="9500"/>
                    </a:lnTo>
                    <a:lnTo>
                      <a:pt x="6629" y="9307"/>
                    </a:lnTo>
                    <a:lnTo>
                      <a:pt x="6783" y="8883"/>
                    </a:lnTo>
                    <a:lnTo>
                      <a:pt x="6918" y="8440"/>
                    </a:lnTo>
                    <a:lnTo>
                      <a:pt x="7072" y="8016"/>
                    </a:lnTo>
                    <a:lnTo>
                      <a:pt x="7246" y="7592"/>
                    </a:lnTo>
                    <a:lnTo>
                      <a:pt x="7458" y="7169"/>
                    </a:lnTo>
                    <a:lnTo>
                      <a:pt x="7708" y="6764"/>
                    </a:lnTo>
                    <a:lnTo>
                      <a:pt x="7939" y="6340"/>
                    </a:lnTo>
                    <a:lnTo>
                      <a:pt x="8055" y="6109"/>
                    </a:lnTo>
                    <a:lnTo>
                      <a:pt x="8151" y="5897"/>
                    </a:lnTo>
                    <a:lnTo>
                      <a:pt x="8248" y="5685"/>
                    </a:lnTo>
                    <a:lnTo>
                      <a:pt x="8305" y="5454"/>
                    </a:lnTo>
                    <a:lnTo>
                      <a:pt x="8363" y="5203"/>
                    </a:lnTo>
                    <a:lnTo>
                      <a:pt x="8402" y="4972"/>
                    </a:lnTo>
                    <a:lnTo>
                      <a:pt x="8421" y="4741"/>
                    </a:lnTo>
                    <a:lnTo>
                      <a:pt x="8421" y="4490"/>
                    </a:lnTo>
                    <a:lnTo>
                      <a:pt x="8363" y="4259"/>
                    </a:lnTo>
                    <a:lnTo>
                      <a:pt x="8286" y="4047"/>
                    </a:lnTo>
                    <a:lnTo>
                      <a:pt x="8267" y="3912"/>
                    </a:lnTo>
                    <a:lnTo>
                      <a:pt x="8209" y="3796"/>
                    </a:lnTo>
                    <a:lnTo>
                      <a:pt x="8113" y="3623"/>
                    </a:lnTo>
                    <a:lnTo>
                      <a:pt x="7978" y="3469"/>
                    </a:lnTo>
                    <a:lnTo>
                      <a:pt x="7901" y="3373"/>
                    </a:lnTo>
                    <a:lnTo>
                      <a:pt x="7785" y="3295"/>
                    </a:lnTo>
                    <a:lnTo>
                      <a:pt x="7669" y="3218"/>
                    </a:lnTo>
                    <a:lnTo>
                      <a:pt x="7535" y="3141"/>
                    </a:lnTo>
                    <a:lnTo>
                      <a:pt x="7380" y="3064"/>
                    </a:lnTo>
                    <a:lnTo>
                      <a:pt x="7188" y="3026"/>
                    </a:lnTo>
                    <a:lnTo>
                      <a:pt x="7091" y="2756"/>
                    </a:lnTo>
                    <a:lnTo>
                      <a:pt x="6937" y="2505"/>
                    </a:lnTo>
                    <a:lnTo>
                      <a:pt x="6745" y="2197"/>
                    </a:lnTo>
                    <a:lnTo>
                      <a:pt x="6629" y="2043"/>
                    </a:lnTo>
                    <a:lnTo>
                      <a:pt x="6494" y="1889"/>
                    </a:lnTo>
                    <a:lnTo>
                      <a:pt x="6340" y="1735"/>
                    </a:lnTo>
                    <a:lnTo>
                      <a:pt x="6166" y="1600"/>
                    </a:lnTo>
                    <a:lnTo>
                      <a:pt x="5974" y="1484"/>
                    </a:lnTo>
                    <a:lnTo>
                      <a:pt x="5762" y="1388"/>
                    </a:lnTo>
                    <a:lnTo>
                      <a:pt x="5550" y="1311"/>
                    </a:lnTo>
                    <a:lnTo>
                      <a:pt x="5319" y="1272"/>
                    </a:lnTo>
                    <a:lnTo>
                      <a:pt x="4991" y="1234"/>
                    </a:lnTo>
                    <a:lnTo>
                      <a:pt x="4721" y="1176"/>
                    </a:lnTo>
                    <a:lnTo>
                      <a:pt x="4490" y="1137"/>
                    </a:lnTo>
                    <a:lnTo>
                      <a:pt x="4278" y="1060"/>
                    </a:lnTo>
                    <a:lnTo>
                      <a:pt x="4085" y="1002"/>
                    </a:lnTo>
                    <a:lnTo>
                      <a:pt x="3931" y="925"/>
                    </a:lnTo>
                    <a:lnTo>
                      <a:pt x="3642" y="771"/>
                    </a:lnTo>
                    <a:lnTo>
                      <a:pt x="3122" y="444"/>
                    </a:lnTo>
                    <a:lnTo>
                      <a:pt x="2814" y="270"/>
                    </a:lnTo>
                    <a:lnTo>
                      <a:pt x="2640" y="193"/>
                    </a:lnTo>
                    <a:lnTo>
                      <a:pt x="2428" y="97"/>
                    </a:lnTo>
                    <a:lnTo>
                      <a:pt x="2313" y="58"/>
                    </a:lnTo>
                    <a:lnTo>
                      <a:pt x="2216" y="20"/>
                    </a:lnTo>
                    <a:lnTo>
                      <a:pt x="198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75"/>
              <p:cNvSpPr/>
              <p:nvPr/>
            </p:nvSpPr>
            <p:spPr>
              <a:xfrm>
                <a:off x="8795450" y="2402625"/>
                <a:ext cx="210525" cy="262575"/>
              </a:xfrm>
              <a:custGeom>
                <a:rect b="b" l="l" r="r" t="t"/>
                <a:pathLst>
                  <a:path extrusionOk="0" fill="none" h="10503" w="8421">
                    <a:moveTo>
                      <a:pt x="5646" y="10444"/>
                    </a:moveTo>
                    <a:lnTo>
                      <a:pt x="5646" y="10444"/>
                    </a:lnTo>
                    <a:lnTo>
                      <a:pt x="5974" y="10194"/>
                    </a:lnTo>
                    <a:lnTo>
                      <a:pt x="6128" y="10078"/>
                    </a:lnTo>
                    <a:lnTo>
                      <a:pt x="6244" y="9963"/>
                    </a:lnTo>
                    <a:lnTo>
                      <a:pt x="6359" y="9828"/>
                    </a:lnTo>
                    <a:lnTo>
                      <a:pt x="6456" y="9673"/>
                    </a:lnTo>
                    <a:lnTo>
                      <a:pt x="6552" y="9500"/>
                    </a:lnTo>
                    <a:lnTo>
                      <a:pt x="6629" y="9307"/>
                    </a:lnTo>
                    <a:lnTo>
                      <a:pt x="6629" y="9307"/>
                    </a:lnTo>
                    <a:lnTo>
                      <a:pt x="6783" y="8883"/>
                    </a:lnTo>
                    <a:lnTo>
                      <a:pt x="6918" y="8440"/>
                    </a:lnTo>
                    <a:lnTo>
                      <a:pt x="7072" y="8016"/>
                    </a:lnTo>
                    <a:lnTo>
                      <a:pt x="7246" y="7592"/>
                    </a:lnTo>
                    <a:lnTo>
                      <a:pt x="7246" y="7592"/>
                    </a:lnTo>
                    <a:lnTo>
                      <a:pt x="7458" y="7169"/>
                    </a:lnTo>
                    <a:lnTo>
                      <a:pt x="7708" y="6764"/>
                    </a:lnTo>
                    <a:lnTo>
                      <a:pt x="7939" y="6340"/>
                    </a:lnTo>
                    <a:lnTo>
                      <a:pt x="8055" y="6109"/>
                    </a:lnTo>
                    <a:lnTo>
                      <a:pt x="8151" y="5897"/>
                    </a:lnTo>
                    <a:lnTo>
                      <a:pt x="8151" y="5897"/>
                    </a:lnTo>
                    <a:lnTo>
                      <a:pt x="8248" y="5685"/>
                    </a:lnTo>
                    <a:lnTo>
                      <a:pt x="8305" y="5454"/>
                    </a:lnTo>
                    <a:lnTo>
                      <a:pt x="8363" y="5203"/>
                    </a:lnTo>
                    <a:lnTo>
                      <a:pt x="8402" y="4972"/>
                    </a:lnTo>
                    <a:lnTo>
                      <a:pt x="8421" y="4741"/>
                    </a:lnTo>
                    <a:lnTo>
                      <a:pt x="8421" y="4490"/>
                    </a:lnTo>
                    <a:lnTo>
                      <a:pt x="8363" y="4259"/>
                    </a:lnTo>
                    <a:lnTo>
                      <a:pt x="8286" y="4047"/>
                    </a:lnTo>
                    <a:lnTo>
                      <a:pt x="8286" y="4047"/>
                    </a:lnTo>
                    <a:lnTo>
                      <a:pt x="8267" y="3912"/>
                    </a:lnTo>
                    <a:lnTo>
                      <a:pt x="8209" y="3796"/>
                    </a:lnTo>
                    <a:lnTo>
                      <a:pt x="8113" y="3623"/>
                    </a:lnTo>
                    <a:lnTo>
                      <a:pt x="7978" y="3469"/>
                    </a:lnTo>
                    <a:lnTo>
                      <a:pt x="7901" y="3373"/>
                    </a:lnTo>
                    <a:lnTo>
                      <a:pt x="7785" y="3295"/>
                    </a:lnTo>
                    <a:lnTo>
                      <a:pt x="7669" y="3218"/>
                    </a:lnTo>
                    <a:lnTo>
                      <a:pt x="7535" y="3141"/>
                    </a:lnTo>
                    <a:lnTo>
                      <a:pt x="7380" y="3064"/>
                    </a:lnTo>
                    <a:lnTo>
                      <a:pt x="7188" y="3026"/>
                    </a:lnTo>
                    <a:lnTo>
                      <a:pt x="7188" y="3026"/>
                    </a:lnTo>
                    <a:lnTo>
                      <a:pt x="7091" y="2756"/>
                    </a:lnTo>
                    <a:lnTo>
                      <a:pt x="6937" y="2505"/>
                    </a:lnTo>
                    <a:lnTo>
                      <a:pt x="6745" y="2197"/>
                    </a:lnTo>
                    <a:lnTo>
                      <a:pt x="6629" y="2043"/>
                    </a:lnTo>
                    <a:lnTo>
                      <a:pt x="6494" y="1889"/>
                    </a:lnTo>
                    <a:lnTo>
                      <a:pt x="6340" y="1735"/>
                    </a:lnTo>
                    <a:lnTo>
                      <a:pt x="6166" y="1600"/>
                    </a:lnTo>
                    <a:lnTo>
                      <a:pt x="5974" y="1484"/>
                    </a:lnTo>
                    <a:lnTo>
                      <a:pt x="5762" y="1388"/>
                    </a:lnTo>
                    <a:lnTo>
                      <a:pt x="5550" y="1311"/>
                    </a:lnTo>
                    <a:lnTo>
                      <a:pt x="5319" y="1272"/>
                    </a:lnTo>
                    <a:lnTo>
                      <a:pt x="5319" y="1272"/>
                    </a:lnTo>
                    <a:lnTo>
                      <a:pt x="4991" y="1234"/>
                    </a:lnTo>
                    <a:lnTo>
                      <a:pt x="4721" y="1176"/>
                    </a:lnTo>
                    <a:lnTo>
                      <a:pt x="4490" y="1137"/>
                    </a:lnTo>
                    <a:lnTo>
                      <a:pt x="4278" y="1060"/>
                    </a:lnTo>
                    <a:lnTo>
                      <a:pt x="4085" y="1002"/>
                    </a:lnTo>
                    <a:lnTo>
                      <a:pt x="3931" y="925"/>
                    </a:lnTo>
                    <a:lnTo>
                      <a:pt x="3642" y="771"/>
                    </a:lnTo>
                    <a:lnTo>
                      <a:pt x="3122" y="444"/>
                    </a:lnTo>
                    <a:lnTo>
                      <a:pt x="2814" y="270"/>
                    </a:lnTo>
                    <a:lnTo>
                      <a:pt x="2640" y="193"/>
                    </a:lnTo>
                    <a:lnTo>
                      <a:pt x="2428" y="97"/>
                    </a:lnTo>
                    <a:lnTo>
                      <a:pt x="2428" y="97"/>
                    </a:lnTo>
                    <a:lnTo>
                      <a:pt x="2313" y="58"/>
                    </a:lnTo>
                    <a:lnTo>
                      <a:pt x="2216" y="20"/>
                    </a:lnTo>
                    <a:lnTo>
                      <a:pt x="1985" y="0"/>
                    </a:lnTo>
                    <a:lnTo>
                      <a:pt x="1773" y="0"/>
                    </a:lnTo>
                    <a:lnTo>
                      <a:pt x="1561" y="58"/>
                    </a:lnTo>
                    <a:lnTo>
                      <a:pt x="1369" y="155"/>
                    </a:lnTo>
                    <a:lnTo>
                      <a:pt x="1195" y="270"/>
                    </a:lnTo>
                    <a:lnTo>
                      <a:pt x="1041" y="444"/>
                    </a:lnTo>
                    <a:lnTo>
                      <a:pt x="983" y="540"/>
                    </a:lnTo>
                    <a:lnTo>
                      <a:pt x="925" y="636"/>
                    </a:lnTo>
                    <a:lnTo>
                      <a:pt x="925" y="636"/>
                    </a:lnTo>
                    <a:lnTo>
                      <a:pt x="925" y="636"/>
                    </a:lnTo>
                    <a:lnTo>
                      <a:pt x="810" y="713"/>
                    </a:lnTo>
                    <a:lnTo>
                      <a:pt x="675" y="790"/>
                    </a:lnTo>
                    <a:lnTo>
                      <a:pt x="540" y="887"/>
                    </a:lnTo>
                    <a:lnTo>
                      <a:pt x="386" y="1022"/>
                    </a:lnTo>
                    <a:lnTo>
                      <a:pt x="251" y="1195"/>
                    </a:lnTo>
                    <a:lnTo>
                      <a:pt x="116" y="1407"/>
                    </a:lnTo>
                    <a:lnTo>
                      <a:pt x="78" y="1503"/>
                    </a:lnTo>
                    <a:lnTo>
                      <a:pt x="39" y="1638"/>
                    </a:lnTo>
                    <a:lnTo>
                      <a:pt x="39" y="1638"/>
                    </a:lnTo>
                    <a:lnTo>
                      <a:pt x="39" y="1638"/>
                    </a:lnTo>
                    <a:lnTo>
                      <a:pt x="0" y="1889"/>
                    </a:lnTo>
                    <a:lnTo>
                      <a:pt x="0" y="2139"/>
                    </a:lnTo>
                    <a:lnTo>
                      <a:pt x="39" y="2390"/>
                    </a:lnTo>
                    <a:lnTo>
                      <a:pt x="116" y="2621"/>
                    </a:lnTo>
                    <a:lnTo>
                      <a:pt x="232" y="2833"/>
                    </a:lnTo>
                    <a:lnTo>
                      <a:pt x="386" y="3045"/>
                    </a:lnTo>
                    <a:lnTo>
                      <a:pt x="559" y="3218"/>
                    </a:lnTo>
                    <a:lnTo>
                      <a:pt x="771" y="3353"/>
                    </a:lnTo>
                    <a:lnTo>
                      <a:pt x="983" y="3488"/>
                    </a:lnTo>
                    <a:lnTo>
                      <a:pt x="983" y="3488"/>
                    </a:lnTo>
                    <a:lnTo>
                      <a:pt x="1137" y="3565"/>
                    </a:lnTo>
                    <a:lnTo>
                      <a:pt x="1291" y="3681"/>
                    </a:lnTo>
                    <a:lnTo>
                      <a:pt x="1426" y="3796"/>
                    </a:lnTo>
                    <a:lnTo>
                      <a:pt x="1542" y="3931"/>
                    </a:lnTo>
                    <a:lnTo>
                      <a:pt x="1542" y="3931"/>
                    </a:lnTo>
                    <a:lnTo>
                      <a:pt x="1600" y="4047"/>
                    </a:lnTo>
                    <a:lnTo>
                      <a:pt x="1638" y="4163"/>
                    </a:lnTo>
                    <a:lnTo>
                      <a:pt x="1658" y="4278"/>
                    </a:lnTo>
                    <a:lnTo>
                      <a:pt x="1677" y="4413"/>
                    </a:lnTo>
                    <a:lnTo>
                      <a:pt x="1658" y="4683"/>
                    </a:lnTo>
                    <a:lnTo>
                      <a:pt x="1600" y="4933"/>
                    </a:lnTo>
                    <a:lnTo>
                      <a:pt x="1600" y="4933"/>
                    </a:lnTo>
                    <a:lnTo>
                      <a:pt x="1523" y="5203"/>
                    </a:lnTo>
                    <a:lnTo>
                      <a:pt x="1465" y="5454"/>
                    </a:lnTo>
                    <a:lnTo>
                      <a:pt x="1446" y="5704"/>
                    </a:lnTo>
                    <a:lnTo>
                      <a:pt x="1446" y="5974"/>
                    </a:lnTo>
                    <a:lnTo>
                      <a:pt x="1446" y="5974"/>
                    </a:lnTo>
                    <a:lnTo>
                      <a:pt x="1465" y="6070"/>
                    </a:lnTo>
                    <a:lnTo>
                      <a:pt x="1503" y="6147"/>
                    </a:lnTo>
                    <a:lnTo>
                      <a:pt x="1561" y="6205"/>
                    </a:lnTo>
                    <a:lnTo>
                      <a:pt x="1600" y="6224"/>
                    </a:lnTo>
                    <a:lnTo>
                      <a:pt x="1638" y="6224"/>
                    </a:lnTo>
                    <a:lnTo>
                      <a:pt x="1638" y="6224"/>
                    </a:lnTo>
                    <a:lnTo>
                      <a:pt x="1696" y="6224"/>
                    </a:lnTo>
                    <a:lnTo>
                      <a:pt x="1715" y="6186"/>
                    </a:lnTo>
                    <a:lnTo>
                      <a:pt x="1792" y="6109"/>
                    </a:lnTo>
                    <a:lnTo>
                      <a:pt x="1831" y="6012"/>
                    </a:lnTo>
                    <a:lnTo>
                      <a:pt x="1870" y="5897"/>
                    </a:lnTo>
                    <a:lnTo>
                      <a:pt x="1870" y="5897"/>
                    </a:lnTo>
                    <a:lnTo>
                      <a:pt x="1927" y="5762"/>
                    </a:lnTo>
                    <a:lnTo>
                      <a:pt x="2024" y="5646"/>
                    </a:lnTo>
                    <a:lnTo>
                      <a:pt x="2159" y="5550"/>
                    </a:lnTo>
                    <a:lnTo>
                      <a:pt x="2313" y="5492"/>
                    </a:lnTo>
                    <a:lnTo>
                      <a:pt x="2448" y="5473"/>
                    </a:lnTo>
                    <a:lnTo>
                      <a:pt x="2602" y="5492"/>
                    </a:lnTo>
                    <a:lnTo>
                      <a:pt x="2679" y="5531"/>
                    </a:lnTo>
                    <a:lnTo>
                      <a:pt x="2756" y="5569"/>
                    </a:lnTo>
                    <a:lnTo>
                      <a:pt x="2814" y="5608"/>
                    </a:lnTo>
                    <a:lnTo>
                      <a:pt x="2872" y="5685"/>
                    </a:lnTo>
                    <a:lnTo>
                      <a:pt x="2872" y="5685"/>
                    </a:lnTo>
                    <a:lnTo>
                      <a:pt x="2949" y="5762"/>
                    </a:lnTo>
                    <a:lnTo>
                      <a:pt x="2987" y="5858"/>
                    </a:lnTo>
                    <a:lnTo>
                      <a:pt x="3026" y="5974"/>
                    </a:lnTo>
                    <a:lnTo>
                      <a:pt x="3026" y="6070"/>
                    </a:lnTo>
                    <a:lnTo>
                      <a:pt x="3026" y="6167"/>
                    </a:lnTo>
                    <a:lnTo>
                      <a:pt x="3006" y="6282"/>
                    </a:lnTo>
                    <a:lnTo>
                      <a:pt x="2968" y="6378"/>
                    </a:lnTo>
                    <a:lnTo>
                      <a:pt x="2910" y="6475"/>
                    </a:lnTo>
                    <a:lnTo>
                      <a:pt x="2910" y="6475"/>
                    </a:lnTo>
                    <a:lnTo>
                      <a:pt x="2833" y="6571"/>
                    </a:lnTo>
                    <a:lnTo>
                      <a:pt x="2737" y="6648"/>
                    </a:lnTo>
                    <a:lnTo>
                      <a:pt x="2544" y="6822"/>
                    </a:lnTo>
                    <a:lnTo>
                      <a:pt x="2371" y="6995"/>
                    </a:lnTo>
                    <a:lnTo>
                      <a:pt x="2293" y="7091"/>
                    </a:lnTo>
                    <a:lnTo>
                      <a:pt x="2255" y="7188"/>
                    </a:lnTo>
                    <a:lnTo>
                      <a:pt x="2255" y="7188"/>
                    </a:lnTo>
                    <a:lnTo>
                      <a:pt x="2216" y="7284"/>
                    </a:lnTo>
                    <a:lnTo>
                      <a:pt x="2197" y="7380"/>
                    </a:lnTo>
                    <a:lnTo>
                      <a:pt x="2197" y="7477"/>
                    </a:lnTo>
                    <a:lnTo>
                      <a:pt x="2197" y="7573"/>
                    </a:lnTo>
                    <a:lnTo>
                      <a:pt x="2255" y="7785"/>
                    </a:lnTo>
                    <a:lnTo>
                      <a:pt x="2351" y="7978"/>
                    </a:lnTo>
                    <a:lnTo>
                      <a:pt x="2448" y="8151"/>
                    </a:lnTo>
                    <a:lnTo>
                      <a:pt x="2563" y="8344"/>
                    </a:lnTo>
                    <a:lnTo>
                      <a:pt x="2737" y="8633"/>
                    </a:lnTo>
                    <a:lnTo>
                      <a:pt x="2737" y="8633"/>
                    </a:lnTo>
                    <a:lnTo>
                      <a:pt x="2833" y="8806"/>
                    </a:lnTo>
                    <a:lnTo>
                      <a:pt x="2949" y="8980"/>
                    </a:lnTo>
                    <a:lnTo>
                      <a:pt x="2949" y="8980"/>
                    </a:lnTo>
                    <a:lnTo>
                      <a:pt x="3122" y="9172"/>
                    </a:lnTo>
                    <a:lnTo>
                      <a:pt x="3276" y="9365"/>
                    </a:lnTo>
                    <a:lnTo>
                      <a:pt x="3450" y="9539"/>
                    </a:lnTo>
                    <a:lnTo>
                      <a:pt x="3642" y="9712"/>
                    </a:lnTo>
                    <a:lnTo>
                      <a:pt x="3835" y="9866"/>
                    </a:lnTo>
                    <a:lnTo>
                      <a:pt x="4028" y="10001"/>
                    </a:lnTo>
                    <a:lnTo>
                      <a:pt x="4240" y="10155"/>
                    </a:lnTo>
                    <a:lnTo>
                      <a:pt x="4452" y="10271"/>
                    </a:lnTo>
                    <a:lnTo>
                      <a:pt x="4452" y="10271"/>
                    </a:lnTo>
                    <a:lnTo>
                      <a:pt x="4606" y="10367"/>
                    </a:lnTo>
                    <a:lnTo>
                      <a:pt x="4779" y="10444"/>
                    </a:lnTo>
                    <a:lnTo>
                      <a:pt x="4953" y="10483"/>
                    </a:lnTo>
                    <a:lnTo>
                      <a:pt x="5145" y="10502"/>
                    </a:lnTo>
                    <a:lnTo>
                      <a:pt x="5319" y="10502"/>
                    </a:lnTo>
                    <a:lnTo>
                      <a:pt x="5492" y="10483"/>
                    </a:lnTo>
                    <a:lnTo>
                      <a:pt x="5685" y="10425"/>
                    </a:lnTo>
                    <a:lnTo>
                      <a:pt x="5839" y="10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75"/>
              <p:cNvSpPr/>
              <p:nvPr/>
            </p:nvSpPr>
            <p:spPr>
              <a:xfrm>
                <a:off x="8430775" y="2728750"/>
                <a:ext cx="170575" cy="177775"/>
              </a:xfrm>
              <a:custGeom>
                <a:rect b="b" l="l" r="r" t="t"/>
                <a:pathLst>
                  <a:path extrusionOk="0" h="7111" w="6823">
                    <a:moveTo>
                      <a:pt x="3758" y="1"/>
                    </a:moveTo>
                    <a:lnTo>
                      <a:pt x="3681" y="39"/>
                    </a:lnTo>
                    <a:lnTo>
                      <a:pt x="3623" y="116"/>
                    </a:lnTo>
                    <a:lnTo>
                      <a:pt x="3566" y="213"/>
                    </a:lnTo>
                    <a:lnTo>
                      <a:pt x="3508" y="367"/>
                    </a:lnTo>
                    <a:lnTo>
                      <a:pt x="3450" y="540"/>
                    </a:lnTo>
                    <a:lnTo>
                      <a:pt x="3411" y="752"/>
                    </a:lnTo>
                    <a:lnTo>
                      <a:pt x="3392" y="964"/>
                    </a:lnTo>
                    <a:lnTo>
                      <a:pt x="3392" y="1214"/>
                    </a:lnTo>
                    <a:lnTo>
                      <a:pt x="3431" y="1465"/>
                    </a:lnTo>
                    <a:lnTo>
                      <a:pt x="3431" y="1504"/>
                    </a:lnTo>
                    <a:lnTo>
                      <a:pt x="3411" y="1561"/>
                    </a:lnTo>
                    <a:lnTo>
                      <a:pt x="3392" y="1619"/>
                    </a:lnTo>
                    <a:lnTo>
                      <a:pt x="3315" y="1696"/>
                    </a:lnTo>
                    <a:lnTo>
                      <a:pt x="3219" y="1754"/>
                    </a:lnTo>
                    <a:lnTo>
                      <a:pt x="2564" y="1754"/>
                    </a:lnTo>
                    <a:lnTo>
                      <a:pt x="1812" y="1735"/>
                    </a:lnTo>
                    <a:lnTo>
                      <a:pt x="675" y="1735"/>
                    </a:lnTo>
                    <a:lnTo>
                      <a:pt x="502" y="1773"/>
                    </a:lnTo>
                    <a:lnTo>
                      <a:pt x="348" y="1831"/>
                    </a:lnTo>
                    <a:lnTo>
                      <a:pt x="309" y="1870"/>
                    </a:lnTo>
                    <a:lnTo>
                      <a:pt x="290" y="1908"/>
                    </a:lnTo>
                    <a:lnTo>
                      <a:pt x="309" y="1947"/>
                    </a:lnTo>
                    <a:lnTo>
                      <a:pt x="367" y="1985"/>
                    </a:lnTo>
                    <a:lnTo>
                      <a:pt x="752" y="2101"/>
                    </a:lnTo>
                    <a:lnTo>
                      <a:pt x="1118" y="2197"/>
                    </a:lnTo>
                    <a:lnTo>
                      <a:pt x="1504" y="2294"/>
                    </a:lnTo>
                    <a:lnTo>
                      <a:pt x="1520" y="2297"/>
                    </a:lnTo>
                    <a:lnTo>
                      <a:pt x="1022" y="2216"/>
                    </a:lnTo>
                    <a:lnTo>
                      <a:pt x="714" y="2178"/>
                    </a:lnTo>
                    <a:lnTo>
                      <a:pt x="425" y="2159"/>
                    </a:lnTo>
                    <a:lnTo>
                      <a:pt x="309" y="2159"/>
                    </a:lnTo>
                    <a:lnTo>
                      <a:pt x="213" y="2178"/>
                    </a:lnTo>
                    <a:lnTo>
                      <a:pt x="155" y="2216"/>
                    </a:lnTo>
                    <a:lnTo>
                      <a:pt x="136" y="2255"/>
                    </a:lnTo>
                    <a:lnTo>
                      <a:pt x="155" y="2313"/>
                    </a:lnTo>
                    <a:lnTo>
                      <a:pt x="194" y="2390"/>
                    </a:lnTo>
                    <a:lnTo>
                      <a:pt x="309" y="2467"/>
                    </a:lnTo>
                    <a:lnTo>
                      <a:pt x="463" y="2525"/>
                    </a:lnTo>
                    <a:lnTo>
                      <a:pt x="675" y="2602"/>
                    </a:lnTo>
                    <a:lnTo>
                      <a:pt x="810" y="2640"/>
                    </a:lnTo>
                    <a:lnTo>
                      <a:pt x="810" y="2640"/>
                    </a:lnTo>
                    <a:lnTo>
                      <a:pt x="406" y="2583"/>
                    </a:lnTo>
                    <a:lnTo>
                      <a:pt x="194" y="2563"/>
                    </a:lnTo>
                    <a:lnTo>
                      <a:pt x="116" y="2563"/>
                    </a:lnTo>
                    <a:lnTo>
                      <a:pt x="78" y="2583"/>
                    </a:lnTo>
                    <a:lnTo>
                      <a:pt x="20" y="2621"/>
                    </a:lnTo>
                    <a:lnTo>
                      <a:pt x="1" y="2660"/>
                    </a:lnTo>
                    <a:lnTo>
                      <a:pt x="39" y="2717"/>
                    </a:lnTo>
                    <a:lnTo>
                      <a:pt x="97" y="2756"/>
                    </a:lnTo>
                    <a:lnTo>
                      <a:pt x="290" y="2852"/>
                    </a:lnTo>
                    <a:lnTo>
                      <a:pt x="540" y="2949"/>
                    </a:lnTo>
                    <a:lnTo>
                      <a:pt x="1080" y="3103"/>
                    </a:lnTo>
                    <a:lnTo>
                      <a:pt x="1330" y="3161"/>
                    </a:lnTo>
                    <a:lnTo>
                      <a:pt x="309" y="2929"/>
                    </a:lnTo>
                    <a:lnTo>
                      <a:pt x="174" y="2929"/>
                    </a:lnTo>
                    <a:lnTo>
                      <a:pt x="136" y="2968"/>
                    </a:lnTo>
                    <a:lnTo>
                      <a:pt x="116" y="3007"/>
                    </a:lnTo>
                    <a:lnTo>
                      <a:pt x="116" y="3045"/>
                    </a:lnTo>
                    <a:lnTo>
                      <a:pt x="136" y="3103"/>
                    </a:lnTo>
                    <a:lnTo>
                      <a:pt x="194" y="3141"/>
                    </a:lnTo>
                    <a:lnTo>
                      <a:pt x="271" y="3199"/>
                    </a:lnTo>
                    <a:lnTo>
                      <a:pt x="521" y="3334"/>
                    </a:lnTo>
                    <a:lnTo>
                      <a:pt x="926" y="3488"/>
                    </a:lnTo>
                    <a:lnTo>
                      <a:pt x="1311" y="3642"/>
                    </a:lnTo>
                    <a:lnTo>
                      <a:pt x="1697" y="3835"/>
                    </a:lnTo>
                    <a:lnTo>
                      <a:pt x="2140" y="4047"/>
                    </a:lnTo>
                    <a:lnTo>
                      <a:pt x="2660" y="4278"/>
                    </a:lnTo>
                    <a:lnTo>
                      <a:pt x="5801" y="7111"/>
                    </a:lnTo>
                    <a:lnTo>
                      <a:pt x="6822" y="4644"/>
                    </a:lnTo>
                    <a:lnTo>
                      <a:pt x="4433" y="2024"/>
                    </a:lnTo>
                    <a:lnTo>
                      <a:pt x="4317" y="1793"/>
                    </a:lnTo>
                    <a:lnTo>
                      <a:pt x="4163" y="1523"/>
                    </a:lnTo>
                    <a:lnTo>
                      <a:pt x="4124" y="1388"/>
                    </a:lnTo>
                    <a:lnTo>
                      <a:pt x="4067" y="1253"/>
                    </a:lnTo>
                    <a:lnTo>
                      <a:pt x="4028" y="1118"/>
                    </a:lnTo>
                    <a:lnTo>
                      <a:pt x="4009" y="983"/>
                    </a:lnTo>
                    <a:lnTo>
                      <a:pt x="3990" y="810"/>
                    </a:lnTo>
                    <a:lnTo>
                      <a:pt x="3990" y="636"/>
                    </a:lnTo>
                    <a:lnTo>
                      <a:pt x="3990" y="463"/>
                    </a:lnTo>
                    <a:lnTo>
                      <a:pt x="4009" y="270"/>
                    </a:lnTo>
                    <a:lnTo>
                      <a:pt x="4028" y="193"/>
                    </a:lnTo>
                    <a:lnTo>
                      <a:pt x="3990" y="97"/>
                    </a:lnTo>
                    <a:lnTo>
                      <a:pt x="3932" y="39"/>
                    </a:lnTo>
                    <a:lnTo>
                      <a:pt x="3855"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75"/>
              <p:cNvSpPr/>
              <p:nvPr/>
            </p:nvSpPr>
            <p:spPr>
              <a:xfrm>
                <a:off x="8441875" y="2802450"/>
                <a:ext cx="40000" cy="9675"/>
              </a:xfrm>
              <a:custGeom>
                <a:rect b="b" l="l" r="r" t="t"/>
                <a:pathLst>
                  <a:path extrusionOk="0" h="387" w="1600">
                    <a:moveTo>
                      <a:pt x="0" y="1"/>
                    </a:moveTo>
                    <a:lnTo>
                      <a:pt x="193" y="78"/>
                    </a:lnTo>
                    <a:lnTo>
                      <a:pt x="385" y="155"/>
                    </a:lnTo>
                    <a:lnTo>
                      <a:pt x="578" y="193"/>
                    </a:lnTo>
                    <a:lnTo>
                      <a:pt x="790" y="232"/>
                    </a:lnTo>
                    <a:lnTo>
                      <a:pt x="983" y="290"/>
                    </a:lnTo>
                    <a:lnTo>
                      <a:pt x="1195" y="328"/>
                    </a:lnTo>
                    <a:lnTo>
                      <a:pt x="1387" y="367"/>
                    </a:lnTo>
                    <a:lnTo>
                      <a:pt x="1599" y="386"/>
                    </a:lnTo>
                    <a:lnTo>
                      <a:pt x="1407" y="290"/>
                    </a:lnTo>
                    <a:lnTo>
                      <a:pt x="1214" y="232"/>
                    </a:lnTo>
                    <a:lnTo>
                      <a:pt x="1021" y="174"/>
                    </a:lnTo>
                    <a:lnTo>
                      <a:pt x="809" y="136"/>
                    </a:lnTo>
                    <a:lnTo>
                      <a:pt x="617" y="78"/>
                    </a:lnTo>
                    <a:lnTo>
                      <a:pt x="405" y="39"/>
                    </a:lnTo>
                    <a:lnTo>
                      <a:pt x="193" y="20"/>
                    </a:lnTo>
                    <a:lnTo>
                      <a:pt x="0"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75"/>
              <p:cNvSpPr/>
              <p:nvPr/>
            </p:nvSpPr>
            <p:spPr>
              <a:xfrm>
                <a:off x="8441875" y="2793300"/>
                <a:ext cx="43850" cy="7725"/>
              </a:xfrm>
              <a:custGeom>
                <a:rect b="b" l="l" r="r" t="t"/>
                <a:pathLst>
                  <a:path extrusionOk="0" h="309" w="1754">
                    <a:moveTo>
                      <a:pt x="0" y="1"/>
                    </a:moveTo>
                    <a:lnTo>
                      <a:pt x="212" y="78"/>
                    </a:lnTo>
                    <a:lnTo>
                      <a:pt x="424" y="135"/>
                    </a:lnTo>
                    <a:lnTo>
                      <a:pt x="655" y="174"/>
                    </a:lnTo>
                    <a:lnTo>
                      <a:pt x="867" y="213"/>
                    </a:lnTo>
                    <a:lnTo>
                      <a:pt x="1079" y="251"/>
                    </a:lnTo>
                    <a:lnTo>
                      <a:pt x="1310" y="270"/>
                    </a:lnTo>
                    <a:lnTo>
                      <a:pt x="1522" y="290"/>
                    </a:lnTo>
                    <a:lnTo>
                      <a:pt x="1734" y="309"/>
                    </a:lnTo>
                    <a:lnTo>
                      <a:pt x="1754" y="309"/>
                    </a:lnTo>
                    <a:lnTo>
                      <a:pt x="1310" y="193"/>
                    </a:lnTo>
                    <a:lnTo>
                      <a:pt x="886" y="97"/>
                    </a:lnTo>
                    <a:lnTo>
                      <a:pt x="443" y="39"/>
                    </a:lnTo>
                    <a:lnTo>
                      <a:pt x="0"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75"/>
              <p:cNvSpPr/>
              <p:nvPr/>
            </p:nvSpPr>
            <p:spPr>
              <a:xfrm>
                <a:off x="8447650" y="2782700"/>
                <a:ext cx="41450" cy="6775"/>
              </a:xfrm>
              <a:custGeom>
                <a:rect b="b" l="l" r="r" t="t"/>
                <a:pathLst>
                  <a:path extrusionOk="0" h="271" w="1658">
                    <a:moveTo>
                      <a:pt x="0" y="1"/>
                    </a:moveTo>
                    <a:lnTo>
                      <a:pt x="212" y="58"/>
                    </a:lnTo>
                    <a:lnTo>
                      <a:pt x="405" y="116"/>
                    </a:lnTo>
                    <a:lnTo>
                      <a:pt x="617" y="155"/>
                    </a:lnTo>
                    <a:lnTo>
                      <a:pt x="829" y="174"/>
                    </a:lnTo>
                    <a:lnTo>
                      <a:pt x="1022" y="232"/>
                    </a:lnTo>
                    <a:lnTo>
                      <a:pt x="1233" y="251"/>
                    </a:lnTo>
                    <a:lnTo>
                      <a:pt x="1445" y="270"/>
                    </a:lnTo>
                    <a:lnTo>
                      <a:pt x="1657" y="270"/>
                    </a:lnTo>
                    <a:lnTo>
                      <a:pt x="1465" y="193"/>
                    </a:lnTo>
                    <a:lnTo>
                      <a:pt x="1253" y="136"/>
                    </a:lnTo>
                    <a:lnTo>
                      <a:pt x="1041" y="97"/>
                    </a:lnTo>
                    <a:lnTo>
                      <a:pt x="848" y="78"/>
                    </a:lnTo>
                    <a:lnTo>
                      <a:pt x="636" y="39"/>
                    </a:lnTo>
                    <a:lnTo>
                      <a:pt x="424" y="20"/>
                    </a:lnTo>
                    <a:lnTo>
                      <a:pt x="212" y="1"/>
                    </a:ln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75"/>
              <p:cNvSpPr/>
              <p:nvPr/>
            </p:nvSpPr>
            <p:spPr>
              <a:xfrm>
                <a:off x="8527125" y="3105950"/>
                <a:ext cx="581950" cy="633975"/>
              </a:xfrm>
              <a:custGeom>
                <a:rect b="b" l="l" r="r" t="t"/>
                <a:pathLst>
                  <a:path extrusionOk="0" h="25359" w="23278">
                    <a:moveTo>
                      <a:pt x="14452" y="0"/>
                    </a:moveTo>
                    <a:lnTo>
                      <a:pt x="14452" y="328"/>
                    </a:lnTo>
                    <a:lnTo>
                      <a:pt x="4240" y="1850"/>
                    </a:lnTo>
                    <a:lnTo>
                      <a:pt x="3970" y="1908"/>
                    </a:lnTo>
                    <a:lnTo>
                      <a:pt x="3720" y="1966"/>
                    </a:lnTo>
                    <a:lnTo>
                      <a:pt x="3469" y="2043"/>
                    </a:lnTo>
                    <a:lnTo>
                      <a:pt x="3219" y="2120"/>
                    </a:lnTo>
                    <a:lnTo>
                      <a:pt x="2968" y="2216"/>
                    </a:lnTo>
                    <a:lnTo>
                      <a:pt x="2737" y="2332"/>
                    </a:lnTo>
                    <a:lnTo>
                      <a:pt x="2506" y="2447"/>
                    </a:lnTo>
                    <a:lnTo>
                      <a:pt x="2294" y="2582"/>
                    </a:lnTo>
                    <a:lnTo>
                      <a:pt x="2082" y="2736"/>
                    </a:lnTo>
                    <a:lnTo>
                      <a:pt x="1870" y="2890"/>
                    </a:lnTo>
                    <a:lnTo>
                      <a:pt x="1677" y="3064"/>
                    </a:lnTo>
                    <a:lnTo>
                      <a:pt x="1484" y="3237"/>
                    </a:lnTo>
                    <a:lnTo>
                      <a:pt x="1292" y="3430"/>
                    </a:lnTo>
                    <a:lnTo>
                      <a:pt x="1118" y="3623"/>
                    </a:lnTo>
                    <a:lnTo>
                      <a:pt x="964" y="3835"/>
                    </a:lnTo>
                    <a:lnTo>
                      <a:pt x="810" y="4047"/>
                    </a:lnTo>
                    <a:lnTo>
                      <a:pt x="675" y="4278"/>
                    </a:lnTo>
                    <a:lnTo>
                      <a:pt x="540" y="4509"/>
                    </a:lnTo>
                    <a:lnTo>
                      <a:pt x="425" y="4760"/>
                    </a:lnTo>
                    <a:lnTo>
                      <a:pt x="328" y="5010"/>
                    </a:lnTo>
                    <a:lnTo>
                      <a:pt x="232" y="5261"/>
                    </a:lnTo>
                    <a:lnTo>
                      <a:pt x="155" y="5511"/>
                    </a:lnTo>
                    <a:lnTo>
                      <a:pt x="97" y="5781"/>
                    </a:lnTo>
                    <a:lnTo>
                      <a:pt x="58" y="6031"/>
                    </a:lnTo>
                    <a:lnTo>
                      <a:pt x="20" y="6301"/>
                    </a:lnTo>
                    <a:lnTo>
                      <a:pt x="1" y="6571"/>
                    </a:lnTo>
                    <a:lnTo>
                      <a:pt x="1" y="6821"/>
                    </a:lnTo>
                    <a:lnTo>
                      <a:pt x="20" y="7091"/>
                    </a:lnTo>
                    <a:lnTo>
                      <a:pt x="39" y="7361"/>
                    </a:lnTo>
                    <a:lnTo>
                      <a:pt x="78" y="7631"/>
                    </a:lnTo>
                    <a:lnTo>
                      <a:pt x="136" y="7900"/>
                    </a:lnTo>
                    <a:lnTo>
                      <a:pt x="193" y="8151"/>
                    </a:lnTo>
                    <a:lnTo>
                      <a:pt x="5589" y="25358"/>
                    </a:lnTo>
                    <a:lnTo>
                      <a:pt x="10464" y="23528"/>
                    </a:lnTo>
                    <a:lnTo>
                      <a:pt x="7477" y="8324"/>
                    </a:lnTo>
                    <a:lnTo>
                      <a:pt x="23278" y="7265"/>
                    </a:lnTo>
                    <a:lnTo>
                      <a:pt x="23278" y="328"/>
                    </a:lnTo>
                    <a:lnTo>
                      <a:pt x="14452"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75"/>
              <p:cNvSpPr/>
              <p:nvPr/>
            </p:nvSpPr>
            <p:spPr>
              <a:xfrm>
                <a:off x="8527125" y="3105950"/>
                <a:ext cx="581950" cy="633975"/>
              </a:xfrm>
              <a:custGeom>
                <a:rect b="b" l="l" r="r" t="t"/>
                <a:pathLst>
                  <a:path extrusionOk="0" fill="none" h="25359" w="23278">
                    <a:moveTo>
                      <a:pt x="14452" y="328"/>
                    </a:moveTo>
                    <a:lnTo>
                      <a:pt x="4240" y="1850"/>
                    </a:lnTo>
                    <a:lnTo>
                      <a:pt x="4240" y="1850"/>
                    </a:lnTo>
                    <a:lnTo>
                      <a:pt x="3970" y="1908"/>
                    </a:lnTo>
                    <a:lnTo>
                      <a:pt x="3720" y="1966"/>
                    </a:lnTo>
                    <a:lnTo>
                      <a:pt x="3469" y="2043"/>
                    </a:lnTo>
                    <a:lnTo>
                      <a:pt x="3219" y="2120"/>
                    </a:lnTo>
                    <a:lnTo>
                      <a:pt x="2968" y="2216"/>
                    </a:lnTo>
                    <a:lnTo>
                      <a:pt x="2737" y="2332"/>
                    </a:lnTo>
                    <a:lnTo>
                      <a:pt x="2506" y="2447"/>
                    </a:lnTo>
                    <a:lnTo>
                      <a:pt x="2294" y="2582"/>
                    </a:lnTo>
                    <a:lnTo>
                      <a:pt x="2082" y="2736"/>
                    </a:lnTo>
                    <a:lnTo>
                      <a:pt x="1870" y="2890"/>
                    </a:lnTo>
                    <a:lnTo>
                      <a:pt x="1677" y="3064"/>
                    </a:lnTo>
                    <a:lnTo>
                      <a:pt x="1484" y="3237"/>
                    </a:lnTo>
                    <a:lnTo>
                      <a:pt x="1292" y="3430"/>
                    </a:lnTo>
                    <a:lnTo>
                      <a:pt x="1118" y="3623"/>
                    </a:lnTo>
                    <a:lnTo>
                      <a:pt x="964" y="3835"/>
                    </a:lnTo>
                    <a:lnTo>
                      <a:pt x="810" y="4047"/>
                    </a:lnTo>
                    <a:lnTo>
                      <a:pt x="810" y="4047"/>
                    </a:lnTo>
                    <a:lnTo>
                      <a:pt x="675" y="4278"/>
                    </a:lnTo>
                    <a:lnTo>
                      <a:pt x="540" y="4509"/>
                    </a:lnTo>
                    <a:lnTo>
                      <a:pt x="425" y="4760"/>
                    </a:lnTo>
                    <a:lnTo>
                      <a:pt x="328" y="5010"/>
                    </a:lnTo>
                    <a:lnTo>
                      <a:pt x="232" y="5261"/>
                    </a:lnTo>
                    <a:lnTo>
                      <a:pt x="155" y="5511"/>
                    </a:lnTo>
                    <a:lnTo>
                      <a:pt x="97" y="5781"/>
                    </a:lnTo>
                    <a:lnTo>
                      <a:pt x="58" y="6031"/>
                    </a:lnTo>
                    <a:lnTo>
                      <a:pt x="20" y="6301"/>
                    </a:lnTo>
                    <a:lnTo>
                      <a:pt x="1" y="6571"/>
                    </a:lnTo>
                    <a:lnTo>
                      <a:pt x="1" y="6821"/>
                    </a:lnTo>
                    <a:lnTo>
                      <a:pt x="20" y="7091"/>
                    </a:lnTo>
                    <a:lnTo>
                      <a:pt x="39" y="7361"/>
                    </a:lnTo>
                    <a:lnTo>
                      <a:pt x="78" y="7631"/>
                    </a:lnTo>
                    <a:lnTo>
                      <a:pt x="136" y="7900"/>
                    </a:lnTo>
                    <a:lnTo>
                      <a:pt x="193" y="8151"/>
                    </a:lnTo>
                    <a:lnTo>
                      <a:pt x="5589" y="25358"/>
                    </a:lnTo>
                    <a:lnTo>
                      <a:pt x="10464" y="23528"/>
                    </a:lnTo>
                    <a:lnTo>
                      <a:pt x="7477" y="8324"/>
                    </a:lnTo>
                    <a:lnTo>
                      <a:pt x="23278" y="7265"/>
                    </a:lnTo>
                    <a:lnTo>
                      <a:pt x="23278" y="328"/>
                    </a:lnTo>
                    <a:lnTo>
                      <a:pt x="14452" y="0"/>
                    </a:lnTo>
                    <a:lnTo>
                      <a:pt x="14452" y="328"/>
                    </a:lnTo>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75"/>
              <p:cNvSpPr/>
              <p:nvPr/>
            </p:nvSpPr>
            <p:spPr>
              <a:xfrm>
                <a:off x="8706800" y="3105950"/>
                <a:ext cx="450925" cy="608425"/>
              </a:xfrm>
              <a:custGeom>
                <a:rect b="b" l="l" r="r" t="t"/>
                <a:pathLst>
                  <a:path extrusionOk="0" h="24337" w="18037">
                    <a:moveTo>
                      <a:pt x="14453" y="0"/>
                    </a:moveTo>
                    <a:lnTo>
                      <a:pt x="14453" y="328"/>
                    </a:lnTo>
                    <a:lnTo>
                      <a:pt x="4240" y="1850"/>
                    </a:lnTo>
                    <a:lnTo>
                      <a:pt x="3970" y="1908"/>
                    </a:lnTo>
                    <a:lnTo>
                      <a:pt x="3720" y="1966"/>
                    </a:lnTo>
                    <a:lnTo>
                      <a:pt x="3469" y="2043"/>
                    </a:lnTo>
                    <a:lnTo>
                      <a:pt x="3219" y="2120"/>
                    </a:lnTo>
                    <a:lnTo>
                      <a:pt x="2988" y="2216"/>
                    </a:lnTo>
                    <a:lnTo>
                      <a:pt x="2737" y="2332"/>
                    </a:lnTo>
                    <a:lnTo>
                      <a:pt x="2525" y="2447"/>
                    </a:lnTo>
                    <a:lnTo>
                      <a:pt x="2294" y="2582"/>
                    </a:lnTo>
                    <a:lnTo>
                      <a:pt x="2082" y="2736"/>
                    </a:lnTo>
                    <a:lnTo>
                      <a:pt x="1870" y="2890"/>
                    </a:lnTo>
                    <a:lnTo>
                      <a:pt x="1677" y="3064"/>
                    </a:lnTo>
                    <a:lnTo>
                      <a:pt x="1485" y="3237"/>
                    </a:lnTo>
                    <a:lnTo>
                      <a:pt x="1311" y="3430"/>
                    </a:lnTo>
                    <a:lnTo>
                      <a:pt x="1138" y="3623"/>
                    </a:lnTo>
                    <a:lnTo>
                      <a:pt x="964" y="3835"/>
                    </a:lnTo>
                    <a:lnTo>
                      <a:pt x="810" y="4047"/>
                    </a:lnTo>
                    <a:lnTo>
                      <a:pt x="675" y="4278"/>
                    </a:lnTo>
                    <a:lnTo>
                      <a:pt x="540" y="4509"/>
                    </a:lnTo>
                    <a:lnTo>
                      <a:pt x="425" y="4760"/>
                    </a:lnTo>
                    <a:lnTo>
                      <a:pt x="329" y="5010"/>
                    </a:lnTo>
                    <a:lnTo>
                      <a:pt x="232" y="5261"/>
                    </a:lnTo>
                    <a:lnTo>
                      <a:pt x="174" y="5511"/>
                    </a:lnTo>
                    <a:lnTo>
                      <a:pt x="117" y="5781"/>
                    </a:lnTo>
                    <a:lnTo>
                      <a:pt x="59" y="6051"/>
                    </a:lnTo>
                    <a:lnTo>
                      <a:pt x="39" y="6301"/>
                    </a:lnTo>
                    <a:lnTo>
                      <a:pt x="20" y="6571"/>
                    </a:lnTo>
                    <a:lnTo>
                      <a:pt x="1" y="6841"/>
                    </a:lnTo>
                    <a:lnTo>
                      <a:pt x="20" y="7110"/>
                    </a:lnTo>
                    <a:lnTo>
                      <a:pt x="39" y="7380"/>
                    </a:lnTo>
                    <a:lnTo>
                      <a:pt x="78" y="7650"/>
                    </a:lnTo>
                    <a:lnTo>
                      <a:pt x="136" y="7900"/>
                    </a:lnTo>
                    <a:lnTo>
                      <a:pt x="213" y="8170"/>
                    </a:lnTo>
                    <a:lnTo>
                      <a:pt x="4915" y="24337"/>
                    </a:lnTo>
                    <a:lnTo>
                      <a:pt x="10348" y="22911"/>
                    </a:lnTo>
                    <a:lnTo>
                      <a:pt x="7477" y="8324"/>
                    </a:lnTo>
                    <a:lnTo>
                      <a:pt x="18037" y="7611"/>
                    </a:lnTo>
                    <a:lnTo>
                      <a:pt x="18037" y="675"/>
                    </a:lnTo>
                    <a:lnTo>
                      <a:pt x="14453"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75"/>
              <p:cNvSpPr/>
              <p:nvPr/>
            </p:nvSpPr>
            <p:spPr>
              <a:xfrm>
                <a:off x="8706800" y="3105950"/>
                <a:ext cx="450925" cy="608425"/>
              </a:xfrm>
              <a:custGeom>
                <a:rect b="b" l="l" r="r" t="t"/>
                <a:pathLst>
                  <a:path extrusionOk="0" fill="none" h="24337" w="18037">
                    <a:moveTo>
                      <a:pt x="14453" y="328"/>
                    </a:moveTo>
                    <a:lnTo>
                      <a:pt x="4240" y="1850"/>
                    </a:lnTo>
                    <a:lnTo>
                      <a:pt x="4240" y="1850"/>
                    </a:lnTo>
                    <a:lnTo>
                      <a:pt x="3970" y="1908"/>
                    </a:lnTo>
                    <a:lnTo>
                      <a:pt x="3720" y="1966"/>
                    </a:lnTo>
                    <a:lnTo>
                      <a:pt x="3469" y="2043"/>
                    </a:lnTo>
                    <a:lnTo>
                      <a:pt x="3219" y="2120"/>
                    </a:lnTo>
                    <a:lnTo>
                      <a:pt x="2988" y="2216"/>
                    </a:lnTo>
                    <a:lnTo>
                      <a:pt x="2737" y="2332"/>
                    </a:lnTo>
                    <a:lnTo>
                      <a:pt x="2525" y="2447"/>
                    </a:lnTo>
                    <a:lnTo>
                      <a:pt x="2294" y="2582"/>
                    </a:lnTo>
                    <a:lnTo>
                      <a:pt x="2082" y="2736"/>
                    </a:lnTo>
                    <a:lnTo>
                      <a:pt x="1870" y="2890"/>
                    </a:lnTo>
                    <a:lnTo>
                      <a:pt x="1677" y="3064"/>
                    </a:lnTo>
                    <a:lnTo>
                      <a:pt x="1485" y="3237"/>
                    </a:lnTo>
                    <a:lnTo>
                      <a:pt x="1311" y="3430"/>
                    </a:lnTo>
                    <a:lnTo>
                      <a:pt x="1138" y="3623"/>
                    </a:lnTo>
                    <a:lnTo>
                      <a:pt x="964" y="3835"/>
                    </a:lnTo>
                    <a:lnTo>
                      <a:pt x="810" y="4047"/>
                    </a:lnTo>
                    <a:lnTo>
                      <a:pt x="810" y="4047"/>
                    </a:lnTo>
                    <a:lnTo>
                      <a:pt x="675" y="4278"/>
                    </a:lnTo>
                    <a:lnTo>
                      <a:pt x="540" y="4509"/>
                    </a:lnTo>
                    <a:lnTo>
                      <a:pt x="425" y="4760"/>
                    </a:lnTo>
                    <a:lnTo>
                      <a:pt x="329" y="5010"/>
                    </a:lnTo>
                    <a:lnTo>
                      <a:pt x="232" y="5261"/>
                    </a:lnTo>
                    <a:lnTo>
                      <a:pt x="174" y="5511"/>
                    </a:lnTo>
                    <a:lnTo>
                      <a:pt x="117" y="5781"/>
                    </a:lnTo>
                    <a:lnTo>
                      <a:pt x="59" y="6051"/>
                    </a:lnTo>
                    <a:lnTo>
                      <a:pt x="39" y="6301"/>
                    </a:lnTo>
                    <a:lnTo>
                      <a:pt x="20" y="6571"/>
                    </a:lnTo>
                    <a:lnTo>
                      <a:pt x="1" y="6841"/>
                    </a:lnTo>
                    <a:lnTo>
                      <a:pt x="20" y="7110"/>
                    </a:lnTo>
                    <a:lnTo>
                      <a:pt x="39" y="7380"/>
                    </a:lnTo>
                    <a:lnTo>
                      <a:pt x="78" y="7650"/>
                    </a:lnTo>
                    <a:lnTo>
                      <a:pt x="136" y="7900"/>
                    </a:lnTo>
                    <a:lnTo>
                      <a:pt x="213" y="8170"/>
                    </a:lnTo>
                    <a:lnTo>
                      <a:pt x="4915" y="24337"/>
                    </a:lnTo>
                    <a:lnTo>
                      <a:pt x="10348" y="22911"/>
                    </a:lnTo>
                    <a:lnTo>
                      <a:pt x="7477" y="8324"/>
                    </a:lnTo>
                    <a:lnTo>
                      <a:pt x="18037" y="7611"/>
                    </a:lnTo>
                    <a:lnTo>
                      <a:pt x="18037" y="675"/>
                    </a:lnTo>
                    <a:lnTo>
                      <a:pt x="14453" y="0"/>
                    </a:lnTo>
                    <a:lnTo>
                      <a:pt x="14453" y="32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75"/>
              <p:cNvSpPr/>
              <p:nvPr/>
            </p:nvSpPr>
            <p:spPr>
              <a:xfrm>
                <a:off x="8516050" y="2795225"/>
                <a:ext cx="223550" cy="179225"/>
              </a:xfrm>
              <a:custGeom>
                <a:rect b="b" l="l" r="r" t="t"/>
                <a:pathLst>
                  <a:path extrusionOk="0" h="7169" w="8942">
                    <a:moveTo>
                      <a:pt x="1792" y="1"/>
                    </a:moveTo>
                    <a:lnTo>
                      <a:pt x="1600" y="39"/>
                    </a:lnTo>
                    <a:lnTo>
                      <a:pt x="1426" y="78"/>
                    </a:lnTo>
                    <a:lnTo>
                      <a:pt x="1272" y="136"/>
                    </a:lnTo>
                    <a:lnTo>
                      <a:pt x="1118" y="213"/>
                    </a:lnTo>
                    <a:lnTo>
                      <a:pt x="983" y="290"/>
                    </a:lnTo>
                    <a:lnTo>
                      <a:pt x="868" y="367"/>
                    </a:lnTo>
                    <a:lnTo>
                      <a:pt x="752" y="444"/>
                    </a:lnTo>
                    <a:lnTo>
                      <a:pt x="636" y="559"/>
                    </a:lnTo>
                    <a:lnTo>
                      <a:pt x="463" y="752"/>
                    </a:lnTo>
                    <a:lnTo>
                      <a:pt x="328" y="983"/>
                    </a:lnTo>
                    <a:lnTo>
                      <a:pt x="212" y="1234"/>
                    </a:lnTo>
                    <a:lnTo>
                      <a:pt x="135" y="1465"/>
                    </a:lnTo>
                    <a:lnTo>
                      <a:pt x="78" y="1696"/>
                    </a:lnTo>
                    <a:lnTo>
                      <a:pt x="39" y="1928"/>
                    </a:lnTo>
                    <a:lnTo>
                      <a:pt x="20" y="2140"/>
                    </a:lnTo>
                    <a:lnTo>
                      <a:pt x="0" y="2332"/>
                    </a:lnTo>
                    <a:lnTo>
                      <a:pt x="20" y="2602"/>
                    </a:lnTo>
                    <a:lnTo>
                      <a:pt x="20" y="2718"/>
                    </a:lnTo>
                    <a:lnTo>
                      <a:pt x="4509" y="7169"/>
                    </a:lnTo>
                    <a:lnTo>
                      <a:pt x="8941" y="5396"/>
                    </a:lnTo>
                    <a:lnTo>
                      <a:pt x="7843" y="4548"/>
                    </a:lnTo>
                    <a:lnTo>
                      <a:pt x="5454" y="2679"/>
                    </a:lnTo>
                    <a:lnTo>
                      <a:pt x="4143" y="1696"/>
                    </a:lnTo>
                    <a:lnTo>
                      <a:pt x="3006" y="829"/>
                    </a:lnTo>
                    <a:lnTo>
                      <a:pt x="2159" y="232"/>
                    </a:lnTo>
                    <a:lnTo>
                      <a:pt x="1908" y="58"/>
                    </a:lnTo>
                    <a:lnTo>
                      <a:pt x="1792" y="1"/>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75"/>
              <p:cNvSpPr/>
              <p:nvPr/>
            </p:nvSpPr>
            <p:spPr>
              <a:xfrm>
                <a:off x="8619625" y="2681050"/>
                <a:ext cx="601700" cy="508250"/>
              </a:xfrm>
              <a:custGeom>
                <a:rect b="b" l="l" r="r" t="t"/>
                <a:pathLst>
                  <a:path extrusionOk="0" h="20330" w="24068">
                    <a:moveTo>
                      <a:pt x="9924" y="1"/>
                    </a:moveTo>
                    <a:lnTo>
                      <a:pt x="9538" y="20"/>
                    </a:lnTo>
                    <a:lnTo>
                      <a:pt x="9134" y="59"/>
                    </a:lnTo>
                    <a:lnTo>
                      <a:pt x="8768" y="155"/>
                    </a:lnTo>
                    <a:lnTo>
                      <a:pt x="8382" y="290"/>
                    </a:lnTo>
                    <a:lnTo>
                      <a:pt x="8035" y="444"/>
                    </a:lnTo>
                    <a:lnTo>
                      <a:pt x="7689" y="637"/>
                    </a:lnTo>
                    <a:lnTo>
                      <a:pt x="7361" y="868"/>
                    </a:lnTo>
                    <a:lnTo>
                      <a:pt x="7072" y="1138"/>
                    </a:lnTo>
                    <a:lnTo>
                      <a:pt x="6744" y="1465"/>
                    </a:lnTo>
                    <a:lnTo>
                      <a:pt x="6417" y="1812"/>
                    </a:lnTo>
                    <a:lnTo>
                      <a:pt x="6128" y="2159"/>
                    </a:lnTo>
                    <a:lnTo>
                      <a:pt x="5839" y="2525"/>
                    </a:lnTo>
                    <a:lnTo>
                      <a:pt x="5550" y="2891"/>
                    </a:lnTo>
                    <a:lnTo>
                      <a:pt x="5280" y="3277"/>
                    </a:lnTo>
                    <a:lnTo>
                      <a:pt x="5029" y="3662"/>
                    </a:lnTo>
                    <a:lnTo>
                      <a:pt x="4798" y="4067"/>
                    </a:lnTo>
                    <a:lnTo>
                      <a:pt x="1812" y="8190"/>
                    </a:lnTo>
                    <a:lnTo>
                      <a:pt x="0" y="11254"/>
                    </a:lnTo>
                    <a:lnTo>
                      <a:pt x="366" y="11736"/>
                    </a:lnTo>
                    <a:lnTo>
                      <a:pt x="540" y="11928"/>
                    </a:lnTo>
                    <a:lnTo>
                      <a:pt x="713" y="12121"/>
                    </a:lnTo>
                    <a:lnTo>
                      <a:pt x="906" y="12275"/>
                    </a:lnTo>
                    <a:lnTo>
                      <a:pt x="1118" y="12429"/>
                    </a:lnTo>
                    <a:lnTo>
                      <a:pt x="1330" y="12564"/>
                    </a:lnTo>
                    <a:lnTo>
                      <a:pt x="1561" y="12680"/>
                    </a:lnTo>
                    <a:lnTo>
                      <a:pt x="1792" y="12757"/>
                    </a:lnTo>
                    <a:lnTo>
                      <a:pt x="2043" y="12834"/>
                    </a:lnTo>
                    <a:lnTo>
                      <a:pt x="2274" y="12892"/>
                    </a:lnTo>
                    <a:lnTo>
                      <a:pt x="2525" y="12911"/>
                    </a:lnTo>
                    <a:lnTo>
                      <a:pt x="2775" y="12930"/>
                    </a:lnTo>
                    <a:lnTo>
                      <a:pt x="3045" y="12911"/>
                    </a:lnTo>
                    <a:lnTo>
                      <a:pt x="3295" y="12892"/>
                    </a:lnTo>
                    <a:lnTo>
                      <a:pt x="3546" y="12834"/>
                    </a:lnTo>
                    <a:lnTo>
                      <a:pt x="3796" y="12757"/>
                    </a:lnTo>
                    <a:lnTo>
                      <a:pt x="4027" y="12661"/>
                    </a:lnTo>
                    <a:lnTo>
                      <a:pt x="4259" y="12545"/>
                    </a:lnTo>
                    <a:lnTo>
                      <a:pt x="4451" y="12410"/>
                    </a:lnTo>
                    <a:lnTo>
                      <a:pt x="4644" y="12256"/>
                    </a:lnTo>
                    <a:lnTo>
                      <a:pt x="4837" y="12083"/>
                    </a:lnTo>
                    <a:lnTo>
                      <a:pt x="5010" y="11890"/>
                    </a:lnTo>
                    <a:lnTo>
                      <a:pt x="5164" y="11697"/>
                    </a:lnTo>
                    <a:lnTo>
                      <a:pt x="5492" y="11254"/>
                    </a:lnTo>
                    <a:lnTo>
                      <a:pt x="6051" y="10425"/>
                    </a:lnTo>
                    <a:lnTo>
                      <a:pt x="6590" y="9597"/>
                    </a:lnTo>
                    <a:lnTo>
                      <a:pt x="7111" y="8788"/>
                    </a:lnTo>
                    <a:lnTo>
                      <a:pt x="7534" y="8075"/>
                    </a:lnTo>
                    <a:lnTo>
                      <a:pt x="10502" y="16592"/>
                    </a:lnTo>
                    <a:lnTo>
                      <a:pt x="8922" y="17613"/>
                    </a:lnTo>
                    <a:lnTo>
                      <a:pt x="15627" y="20330"/>
                    </a:lnTo>
                    <a:lnTo>
                      <a:pt x="22622" y="17324"/>
                    </a:lnTo>
                    <a:lnTo>
                      <a:pt x="20695" y="10445"/>
                    </a:lnTo>
                    <a:lnTo>
                      <a:pt x="21177" y="10464"/>
                    </a:lnTo>
                    <a:lnTo>
                      <a:pt x="21678" y="10483"/>
                    </a:lnTo>
                    <a:lnTo>
                      <a:pt x="21967" y="10464"/>
                    </a:lnTo>
                    <a:lnTo>
                      <a:pt x="22275" y="10445"/>
                    </a:lnTo>
                    <a:lnTo>
                      <a:pt x="22564" y="10406"/>
                    </a:lnTo>
                    <a:lnTo>
                      <a:pt x="22853" y="10348"/>
                    </a:lnTo>
                    <a:lnTo>
                      <a:pt x="23142" y="10291"/>
                    </a:lnTo>
                    <a:lnTo>
                      <a:pt x="23412" y="10194"/>
                    </a:lnTo>
                    <a:lnTo>
                      <a:pt x="23624" y="10079"/>
                    </a:lnTo>
                    <a:lnTo>
                      <a:pt x="23740" y="10002"/>
                    </a:lnTo>
                    <a:lnTo>
                      <a:pt x="23817" y="9924"/>
                    </a:lnTo>
                    <a:lnTo>
                      <a:pt x="23894" y="9847"/>
                    </a:lnTo>
                    <a:lnTo>
                      <a:pt x="23952" y="9751"/>
                    </a:lnTo>
                    <a:lnTo>
                      <a:pt x="24009" y="9655"/>
                    </a:lnTo>
                    <a:lnTo>
                      <a:pt x="24048" y="9539"/>
                    </a:lnTo>
                    <a:lnTo>
                      <a:pt x="24067" y="9423"/>
                    </a:lnTo>
                    <a:lnTo>
                      <a:pt x="24067" y="9289"/>
                    </a:lnTo>
                    <a:lnTo>
                      <a:pt x="24048" y="9134"/>
                    </a:lnTo>
                    <a:lnTo>
                      <a:pt x="24009" y="8980"/>
                    </a:lnTo>
                    <a:lnTo>
                      <a:pt x="23894" y="8614"/>
                    </a:lnTo>
                    <a:lnTo>
                      <a:pt x="23740" y="8210"/>
                    </a:lnTo>
                    <a:lnTo>
                      <a:pt x="23528" y="7766"/>
                    </a:lnTo>
                    <a:lnTo>
                      <a:pt x="23277" y="7304"/>
                    </a:lnTo>
                    <a:lnTo>
                      <a:pt x="23007" y="6822"/>
                    </a:lnTo>
                    <a:lnTo>
                      <a:pt x="22699" y="6321"/>
                    </a:lnTo>
                    <a:lnTo>
                      <a:pt x="22025" y="5281"/>
                    </a:lnTo>
                    <a:lnTo>
                      <a:pt x="21331" y="4259"/>
                    </a:lnTo>
                    <a:lnTo>
                      <a:pt x="20078" y="2448"/>
                    </a:lnTo>
                    <a:lnTo>
                      <a:pt x="19867" y="2159"/>
                    </a:lnTo>
                    <a:lnTo>
                      <a:pt x="19616" y="1870"/>
                    </a:lnTo>
                    <a:lnTo>
                      <a:pt x="19366" y="1620"/>
                    </a:lnTo>
                    <a:lnTo>
                      <a:pt x="19096" y="1388"/>
                    </a:lnTo>
                    <a:lnTo>
                      <a:pt x="18826" y="1176"/>
                    </a:lnTo>
                    <a:lnTo>
                      <a:pt x="18556" y="1003"/>
                    </a:lnTo>
                    <a:lnTo>
                      <a:pt x="18267" y="829"/>
                    </a:lnTo>
                    <a:lnTo>
                      <a:pt x="17997" y="675"/>
                    </a:lnTo>
                    <a:lnTo>
                      <a:pt x="17728" y="540"/>
                    </a:lnTo>
                    <a:lnTo>
                      <a:pt x="17477" y="425"/>
                    </a:lnTo>
                    <a:lnTo>
                      <a:pt x="16995" y="251"/>
                    </a:lnTo>
                    <a:lnTo>
                      <a:pt x="16591" y="117"/>
                    </a:lnTo>
                    <a:lnTo>
                      <a:pt x="16283" y="39"/>
                    </a:lnTo>
                    <a:lnTo>
                      <a:pt x="16051" y="1"/>
                    </a:lnTo>
                    <a:close/>
                  </a:path>
                </a:pathLst>
              </a:custGeom>
              <a:solidFill>
                <a:srgbClr val="365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75"/>
              <p:cNvSpPr/>
              <p:nvPr/>
            </p:nvSpPr>
            <p:spPr>
              <a:xfrm>
                <a:off x="8619625" y="2681050"/>
                <a:ext cx="601700" cy="508250"/>
              </a:xfrm>
              <a:custGeom>
                <a:rect b="b" l="l" r="r" t="t"/>
                <a:pathLst>
                  <a:path extrusionOk="0" fill="none" h="20330" w="24068">
                    <a:moveTo>
                      <a:pt x="20078" y="2448"/>
                    </a:moveTo>
                    <a:lnTo>
                      <a:pt x="20078" y="2448"/>
                    </a:lnTo>
                    <a:lnTo>
                      <a:pt x="19867" y="2159"/>
                    </a:lnTo>
                    <a:lnTo>
                      <a:pt x="19616" y="1870"/>
                    </a:lnTo>
                    <a:lnTo>
                      <a:pt x="19366" y="1620"/>
                    </a:lnTo>
                    <a:lnTo>
                      <a:pt x="19096" y="1388"/>
                    </a:lnTo>
                    <a:lnTo>
                      <a:pt x="18826" y="1176"/>
                    </a:lnTo>
                    <a:lnTo>
                      <a:pt x="18556" y="1003"/>
                    </a:lnTo>
                    <a:lnTo>
                      <a:pt x="18267" y="829"/>
                    </a:lnTo>
                    <a:lnTo>
                      <a:pt x="17997" y="675"/>
                    </a:lnTo>
                    <a:lnTo>
                      <a:pt x="17728" y="540"/>
                    </a:lnTo>
                    <a:lnTo>
                      <a:pt x="17477" y="425"/>
                    </a:lnTo>
                    <a:lnTo>
                      <a:pt x="16995" y="251"/>
                    </a:lnTo>
                    <a:lnTo>
                      <a:pt x="16591" y="117"/>
                    </a:lnTo>
                    <a:lnTo>
                      <a:pt x="16283" y="39"/>
                    </a:lnTo>
                    <a:lnTo>
                      <a:pt x="16283" y="39"/>
                    </a:lnTo>
                    <a:lnTo>
                      <a:pt x="16051" y="1"/>
                    </a:lnTo>
                    <a:lnTo>
                      <a:pt x="15839" y="1"/>
                    </a:lnTo>
                    <a:lnTo>
                      <a:pt x="9924" y="1"/>
                    </a:lnTo>
                    <a:lnTo>
                      <a:pt x="9924" y="1"/>
                    </a:lnTo>
                    <a:lnTo>
                      <a:pt x="9538" y="20"/>
                    </a:lnTo>
                    <a:lnTo>
                      <a:pt x="9134" y="59"/>
                    </a:lnTo>
                    <a:lnTo>
                      <a:pt x="8768" y="155"/>
                    </a:lnTo>
                    <a:lnTo>
                      <a:pt x="8382" y="290"/>
                    </a:lnTo>
                    <a:lnTo>
                      <a:pt x="8035" y="444"/>
                    </a:lnTo>
                    <a:lnTo>
                      <a:pt x="7689" y="637"/>
                    </a:lnTo>
                    <a:lnTo>
                      <a:pt x="7361" y="868"/>
                    </a:lnTo>
                    <a:lnTo>
                      <a:pt x="7072" y="1138"/>
                    </a:lnTo>
                    <a:lnTo>
                      <a:pt x="7072" y="1138"/>
                    </a:lnTo>
                    <a:lnTo>
                      <a:pt x="6744" y="1465"/>
                    </a:lnTo>
                    <a:lnTo>
                      <a:pt x="6417" y="1812"/>
                    </a:lnTo>
                    <a:lnTo>
                      <a:pt x="6128" y="2159"/>
                    </a:lnTo>
                    <a:lnTo>
                      <a:pt x="5839" y="2525"/>
                    </a:lnTo>
                    <a:lnTo>
                      <a:pt x="5550" y="2891"/>
                    </a:lnTo>
                    <a:lnTo>
                      <a:pt x="5280" y="3277"/>
                    </a:lnTo>
                    <a:lnTo>
                      <a:pt x="5029" y="3662"/>
                    </a:lnTo>
                    <a:lnTo>
                      <a:pt x="4798" y="4067"/>
                    </a:lnTo>
                    <a:lnTo>
                      <a:pt x="1812" y="8190"/>
                    </a:lnTo>
                    <a:lnTo>
                      <a:pt x="0" y="11254"/>
                    </a:lnTo>
                    <a:lnTo>
                      <a:pt x="366" y="11736"/>
                    </a:lnTo>
                    <a:lnTo>
                      <a:pt x="366" y="11736"/>
                    </a:lnTo>
                    <a:lnTo>
                      <a:pt x="540" y="11928"/>
                    </a:lnTo>
                    <a:lnTo>
                      <a:pt x="713" y="12121"/>
                    </a:lnTo>
                    <a:lnTo>
                      <a:pt x="906" y="12275"/>
                    </a:lnTo>
                    <a:lnTo>
                      <a:pt x="1118" y="12429"/>
                    </a:lnTo>
                    <a:lnTo>
                      <a:pt x="1330" y="12564"/>
                    </a:lnTo>
                    <a:lnTo>
                      <a:pt x="1561" y="12680"/>
                    </a:lnTo>
                    <a:lnTo>
                      <a:pt x="1792" y="12757"/>
                    </a:lnTo>
                    <a:lnTo>
                      <a:pt x="2043" y="12834"/>
                    </a:lnTo>
                    <a:lnTo>
                      <a:pt x="2274" y="12892"/>
                    </a:lnTo>
                    <a:lnTo>
                      <a:pt x="2525" y="12911"/>
                    </a:lnTo>
                    <a:lnTo>
                      <a:pt x="2775" y="12930"/>
                    </a:lnTo>
                    <a:lnTo>
                      <a:pt x="3045" y="12911"/>
                    </a:lnTo>
                    <a:lnTo>
                      <a:pt x="3295" y="12892"/>
                    </a:lnTo>
                    <a:lnTo>
                      <a:pt x="3546" y="12834"/>
                    </a:lnTo>
                    <a:lnTo>
                      <a:pt x="3796" y="12757"/>
                    </a:lnTo>
                    <a:lnTo>
                      <a:pt x="4027" y="12661"/>
                    </a:lnTo>
                    <a:lnTo>
                      <a:pt x="4027" y="12661"/>
                    </a:lnTo>
                    <a:lnTo>
                      <a:pt x="4259" y="12545"/>
                    </a:lnTo>
                    <a:lnTo>
                      <a:pt x="4451" y="12410"/>
                    </a:lnTo>
                    <a:lnTo>
                      <a:pt x="4644" y="12256"/>
                    </a:lnTo>
                    <a:lnTo>
                      <a:pt x="4837" y="12083"/>
                    </a:lnTo>
                    <a:lnTo>
                      <a:pt x="5010" y="11890"/>
                    </a:lnTo>
                    <a:lnTo>
                      <a:pt x="5164" y="11697"/>
                    </a:lnTo>
                    <a:lnTo>
                      <a:pt x="5492" y="11254"/>
                    </a:lnTo>
                    <a:lnTo>
                      <a:pt x="5492" y="11254"/>
                    </a:lnTo>
                    <a:lnTo>
                      <a:pt x="6051" y="10425"/>
                    </a:lnTo>
                    <a:lnTo>
                      <a:pt x="6590" y="9597"/>
                    </a:lnTo>
                    <a:lnTo>
                      <a:pt x="7111" y="8788"/>
                    </a:lnTo>
                    <a:lnTo>
                      <a:pt x="7534" y="8075"/>
                    </a:lnTo>
                    <a:lnTo>
                      <a:pt x="10502" y="16592"/>
                    </a:lnTo>
                    <a:lnTo>
                      <a:pt x="8922" y="17613"/>
                    </a:lnTo>
                    <a:lnTo>
                      <a:pt x="15627" y="20330"/>
                    </a:lnTo>
                    <a:lnTo>
                      <a:pt x="22622" y="17324"/>
                    </a:lnTo>
                    <a:lnTo>
                      <a:pt x="20695" y="10445"/>
                    </a:lnTo>
                    <a:lnTo>
                      <a:pt x="20695" y="10445"/>
                    </a:lnTo>
                    <a:lnTo>
                      <a:pt x="21177" y="10464"/>
                    </a:lnTo>
                    <a:lnTo>
                      <a:pt x="21678" y="10483"/>
                    </a:lnTo>
                    <a:lnTo>
                      <a:pt x="21967" y="10464"/>
                    </a:lnTo>
                    <a:lnTo>
                      <a:pt x="22275" y="10445"/>
                    </a:lnTo>
                    <a:lnTo>
                      <a:pt x="22564" y="10406"/>
                    </a:lnTo>
                    <a:lnTo>
                      <a:pt x="22853" y="10348"/>
                    </a:lnTo>
                    <a:lnTo>
                      <a:pt x="23142" y="10291"/>
                    </a:lnTo>
                    <a:lnTo>
                      <a:pt x="23412" y="10194"/>
                    </a:lnTo>
                    <a:lnTo>
                      <a:pt x="23624" y="10079"/>
                    </a:lnTo>
                    <a:lnTo>
                      <a:pt x="23740" y="10002"/>
                    </a:lnTo>
                    <a:lnTo>
                      <a:pt x="23817" y="9924"/>
                    </a:lnTo>
                    <a:lnTo>
                      <a:pt x="23894" y="9847"/>
                    </a:lnTo>
                    <a:lnTo>
                      <a:pt x="23952" y="9751"/>
                    </a:lnTo>
                    <a:lnTo>
                      <a:pt x="24009" y="9655"/>
                    </a:lnTo>
                    <a:lnTo>
                      <a:pt x="24048" y="9539"/>
                    </a:lnTo>
                    <a:lnTo>
                      <a:pt x="24048" y="9539"/>
                    </a:lnTo>
                    <a:lnTo>
                      <a:pt x="24067" y="9423"/>
                    </a:lnTo>
                    <a:lnTo>
                      <a:pt x="24067" y="9289"/>
                    </a:lnTo>
                    <a:lnTo>
                      <a:pt x="24048" y="9134"/>
                    </a:lnTo>
                    <a:lnTo>
                      <a:pt x="24009" y="8980"/>
                    </a:lnTo>
                    <a:lnTo>
                      <a:pt x="23894" y="8614"/>
                    </a:lnTo>
                    <a:lnTo>
                      <a:pt x="23740" y="8210"/>
                    </a:lnTo>
                    <a:lnTo>
                      <a:pt x="23528" y="7766"/>
                    </a:lnTo>
                    <a:lnTo>
                      <a:pt x="23277" y="7304"/>
                    </a:lnTo>
                    <a:lnTo>
                      <a:pt x="23007" y="6822"/>
                    </a:lnTo>
                    <a:lnTo>
                      <a:pt x="22699" y="6321"/>
                    </a:lnTo>
                    <a:lnTo>
                      <a:pt x="22025" y="5281"/>
                    </a:lnTo>
                    <a:lnTo>
                      <a:pt x="21331" y="4259"/>
                    </a:lnTo>
                    <a:lnTo>
                      <a:pt x="20078"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75"/>
              <p:cNvSpPr/>
              <p:nvPr/>
            </p:nvSpPr>
            <p:spPr>
              <a:xfrm>
                <a:off x="9104225" y="2817875"/>
                <a:ext cx="39525" cy="68425"/>
              </a:xfrm>
              <a:custGeom>
                <a:rect b="b" l="l" r="r" t="t"/>
                <a:pathLst>
                  <a:path extrusionOk="0" h="2737" w="1581">
                    <a:moveTo>
                      <a:pt x="78" y="0"/>
                    </a:moveTo>
                    <a:lnTo>
                      <a:pt x="39" y="20"/>
                    </a:lnTo>
                    <a:lnTo>
                      <a:pt x="1" y="58"/>
                    </a:lnTo>
                    <a:lnTo>
                      <a:pt x="1" y="77"/>
                    </a:lnTo>
                    <a:lnTo>
                      <a:pt x="1" y="97"/>
                    </a:lnTo>
                    <a:lnTo>
                      <a:pt x="386" y="733"/>
                    </a:lnTo>
                    <a:lnTo>
                      <a:pt x="733" y="1368"/>
                    </a:lnTo>
                    <a:lnTo>
                      <a:pt x="1080" y="2024"/>
                    </a:lnTo>
                    <a:lnTo>
                      <a:pt x="1407" y="2679"/>
                    </a:lnTo>
                    <a:lnTo>
                      <a:pt x="1427" y="2717"/>
                    </a:lnTo>
                    <a:lnTo>
                      <a:pt x="1465" y="2737"/>
                    </a:lnTo>
                    <a:lnTo>
                      <a:pt x="1504" y="2737"/>
                    </a:lnTo>
                    <a:lnTo>
                      <a:pt x="1523" y="2717"/>
                    </a:lnTo>
                    <a:lnTo>
                      <a:pt x="1562" y="2698"/>
                    </a:lnTo>
                    <a:lnTo>
                      <a:pt x="1581" y="2659"/>
                    </a:lnTo>
                    <a:lnTo>
                      <a:pt x="1581" y="2621"/>
                    </a:lnTo>
                    <a:lnTo>
                      <a:pt x="1581" y="2582"/>
                    </a:lnTo>
                    <a:lnTo>
                      <a:pt x="1253" y="1927"/>
                    </a:lnTo>
                    <a:lnTo>
                      <a:pt x="887" y="1291"/>
                    </a:lnTo>
                    <a:lnTo>
                      <a:pt x="521" y="655"/>
                    </a:lnTo>
                    <a:lnTo>
                      <a:pt x="116" y="39"/>
                    </a:lnTo>
                    <a:lnTo>
                      <a:pt x="97" y="20"/>
                    </a:lnTo>
                    <a:lnTo>
                      <a:pt x="78"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75"/>
              <p:cNvSpPr/>
              <p:nvPr/>
            </p:nvSpPr>
            <p:spPr>
              <a:xfrm>
                <a:off x="9138925" y="2805825"/>
                <a:ext cx="40000" cy="67950"/>
              </a:xfrm>
              <a:custGeom>
                <a:rect b="b" l="l" r="r" t="t"/>
                <a:pathLst>
                  <a:path extrusionOk="0" h="2718" w="1600">
                    <a:moveTo>
                      <a:pt x="39" y="1"/>
                    </a:moveTo>
                    <a:lnTo>
                      <a:pt x="19" y="39"/>
                    </a:lnTo>
                    <a:lnTo>
                      <a:pt x="0" y="58"/>
                    </a:lnTo>
                    <a:lnTo>
                      <a:pt x="19" y="78"/>
                    </a:lnTo>
                    <a:lnTo>
                      <a:pt x="386" y="714"/>
                    </a:lnTo>
                    <a:lnTo>
                      <a:pt x="752" y="1349"/>
                    </a:lnTo>
                    <a:lnTo>
                      <a:pt x="1099" y="2005"/>
                    </a:lnTo>
                    <a:lnTo>
                      <a:pt x="1407" y="2660"/>
                    </a:lnTo>
                    <a:lnTo>
                      <a:pt x="1445" y="2698"/>
                    </a:lnTo>
                    <a:lnTo>
                      <a:pt x="1465" y="2718"/>
                    </a:lnTo>
                    <a:lnTo>
                      <a:pt x="1503" y="2718"/>
                    </a:lnTo>
                    <a:lnTo>
                      <a:pt x="1542" y="2698"/>
                    </a:lnTo>
                    <a:lnTo>
                      <a:pt x="1561" y="2679"/>
                    </a:lnTo>
                    <a:lnTo>
                      <a:pt x="1580" y="2640"/>
                    </a:lnTo>
                    <a:lnTo>
                      <a:pt x="1599" y="2602"/>
                    </a:lnTo>
                    <a:lnTo>
                      <a:pt x="1580" y="2563"/>
                    </a:lnTo>
                    <a:lnTo>
                      <a:pt x="1253" y="1908"/>
                    </a:lnTo>
                    <a:lnTo>
                      <a:pt x="906" y="1272"/>
                    </a:lnTo>
                    <a:lnTo>
                      <a:pt x="520" y="636"/>
                    </a:lnTo>
                    <a:lnTo>
                      <a:pt x="135" y="20"/>
                    </a:lnTo>
                    <a:lnTo>
                      <a:pt x="116" y="1"/>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75"/>
              <p:cNvSpPr/>
              <p:nvPr/>
            </p:nvSpPr>
            <p:spPr>
              <a:xfrm>
                <a:off x="9071000" y="2823650"/>
                <a:ext cx="24100" cy="90600"/>
              </a:xfrm>
              <a:custGeom>
                <a:rect b="b" l="l" r="r" t="t"/>
                <a:pathLst>
                  <a:path extrusionOk="0" h="3624" w="964">
                    <a:moveTo>
                      <a:pt x="39" y="1"/>
                    </a:moveTo>
                    <a:lnTo>
                      <a:pt x="0" y="20"/>
                    </a:lnTo>
                    <a:lnTo>
                      <a:pt x="0" y="78"/>
                    </a:lnTo>
                    <a:lnTo>
                      <a:pt x="212" y="925"/>
                    </a:lnTo>
                    <a:lnTo>
                      <a:pt x="386" y="1793"/>
                    </a:lnTo>
                    <a:lnTo>
                      <a:pt x="559" y="2660"/>
                    </a:lnTo>
                    <a:lnTo>
                      <a:pt x="713" y="3546"/>
                    </a:lnTo>
                    <a:lnTo>
                      <a:pt x="732" y="3585"/>
                    </a:lnTo>
                    <a:lnTo>
                      <a:pt x="771" y="3623"/>
                    </a:lnTo>
                    <a:lnTo>
                      <a:pt x="848" y="3623"/>
                    </a:lnTo>
                    <a:lnTo>
                      <a:pt x="906" y="3604"/>
                    </a:lnTo>
                    <a:lnTo>
                      <a:pt x="925" y="3565"/>
                    </a:lnTo>
                    <a:lnTo>
                      <a:pt x="964" y="3527"/>
                    </a:lnTo>
                    <a:lnTo>
                      <a:pt x="964" y="3469"/>
                    </a:lnTo>
                    <a:lnTo>
                      <a:pt x="790" y="2602"/>
                    </a:lnTo>
                    <a:lnTo>
                      <a:pt x="598" y="1735"/>
                    </a:lnTo>
                    <a:lnTo>
                      <a:pt x="366" y="887"/>
                    </a:lnTo>
                    <a:lnTo>
                      <a:pt x="97" y="39"/>
                    </a:lnTo>
                    <a:lnTo>
                      <a:pt x="77" y="1"/>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75"/>
              <p:cNvSpPr/>
              <p:nvPr/>
            </p:nvSpPr>
            <p:spPr>
              <a:xfrm>
                <a:off x="8991500" y="2831350"/>
                <a:ext cx="20750" cy="91075"/>
              </a:xfrm>
              <a:custGeom>
                <a:rect b="b" l="l" r="r" t="t"/>
                <a:pathLst>
                  <a:path extrusionOk="0" h="3643" w="830">
                    <a:moveTo>
                      <a:pt x="59" y="1"/>
                    </a:moveTo>
                    <a:lnTo>
                      <a:pt x="20" y="39"/>
                    </a:lnTo>
                    <a:lnTo>
                      <a:pt x="1" y="59"/>
                    </a:lnTo>
                    <a:lnTo>
                      <a:pt x="1" y="78"/>
                    </a:lnTo>
                    <a:lnTo>
                      <a:pt x="136" y="502"/>
                    </a:lnTo>
                    <a:lnTo>
                      <a:pt x="232" y="926"/>
                    </a:lnTo>
                    <a:lnTo>
                      <a:pt x="328" y="1350"/>
                    </a:lnTo>
                    <a:lnTo>
                      <a:pt x="406" y="1793"/>
                    </a:lnTo>
                    <a:lnTo>
                      <a:pt x="463" y="2217"/>
                    </a:lnTo>
                    <a:lnTo>
                      <a:pt x="521" y="2660"/>
                    </a:lnTo>
                    <a:lnTo>
                      <a:pt x="560" y="3084"/>
                    </a:lnTo>
                    <a:lnTo>
                      <a:pt x="579" y="3527"/>
                    </a:lnTo>
                    <a:lnTo>
                      <a:pt x="598" y="3585"/>
                    </a:lnTo>
                    <a:lnTo>
                      <a:pt x="617" y="3623"/>
                    </a:lnTo>
                    <a:lnTo>
                      <a:pt x="675" y="3643"/>
                    </a:lnTo>
                    <a:lnTo>
                      <a:pt x="752" y="3643"/>
                    </a:lnTo>
                    <a:lnTo>
                      <a:pt x="810" y="3623"/>
                    </a:lnTo>
                    <a:lnTo>
                      <a:pt x="829" y="3585"/>
                    </a:lnTo>
                    <a:lnTo>
                      <a:pt x="829" y="3527"/>
                    </a:lnTo>
                    <a:lnTo>
                      <a:pt x="810" y="3084"/>
                    </a:lnTo>
                    <a:lnTo>
                      <a:pt x="772" y="2641"/>
                    </a:lnTo>
                    <a:lnTo>
                      <a:pt x="695" y="2198"/>
                    </a:lnTo>
                    <a:lnTo>
                      <a:pt x="617" y="1754"/>
                    </a:lnTo>
                    <a:lnTo>
                      <a:pt x="521" y="1330"/>
                    </a:lnTo>
                    <a:lnTo>
                      <a:pt x="406" y="906"/>
                    </a:lnTo>
                    <a:lnTo>
                      <a:pt x="271" y="463"/>
                    </a:lnTo>
                    <a:lnTo>
                      <a:pt x="136" y="59"/>
                    </a:lnTo>
                    <a:lnTo>
                      <a:pt x="116" y="20"/>
                    </a:lnTo>
                    <a:lnTo>
                      <a:pt x="97" y="20"/>
                    </a:lnTo>
                    <a:lnTo>
                      <a:pt x="59" y="1"/>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75"/>
              <p:cNvSpPr/>
              <p:nvPr/>
            </p:nvSpPr>
            <p:spPr>
              <a:xfrm>
                <a:off x="9031500" y="2819325"/>
                <a:ext cx="25075" cy="85750"/>
              </a:xfrm>
              <a:custGeom>
                <a:rect b="b" l="l" r="r" t="t"/>
                <a:pathLst>
                  <a:path extrusionOk="0" h="3430" w="1003">
                    <a:moveTo>
                      <a:pt x="1002" y="3334"/>
                    </a:moveTo>
                    <a:lnTo>
                      <a:pt x="999" y="3343"/>
                    </a:lnTo>
                    <a:lnTo>
                      <a:pt x="1002" y="3353"/>
                    </a:lnTo>
                    <a:lnTo>
                      <a:pt x="1002" y="3334"/>
                    </a:lnTo>
                    <a:close/>
                    <a:moveTo>
                      <a:pt x="58" y="0"/>
                    </a:moveTo>
                    <a:lnTo>
                      <a:pt x="19" y="19"/>
                    </a:lnTo>
                    <a:lnTo>
                      <a:pt x="0" y="58"/>
                    </a:lnTo>
                    <a:lnTo>
                      <a:pt x="0" y="116"/>
                    </a:lnTo>
                    <a:lnTo>
                      <a:pt x="0" y="540"/>
                    </a:lnTo>
                    <a:lnTo>
                      <a:pt x="39" y="964"/>
                    </a:lnTo>
                    <a:lnTo>
                      <a:pt x="116" y="1387"/>
                    </a:lnTo>
                    <a:lnTo>
                      <a:pt x="212" y="1811"/>
                    </a:lnTo>
                    <a:lnTo>
                      <a:pt x="328" y="2216"/>
                    </a:lnTo>
                    <a:lnTo>
                      <a:pt x="482" y="2621"/>
                    </a:lnTo>
                    <a:lnTo>
                      <a:pt x="675" y="3006"/>
                    </a:lnTo>
                    <a:lnTo>
                      <a:pt x="867" y="3391"/>
                    </a:lnTo>
                    <a:lnTo>
                      <a:pt x="906" y="3430"/>
                    </a:lnTo>
                    <a:lnTo>
                      <a:pt x="964" y="3411"/>
                    </a:lnTo>
                    <a:lnTo>
                      <a:pt x="983" y="3391"/>
                    </a:lnTo>
                    <a:lnTo>
                      <a:pt x="999" y="3343"/>
                    </a:lnTo>
                    <a:lnTo>
                      <a:pt x="732" y="2563"/>
                    </a:lnTo>
                    <a:lnTo>
                      <a:pt x="520" y="1754"/>
                    </a:lnTo>
                    <a:lnTo>
                      <a:pt x="366" y="925"/>
                    </a:lnTo>
                    <a:lnTo>
                      <a:pt x="231" y="116"/>
                    </a:lnTo>
                    <a:lnTo>
                      <a:pt x="212" y="58"/>
                    </a:lnTo>
                    <a:lnTo>
                      <a:pt x="193" y="19"/>
                    </a:lnTo>
                    <a:lnTo>
                      <a:pt x="154"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75"/>
              <p:cNvSpPr/>
              <p:nvPr/>
            </p:nvSpPr>
            <p:spPr>
              <a:xfrm>
                <a:off x="8956350" y="2834250"/>
                <a:ext cx="17350" cy="85775"/>
              </a:xfrm>
              <a:custGeom>
                <a:rect b="b" l="l" r="r" t="t"/>
                <a:pathLst>
                  <a:path extrusionOk="0" h="3431" w="694">
                    <a:moveTo>
                      <a:pt x="58" y="0"/>
                    </a:moveTo>
                    <a:lnTo>
                      <a:pt x="20" y="20"/>
                    </a:lnTo>
                    <a:lnTo>
                      <a:pt x="0" y="58"/>
                    </a:lnTo>
                    <a:lnTo>
                      <a:pt x="20" y="482"/>
                    </a:lnTo>
                    <a:lnTo>
                      <a:pt x="58" y="887"/>
                    </a:lnTo>
                    <a:lnTo>
                      <a:pt x="97" y="1311"/>
                    </a:lnTo>
                    <a:lnTo>
                      <a:pt x="154" y="1715"/>
                    </a:lnTo>
                    <a:lnTo>
                      <a:pt x="212" y="2120"/>
                    </a:lnTo>
                    <a:lnTo>
                      <a:pt x="289" y="2525"/>
                    </a:lnTo>
                    <a:lnTo>
                      <a:pt x="386" y="2929"/>
                    </a:lnTo>
                    <a:lnTo>
                      <a:pt x="482" y="3334"/>
                    </a:lnTo>
                    <a:lnTo>
                      <a:pt x="501" y="3392"/>
                    </a:lnTo>
                    <a:lnTo>
                      <a:pt x="540" y="3411"/>
                    </a:lnTo>
                    <a:lnTo>
                      <a:pt x="578" y="3430"/>
                    </a:lnTo>
                    <a:lnTo>
                      <a:pt x="617" y="3411"/>
                    </a:lnTo>
                    <a:lnTo>
                      <a:pt x="655" y="3392"/>
                    </a:lnTo>
                    <a:lnTo>
                      <a:pt x="694" y="3373"/>
                    </a:lnTo>
                    <a:lnTo>
                      <a:pt x="694" y="3334"/>
                    </a:lnTo>
                    <a:lnTo>
                      <a:pt x="694" y="3276"/>
                    </a:lnTo>
                    <a:lnTo>
                      <a:pt x="405" y="1658"/>
                    </a:lnTo>
                    <a:lnTo>
                      <a:pt x="116" y="39"/>
                    </a:lnTo>
                    <a:lnTo>
                      <a:pt x="116" y="20"/>
                    </a:lnTo>
                    <a:lnTo>
                      <a:pt x="97"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75"/>
              <p:cNvSpPr/>
              <p:nvPr/>
            </p:nvSpPr>
            <p:spPr>
              <a:xfrm>
                <a:off x="8913950" y="2839550"/>
                <a:ext cx="23625" cy="93475"/>
              </a:xfrm>
              <a:custGeom>
                <a:rect b="b" l="l" r="r" t="t"/>
                <a:pathLst>
                  <a:path extrusionOk="0" h="3739" w="945">
                    <a:moveTo>
                      <a:pt x="20" y="0"/>
                    </a:moveTo>
                    <a:lnTo>
                      <a:pt x="1" y="20"/>
                    </a:lnTo>
                    <a:lnTo>
                      <a:pt x="1" y="39"/>
                    </a:lnTo>
                    <a:lnTo>
                      <a:pt x="213" y="945"/>
                    </a:lnTo>
                    <a:lnTo>
                      <a:pt x="386" y="1850"/>
                    </a:lnTo>
                    <a:lnTo>
                      <a:pt x="733" y="3662"/>
                    </a:lnTo>
                    <a:lnTo>
                      <a:pt x="752" y="3700"/>
                    </a:lnTo>
                    <a:lnTo>
                      <a:pt x="771" y="3719"/>
                    </a:lnTo>
                    <a:lnTo>
                      <a:pt x="810" y="3739"/>
                    </a:lnTo>
                    <a:lnTo>
                      <a:pt x="848" y="3739"/>
                    </a:lnTo>
                    <a:lnTo>
                      <a:pt x="887" y="3719"/>
                    </a:lnTo>
                    <a:lnTo>
                      <a:pt x="906" y="3700"/>
                    </a:lnTo>
                    <a:lnTo>
                      <a:pt x="925" y="3681"/>
                    </a:lnTo>
                    <a:lnTo>
                      <a:pt x="945" y="3642"/>
                    </a:lnTo>
                    <a:lnTo>
                      <a:pt x="791" y="2717"/>
                    </a:lnTo>
                    <a:lnTo>
                      <a:pt x="598" y="1812"/>
                    </a:lnTo>
                    <a:lnTo>
                      <a:pt x="367" y="906"/>
                    </a:lnTo>
                    <a:lnTo>
                      <a:pt x="97" y="20"/>
                    </a:lnTo>
                    <a:lnTo>
                      <a:pt x="58"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75"/>
              <p:cNvSpPr/>
              <p:nvPr/>
            </p:nvSpPr>
            <p:spPr>
              <a:xfrm>
                <a:off x="8875425" y="2846300"/>
                <a:ext cx="13500" cy="86725"/>
              </a:xfrm>
              <a:custGeom>
                <a:rect b="b" l="l" r="r" t="t"/>
                <a:pathLst>
                  <a:path extrusionOk="0" h="3469" w="540">
                    <a:moveTo>
                      <a:pt x="58" y="0"/>
                    </a:moveTo>
                    <a:lnTo>
                      <a:pt x="19" y="19"/>
                    </a:lnTo>
                    <a:lnTo>
                      <a:pt x="0" y="58"/>
                    </a:lnTo>
                    <a:lnTo>
                      <a:pt x="0" y="482"/>
                    </a:lnTo>
                    <a:lnTo>
                      <a:pt x="0" y="906"/>
                    </a:lnTo>
                    <a:lnTo>
                      <a:pt x="39" y="1310"/>
                    </a:lnTo>
                    <a:lnTo>
                      <a:pt x="77" y="1734"/>
                    </a:lnTo>
                    <a:lnTo>
                      <a:pt x="135" y="2158"/>
                    </a:lnTo>
                    <a:lnTo>
                      <a:pt x="193" y="2582"/>
                    </a:lnTo>
                    <a:lnTo>
                      <a:pt x="270" y="2987"/>
                    </a:lnTo>
                    <a:lnTo>
                      <a:pt x="366" y="3392"/>
                    </a:lnTo>
                    <a:lnTo>
                      <a:pt x="366" y="3430"/>
                    </a:lnTo>
                    <a:lnTo>
                      <a:pt x="405" y="3449"/>
                    </a:lnTo>
                    <a:lnTo>
                      <a:pt x="424" y="3469"/>
                    </a:lnTo>
                    <a:lnTo>
                      <a:pt x="463" y="3469"/>
                    </a:lnTo>
                    <a:lnTo>
                      <a:pt x="501" y="3449"/>
                    </a:lnTo>
                    <a:lnTo>
                      <a:pt x="520" y="3430"/>
                    </a:lnTo>
                    <a:lnTo>
                      <a:pt x="540" y="3392"/>
                    </a:lnTo>
                    <a:lnTo>
                      <a:pt x="540" y="3353"/>
                    </a:lnTo>
                    <a:lnTo>
                      <a:pt x="405" y="2524"/>
                    </a:lnTo>
                    <a:lnTo>
                      <a:pt x="289" y="1715"/>
                    </a:lnTo>
                    <a:lnTo>
                      <a:pt x="212" y="887"/>
                    </a:lnTo>
                    <a:lnTo>
                      <a:pt x="135" y="58"/>
                    </a:lnTo>
                    <a:lnTo>
                      <a:pt x="116" y="19"/>
                    </a:lnTo>
                    <a:lnTo>
                      <a:pt x="58"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75"/>
              <p:cNvSpPr/>
              <p:nvPr/>
            </p:nvSpPr>
            <p:spPr>
              <a:xfrm>
                <a:off x="8749675" y="2845800"/>
                <a:ext cx="65075" cy="78550"/>
              </a:xfrm>
              <a:custGeom>
                <a:rect b="b" l="l" r="r" t="t"/>
                <a:pathLst>
                  <a:path extrusionOk="0" h="3142" w="2603">
                    <a:moveTo>
                      <a:pt x="2448" y="1"/>
                    </a:moveTo>
                    <a:lnTo>
                      <a:pt x="2429" y="39"/>
                    </a:lnTo>
                    <a:lnTo>
                      <a:pt x="1793" y="752"/>
                    </a:lnTo>
                    <a:lnTo>
                      <a:pt x="1157" y="1504"/>
                    </a:lnTo>
                    <a:lnTo>
                      <a:pt x="849" y="1889"/>
                    </a:lnTo>
                    <a:lnTo>
                      <a:pt x="540" y="2294"/>
                    </a:lnTo>
                    <a:lnTo>
                      <a:pt x="271" y="2679"/>
                    </a:lnTo>
                    <a:lnTo>
                      <a:pt x="20" y="3084"/>
                    </a:lnTo>
                    <a:lnTo>
                      <a:pt x="1" y="3122"/>
                    </a:lnTo>
                    <a:lnTo>
                      <a:pt x="20" y="3142"/>
                    </a:lnTo>
                    <a:lnTo>
                      <a:pt x="59" y="3142"/>
                    </a:lnTo>
                    <a:lnTo>
                      <a:pt x="406" y="2795"/>
                    </a:lnTo>
                    <a:lnTo>
                      <a:pt x="733" y="2448"/>
                    </a:lnTo>
                    <a:lnTo>
                      <a:pt x="1061" y="2082"/>
                    </a:lnTo>
                    <a:lnTo>
                      <a:pt x="1388" y="1697"/>
                    </a:lnTo>
                    <a:lnTo>
                      <a:pt x="2005" y="926"/>
                    </a:lnTo>
                    <a:lnTo>
                      <a:pt x="2583" y="155"/>
                    </a:lnTo>
                    <a:lnTo>
                      <a:pt x="2602" y="117"/>
                    </a:lnTo>
                    <a:lnTo>
                      <a:pt x="2602" y="78"/>
                    </a:lnTo>
                    <a:lnTo>
                      <a:pt x="2583" y="59"/>
                    </a:lnTo>
                    <a:lnTo>
                      <a:pt x="2564" y="20"/>
                    </a:lnTo>
                    <a:lnTo>
                      <a:pt x="2525" y="1"/>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75"/>
              <p:cNvSpPr/>
              <p:nvPr/>
            </p:nvSpPr>
            <p:spPr>
              <a:xfrm>
                <a:off x="8721750" y="2829925"/>
                <a:ext cx="56375" cy="70350"/>
              </a:xfrm>
              <a:custGeom>
                <a:rect b="b" l="l" r="r" t="t"/>
                <a:pathLst>
                  <a:path extrusionOk="0" h="2814" w="2255">
                    <a:moveTo>
                      <a:pt x="2101" y="0"/>
                    </a:moveTo>
                    <a:lnTo>
                      <a:pt x="2062" y="39"/>
                    </a:lnTo>
                    <a:lnTo>
                      <a:pt x="1580" y="732"/>
                    </a:lnTo>
                    <a:lnTo>
                      <a:pt x="1060" y="1407"/>
                    </a:lnTo>
                    <a:lnTo>
                      <a:pt x="0" y="2717"/>
                    </a:lnTo>
                    <a:lnTo>
                      <a:pt x="0" y="2755"/>
                    </a:lnTo>
                    <a:lnTo>
                      <a:pt x="0" y="2794"/>
                    </a:lnTo>
                    <a:lnTo>
                      <a:pt x="39" y="2813"/>
                    </a:lnTo>
                    <a:lnTo>
                      <a:pt x="77" y="2794"/>
                    </a:lnTo>
                    <a:lnTo>
                      <a:pt x="97" y="2794"/>
                    </a:lnTo>
                    <a:lnTo>
                      <a:pt x="405" y="2505"/>
                    </a:lnTo>
                    <a:lnTo>
                      <a:pt x="713" y="2197"/>
                    </a:lnTo>
                    <a:lnTo>
                      <a:pt x="1002" y="1888"/>
                    </a:lnTo>
                    <a:lnTo>
                      <a:pt x="1272" y="1561"/>
                    </a:lnTo>
                    <a:lnTo>
                      <a:pt x="1542" y="1214"/>
                    </a:lnTo>
                    <a:lnTo>
                      <a:pt x="1792" y="867"/>
                    </a:lnTo>
                    <a:lnTo>
                      <a:pt x="2024" y="520"/>
                    </a:lnTo>
                    <a:lnTo>
                      <a:pt x="2235" y="135"/>
                    </a:lnTo>
                    <a:lnTo>
                      <a:pt x="2255" y="96"/>
                    </a:lnTo>
                    <a:lnTo>
                      <a:pt x="2255" y="58"/>
                    </a:lnTo>
                    <a:lnTo>
                      <a:pt x="2235" y="39"/>
                    </a:lnTo>
                    <a:lnTo>
                      <a:pt x="2216"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75"/>
              <p:cNvSpPr/>
              <p:nvPr/>
            </p:nvSpPr>
            <p:spPr>
              <a:xfrm>
                <a:off x="8693800" y="2819800"/>
                <a:ext cx="48675" cy="56875"/>
              </a:xfrm>
              <a:custGeom>
                <a:rect b="b" l="l" r="r" t="t"/>
                <a:pathLst>
                  <a:path extrusionOk="0" h="2275" w="1947">
                    <a:moveTo>
                      <a:pt x="1908" y="0"/>
                    </a:moveTo>
                    <a:lnTo>
                      <a:pt x="1870" y="20"/>
                    </a:lnTo>
                    <a:lnTo>
                      <a:pt x="926" y="1041"/>
                    </a:lnTo>
                    <a:lnTo>
                      <a:pt x="482" y="1580"/>
                    </a:lnTo>
                    <a:lnTo>
                      <a:pt x="20" y="2101"/>
                    </a:lnTo>
                    <a:lnTo>
                      <a:pt x="1" y="2139"/>
                    </a:lnTo>
                    <a:lnTo>
                      <a:pt x="1" y="2178"/>
                    </a:lnTo>
                    <a:lnTo>
                      <a:pt x="20" y="2216"/>
                    </a:lnTo>
                    <a:lnTo>
                      <a:pt x="39" y="2255"/>
                    </a:lnTo>
                    <a:lnTo>
                      <a:pt x="58" y="2274"/>
                    </a:lnTo>
                    <a:lnTo>
                      <a:pt x="136" y="2274"/>
                    </a:lnTo>
                    <a:lnTo>
                      <a:pt x="174" y="2255"/>
                    </a:lnTo>
                    <a:lnTo>
                      <a:pt x="617" y="1715"/>
                    </a:lnTo>
                    <a:lnTo>
                      <a:pt x="1060" y="1176"/>
                    </a:lnTo>
                    <a:lnTo>
                      <a:pt x="1947" y="97"/>
                    </a:lnTo>
                    <a:lnTo>
                      <a:pt x="1947" y="39"/>
                    </a:lnTo>
                    <a:lnTo>
                      <a:pt x="1947" y="20"/>
                    </a:lnTo>
                    <a:lnTo>
                      <a:pt x="1908"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75"/>
              <p:cNvSpPr/>
              <p:nvPr/>
            </p:nvSpPr>
            <p:spPr>
              <a:xfrm>
                <a:off x="8835925" y="2849675"/>
                <a:ext cx="21200" cy="87700"/>
              </a:xfrm>
              <a:custGeom>
                <a:rect b="b" l="l" r="r" t="t"/>
                <a:pathLst>
                  <a:path extrusionOk="0" h="3508" w="848">
                    <a:moveTo>
                      <a:pt x="39" y="0"/>
                    </a:moveTo>
                    <a:lnTo>
                      <a:pt x="0" y="39"/>
                    </a:lnTo>
                    <a:lnTo>
                      <a:pt x="0" y="77"/>
                    </a:lnTo>
                    <a:lnTo>
                      <a:pt x="173" y="925"/>
                    </a:lnTo>
                    <a:lnTo>
                      <a:pt x="328" y="1754"/>
                    </a:lnTo>
                    <a:lnTo>
                      <a:pt x="482" y="2601"/>
                    </a:lnTo>
                    <a:lnTo>
                      <a:pt x="655" y="3449"/>
                    </a:lnTo>
                    <a:lnTo>
                      <a:pt x="674" y="3468"/>
                    </a:lnTo>
                    <a:lnTo>
                      <a:pt x="694" y="3488"/>
                    </a:lnTo>
                    <a:lnTo>
                      <a:pt x="771" y="3507"/>
                    </a:lnTo>
                    <a:lnTo>
                      <a:pt x="790" y="3507"/>
                    </a:lnTo>
                    <a:lnTo>
                      <a:pt x="829" y="3488"/>
                    </a:lnTo>
                    <a:lnTo>
                      <a:pt x="848" y="3449"/>
                    </a:lnTo>
                    <a:lnTo>
                      <a:pt x="848" y="3411"/>
                    </a:lnTo>
                    <a:lnTo>
                      <a:pt x="713" y="2563"/>
                    </a:lnTo>
                    <a:lnTo>
                      <a:pt x="559" y="1715"/>
                    </a:lnTo>
                    <a:lnTo>
                      <a:pt x="366" y="886"/>
                    </a:lnTo>
                    <a:lnTo>
                      <a:pt x="135" y="39"/>
                    </a:lnTo>
                    <a:lnTo>
                      <a:pt x="116" y="19"/>
                    </a:lnTo>
                    <a:lnTo>
                      <a:pt x="96" y="0"/>
                    </a:lnTo>
                    <a:close/>
                  </a:path>
                </a:pathLst>
              </a:custGeom>
              <a:solidFill>
                <a:srgbClr val="B0C6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75"/>
              <p:cNvSpPr/>
              <p:nvPr/>
            </p:nvSpPr>
            <p:spPr>
              <a:xfrm>
                <a:off x="9013175" y="3185425"/>
                <a:ext cx="6300" cy="4350"/>
              </a:xfrm>
              <a:custGeom>
                <a:rect b="b" l="l" r="r" t="t"/>
                <a:pathLst>
                  <a:path extrusionOk="0" h="174" w="252">
                    <a:moveTo>
                      <a:pt x="251" y="1"/>
                    </a:moveTo>
                    <a:lnTo>
                      <a:pt x="1" y="97"/>
                    </a:lnTo>
                    <a:lnTo>
                      <a:pt x="232" y="174"/>
                    </a:lnTo>
                    <a:lnTo>
                      <a:pt x="251" y="1"/>
                    </a:ln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75"/>
              <p:cNvSpPr/>
              <p:nvPr/>
            </p:nvSpPr>
            <p:spPr>
              <a:xfrm>
                <a:off x="9013175" y="3185425"/>
                <a:ext cx="6300" cy="4350"/>
              </a:xfrm>
              <a:custGeom>
                <a:rect b="b" l="l" r="r" t="t"/>
                <a:pathLst>
                  <a:path extrusionOk="0" fill="none" h="174" w="252">
                    <a:moveTo>
                      <a:pt x="251" y="1"/>
                    </a:moveTo>
                    <a:lnTo>
                      <a:pt x="1" y="97"/>
                    </a:lnTo>
                    <a:lnTo>
                      <a:pt x="232" y="174"/>
                    </a:lnTo>
                    <a:lnTo>
                      <a:pt x="25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75"/>
              <p:cNvSpPr/>
              <p:nvPr/>
            </p:nvSpPr>
            <p:spPr>
              <a:xfrm>
                <a:off x="8933225" y="2911325"/>
                <a:ext cx="126725" cy="276525"/>
              </a:xfrm>
              <a:custGeom>
                <a:rect b="b" l="l" r="r" t="t"/>
                <a:pathLst>
                  <a:path extrusionOk="0" h="11061" w="5069">
                    <a:moveTo>
                      <a:pt x="5068" y="0"/>
                    </a:moveTo>
                    <a:lnTo>
                      <a:pt x="4875" y="20"/>
                    </a:lnTo>
                    <a:lnTo>
                      <a:pt x="4702" y="58"/>
                    </a:lnTo>
                    <a:lnTo>
                      <a:pt x="4529" y="116"/>
                    </a:lnTo>
                    <a:lnTo>
                      <a:pt x="4374" y="174"/>
                    </a:lnTo>
                    <a:lnTo>
                      <a:pt x="4220" y="270"/>
                    </a:lnTo>
                    <a:lnTo>
                      <a:pt x="4066" y="367"/>
                    </a:lnTo>
                    <a:lnTo>
                      <a:pt x="3931" y="501"/>
                    </a:lnTo>
                    <a:lnTo>
                      <a:pt x="3816" y="636"/>
                    </a:lnTo>
                    <a:lnTo>
                      <a:pt x="3604" y="925"/>
                    </a:lnTo>
                    <a:lnTo>
                      <a:pt x="3430" y="1253"/>
                    </a:lnTo>
                    <a:lnTo>
                      <a:pt x="3276" y="1581"/>
                    </a:lnTo>
                    <a:lnTo>
                      <a:pt x="3160" y="1927"/>
                    </a:lnTo>
                    <a:lnTo>
                      <a:pt x="2987" y="2486"/>
                    </a:lnTo>
                    <a:lnTo>
                      <a:pt x="2833" y="3045"/>
                    </a:lnTo>
                    <a:lnTo>
                      <a:pt x="2717" y="3604"/>
                    </a:lnTo>
                    <a:lnTo>
                      <a:pt x="2602" y="4163"/>
                    </a:lnTo>
                    <a:lnTo>
                      <a:pt x="2544" y="4741"/>
                    </a:lnTo>
                    <a:lnTo>
                      <a:pt x="2486" y="5319"/>
                    </a:lnTo>
                    <a:lnTo>
                      <a:pt x="2467" y="5897"/>
                    </a:lnTo>
                    <a:lnTo>
                      <a:pt x="2467" y="6475"/>
                    </a:lnTo>
                    <a:lnTo>
                      <a:pt x="2447" y="6841"/>
                    </a:lnTo>
                    <a:lnTo>
                      <a:pt x="2447" y="7034"/>
                    </a:lnTo>
                    <a:lnTo>
                      <a:pt x="2428" y="7207"/>
                    </a:lnTo>
                    <a:lnTo>
                      <a:pt x="2390" y="7381"/>
                    </a:lnTo>
                    <a:lnTo>
                      <a:pt x="2313" y="7535"/>
                    </a:lnTo>
                    <a:lnTo>
                      <a:pt x="2236" y="7689"/>
                    </a:lnTo>
                    <a:lnTo>
                      <a:pt x="2120" y="7804"/>
                    </a:lnTo>
                    <a:lnTo>
                      <a:pt x="2004" y="7901"/>
                    </a:lnTo>
                    <a:lnTo>
                      <a:pt x="1869" y="7959"/>
                    </a:lnTo>
                    <a:lnTo>
                      <a:pt x="1715" y="8016"/>
                    </a:lnTo>
                    <a:lnTo>
                      <a:pt x="1580" y="8055"/>
                    </a:lnTo>
                    <a:lnTo>
                      <a:pt x="1272" y="8113"/>
                    </a:lnTo>
                    <a:lnTo>
                      <a:pt x="1118" y="8151"/>
                    </a:lnTo>
                    <a:lnTo>
                      <a:pt x="983" y="8190"/>
                    </a:lnTo>
                    <a:lnTo>
                      <a:pt x="867" y="8248"/>
                    </a:lnTo>
                    <a:lnTo>
                      <a:pt x="752" y="8305"/>
                    </a:lnTo>
                    <a:lnTo>
                      <a:pt x="559" y="8479"/>
                    </a:lnTo>
                    <a:lnTo>
                      <a:pt x="366" y="8672"/>
                    </a:lnTo>
                    <a:lnTo>
                      <a:pt x="212" y="8883"/>
                    </a:lnTo>
                    <a:lnTo>
                      <a:pt x="97" y="9134"/>
                    </a:lnTo>
                    <a:lnTo>
                      <a:pt x="58" y="9250"/>
                    </a:lnTo>
                    <a:lnTo>
                      <a:pt x="20" y="9365"/>
                    </a:lnTo>
                    <a:lnTo>
                      <a:pt x="0" y="9500"/>
                    </a:lnTo>
                    <a:lnTo>
                      <a:pt x="0" y="9616"/>
                    </a:lnTo>
                    <a:lnTo>
                      <a:pt x="0" y="9751"/>
                    </a:lnTo>
                    <a:lnTo>
                      <a:pt x="39" y="9866"/>
                    </a:lnTo>
                    <a:lnTo>
                      <a:pt x="3199" y="11061"/>
                    </a:lnTo>
                    <a:lnTo>
                      <a:pt x="3449" y="10965"/>
                    </a:lnTo>
                    <a:lnTo>
                      <a:pt x="5068" y="0"/>
                    </a:lnTo>
                    <a:close/>
                  </a:path>
                </a:pathLst>
              </a:custGeom>
              <a:solidFill>
                <a:srgbClr val="0A0A0A">
                  <a:alpha val="17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75"/>
              <p:cNvSpPr/>
              <p:nvPr/>
            </p:nvSpPr>
            <p:spPr>
              <a:xfrm>
                <a:off x="8933225" y="2911325"/>
                <a:ext cx="126725" cy="276525"/>
              </a:xfrm>
              <a:custGeom>
                <a:rect b="b" l="l" r="r" t="t"/>
                <a:pathLst>
                  <a:path extrusionOk="0" fill="none" h="11061" w="5069">
                    <a:moveTo>
                      <a:pt x="5068" y="0"/>
                    </a:moveTo>
                    <a:lnTo>
                      <a:pt x="5068" y="0"/>
                    </a:lnTo>
                    <a:lnTo>
                      <a:pt x="4875" y="20"/>
                    </a:lnTo>
                    <a:lnTo>
                      <a:pt x="4702" y="58"/>
                    </a:lnTo>
                    <a:lnTo>
                      <a:pt x="4529" y="116"/>
                    </a:lnTo>
                    <a:lnTo>
                      <a:pt x="4374" y="174"/>
                    </a:lnTo>
                    <a:lnTo>
                      <a:pt x="4220" y="270"/>
                    </a:lnTo>
                    <a:lnTo>
                      <a:pt x="4066" y="367"/>
                    </a:lnTo>
                    <a:lnTo>
                      <a:pt x="3931" y="501"/>
                    </a:lnTo>
                    <a:lnTo>
                      <a:pt x="3816" y="636"/>
                    </a:lnTo>
                    <a:lnTo>
                      <a:pt x="3816" y="636"/>
                    </a:lnTo>
                    <a:lnTo>
                      <a:pt x="3604" y="925"/>
                    </a:lnTo>
                    <a:lnTo>
                      <a:pt x="3430" y="1253"/>
                    </a:lnTo>
                    <a:lnTo>
                      <a:pt x="3276" y="1581"/>
                    </a:lnTo>
                    <a:lnTo>
                      <a:pt x="3160" y="1927"/>
                    </a:lnTo>
                    <a:lnTo>
                      <a:pt x="3160" y="1927"/>
                    </a:lnTo>
                    <a:lnTo>
                      <a:pt x="2987" y="2486"/>
                    </a:lnTo>
                    <a:lnTo>
                      <a:pt x="2833" y="3045"/>
                    </a:lnTo>
                    <a:lnTo>
                      <a:pt x="2717" y="3604"/>
                    </a:lnTo>
                    <a:lnTo>
                      <a:pt x="2602" y="4163"/>
                    </a:lnTo>
                    <a:lnTo>
                      <a:pt x="2544" y="4741"/>
                    </a:lnTo>
                    <a:lnTo>
                      <a:pt x="2486" y="5319"/>
                    </a:lnTo>
                    <a:lnTo>
                      <a:pt x="2467" y="5897"/>
                    </a:lnTo>
                    <a:lnTo>
                      <a:pt x="2467" y="6475"/>
                    </a:lnTo>
                    <a:lnTo>
                      <a:pt x="2467" y="6475"/>
                    </a:lnTo>
                    <a:lnTo>
                      <a:pt x="2447" y="6841"/>
                    </a:lnTo>
                    <a:lnTo>
                      <a:pt x="2447" y="7034"/>
                    </a:lnTo>
                    <a:lnTo>
                      <a:pt x="2428" y="7207"/>
                    </a:lnTo>
                    <a:lnTo>
                      <a:pt x="2390" y="7381"/>
                    </a:lnTo>
                    <a:lnTo>
                      <a:pt x="2313" y="7535"/>
                    </a:lnTo>
                    <a:lnTo>
                      <a:pt x="2236" y="7689"/>
                    </a:lnTo>
                    <a:lnTo>
                      <a:pt x="2120" y="7804"/>
                    </a:lnTo>
                    <a:lnTo>
                      <a:pt x="2120" y="7804"/>
                    </a:lnTo>
                    <a:lnTo>
                      <a:pt x="2004" y="7901"/>
                    </a:lnTo>
                    <a:lnTo>
                      <a:pt x="1869" y="7959"/>
                    </a:lnTo>
                    <a:lnTo>
                      <a:pt x="1715" y="8016"/>
                    </a:lnTo>
                    <a:lnTo>
                      <a:pt x="1580" y="8055"/>
                    </a:lnTo>
                    <a:lnTo>
                      <a:pt x="1272" y="8113"/>
                    </a:lnTo>
                    <a:lnTo>
                      <a:pt x="1118" y="8151"/>
                    </a:lnTo>
                    <a:lnTo>
                      <a:pt x="983" y="8190"/>
                    </a:lnTo>
                    <a:lnTo>
                      <a:pt x="983" y="8190"/>
                    </a:lnTo>
                    <a:lnTo>
                      <a:pt x="867" y="8248"/>
                    </a:lnTo>
                    <a:lnTo>
                      <a:pt x="752" y="8305"/>
                    </a:lnTo>
                    <a:lnTo>
                      <a:pt x="559" y="8479"/>
                    </a:lnTo>
                    <a:lnTo>
                      <a:pt x="366" y="8672"/>
                    </a:lnTo>
                    <a:lnTo>
                      <a:pt x="212" y="8883"/>
                    </a:lnTo>
                    <a:lnTo>
                      <a:pt x="97" y="9134"/>
                    </a:lnTo>
                    <a:lnTo>
                      <a:pt x="58" y="9250"/>
                    </a:lnTo>
                    <a:lnTo>
                      <a:pt x="20" y="9365"/>
                    </a:lnTo>
                    <a:lnTo>
                      <a:pt x="0" y="9500"/>
                    </a:lnTo>
                    <a:lnTo>
                      <a:pt x="0" y="9616"/>
                    </a:lnTo>
                    <a:lnTo>
                      <a:pt x="0" y="9751"/>
                    </a:lnTo>
                    <a:lnTo>
                      <a:pt x="39" y="9866"/>
                    </a:lnTo>
                    <a:lnTo>
                      <a:pt x="3199" y="11061"/>
                    </a:lnTo>
                    <a:lnTo>
                      <a:pt x="3449" y="10965"/>
                    </a:lnTo>
                    <a:lnTo>
                      <a:pt x="506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75"/>
              <p:cNvSpPr/>
              <p:nvPr/>
            </p:nvSpPr>
            <p:spPr>
              <a:xfrm>
                <a:off x="8896125" y="3090050"/>
                <a:ext cx="68925" cy="7725"/>
              </a:xfrm>
              <a:custGeom>
                <a:rect b="b" l="l" r="r" t="t"/>
                <a:pathLst>
                  <a:path extrusionOk="0" h="309" w="2757">
                    <a:moveTo>
                      <a:pt x="2756" y="0"/>
                    </a:moveTo>
                    <a:lnTo>
                      <a:pt x="2062" y="116"/>
                    </a:lnTo>
                    <a:lnTo>
                      <a:pt x="1388" y="193"/>
                    </a:lnTo>
                    <a:lnTo>
                      <a:pt x="848" y="193"/>
                    </a:lnTo>
                    <a:lnTo>
                      <a:pt x="405" y="154"/>
                    </a:lnTo>
                    <a:lnTo>
                      <a:pt x="116" y="116"/>
                    </a:lnTo>
                    <a:lnTo>
                      <a:pt x="1" y="116"/>
                    </a:lnTo>
                    <a:lnTo>
                      <a:pt x="193" y="193"/>
                    </a:lnTo>
                    <a:lnTo>
                      <a:pt x="386" y="232"/>
                    </a:lnTo>
                    <a:lnTo>
                      <a:pt x="637" y="270"/>
                    </a:lnTo>
                    <a:lnTo>
                      <a:pt x="887" y="289"/>
                    </a:lnTo>
                    <a:lnTo>
                      <a:pt x="1138" y="309"/>
                    </a:lnTo>
                    <a:lnTo>
                      <a:pt x="1388" y="289"/>
                    </a:lnTo>
                    <a:lnTo>
                      <a:pt x="1638" y="289"/>
                    </a:lnTo>
                    <a:lnTo>
                      <a:pt x="1889" y="251"/>
                    </a:lnTo>
                    <a:lnTo>
                      <a:pt x="2120" y="212"/>
                    </a:lnTo>
                    <a:lnTo>
                      <a:pt x="2371" y="154"/>
                    </a:lnTo>
                    <a:lnTo>
                      <a:pt x="2563" y="97"/>
                    </a:lnTo>
                    <a:lnTo>
                      <a:pt x="2756"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75"/>
              <p:cNvSpPr/>
              <p:nvPr/>
            </p:nvSpPr>
            <p:spPr>
              <a:xfrm>
                <a:off x="8593600" y="3320800"/>
                <a:ext cx="100700" cy="563625"/>
              </a:xfrm>
              <a:custGeom>
                <a:rect b="b" l="l" r="r" t="t"/>
                <a:pathLst>
                  <a:path extrusionOk="0" h="22545" w="4028">
                    <a:moveTo>
                      <a:pt x="2698" y="0"/>
                    </a:moveTo>
                    <a:lnTo>
                      <a:pt x="1" y="22545"/>
                    </a:lnTo>
                    <a:lnTo>
                      <a:pt x="1176" y="22545"/>
                    </a:lnTo>
                    <a:lnTo>
                      <a:pt x="4028" y="0"/>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75"/>
              <p:cNvSpPr/>
              <p:nvPr/>
            </p:nvSpPr>
            <p:spPr>
              <a:xfrm>
                <a:off x="8928875" y="3320800"/>
                <a:ext cx="93000" cy="563625"/>
              </a:xfrm>
              <a:custGeom>
                <a:rect b="b" l="l" r="r" t="t"/>
                <a:pathLst>
                  <a:path extrusionOk="0" h="22545" w="3720">
                    <a:moveTo>
                      <a:pt x="1" y="0"/>
                    </a:moveTo>
                    <a:lnTo>
                      <a:pt x="2467" y="22545"/>
                    </a:lnTo>
                    <a:lnTo>
                      <a:pt x="3720" y="22545"/>
                    </a:lnTo>
                    <a:lnTo>
                      <a:pt x="1330" y="0"/>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75"/>
              <p:cNvSpPr/>
              <p:nvPr/>
            </p:nvSpPr>
            <p:spPr>
              <a:xfrm>
                <a:off x="9260800" y="3320800"/>
                <a:ext cx="86725" cy="563625"/>
              </a:xfrm>
              <a:custGeom>
                <a:rect b="b" l="l" r="r" t="t"/>
                <a:pathLst>
                  <a:path extrusionOk="0" h="22545" w="3469">
                    <a:moveTo>
                      <a:pt x="0" y="0"/>
                    </a:moveTo>
                    <a:lnTo>
                      <a:pt x="2062" y="22545"/>
                    </a:lnTo>
                    <a:lnTo>
                      <a:pt x="3469" y="22545"/>
                    </a:lnTo>
                    <a:lnTo>
                      <a:pt x="1118" y="0"/>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75"/>
              <p:cNvSpPr/>
              <p:nvPr/>
            </p:nvSpPr>
            <p:spPr>
              <a:xfrm>
                <a:off x="9246350" y="3320800"/>
                <a:ext cx="101175" cy="563625"/>
              </a:xfrm>
              <a:custGeom>
                <a:rect b="b" l="l" r="r" t="t"/>
                <a:pathLst>
                  <a:path extrusionOk="0" fill="none" h="22545" w="4047">
                    <a:moveTo>
                      <a:pt x="578" y="0"/>
                    </a:moveTo>
                    <a:lnTo>
                      <a:pt x="2640" y="22545"/>
                    </a:lnTo>
                    <a:lnTo>
                      <a:pt x="4047" y="22545"/>
                    </a:lnTo>
                    <a:lnTo>
                      <a:pt x="1696"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75"/>
              <p:cNvSpPr/>
              <p:nvPr/>
            </p:nvSpPr>
            <p:spPr>
              <a:xfrm>
                <a:off x="8962125" y="2836650"/>
                <a:ext cx="414800" cy="484175"/>
              </a:xfrm>
              <a:custGeom>
                <a:rect b="b" l="l" r="r" t="t"/>
                <a:pathLst>
                  <a:path extrusionOk="0" h="19367" w="16592">
                    <a:moveTo>
                      <a:pt x="5087" y="1"/>
                    </a:moveTo>
                    <a:lnTo>
                      <a:pt x="0" y="19366"/>
                    </a:lnTo>
                    <a:lnTo>
                      <a:pt x="12911" y="19366"/>
                    </a:lnTo>
                    <a:lnTo>
                      <a:pt x="13142" y="19347"/>
                    </a:lnTo>
                    <a:lnTo>
                      <a:pt x="13373" y="19289"/>
                    </a:lnTo>
                    <a:lnTo>
                      <a:pt x="13585" y="19193"/>
                    </a:lnTo>
                    <a:lnTo>
                      <a:pt x="13778" y="19039"/>
                    </a:lnTo>
                    <a:lnTo>
                      <a:pt x="13932" y="18884"/>
                    </a:lnTo>
                    <a:lnTo>
                      <a:pt x="14067" y="18692"/>
                    </a:lnTo>
                    <a:lnTo>
                      <a:pt x="14163" y="18460"/>
                    </a:lnTo>
                    <a:lnTo>
                      <a:pt x="14221" y="18229"/>
                    </a:lnTo>
                    <a:lnTo>
                      <a:pt x="16572" y="1774"/>
                    </a:lnTo>
                    <a:lnTo>
                      <a:pt x="16591" y="1562"/>
                    </a:lnTo>
                    <a:lnTo>
                      <a:pt x="16591" y="1407"/>
                    </a:lnTo>
                    <a:lnTo>
                      <a:pt x="16552" y="1253"/>
                    </a:lnTo>
                    <a:lnTo>
                      <a:pt x="16514" y="1099"/>
                    </a:lnTo>
                    <a:lnTo>
                      <a:pt x="16475" y="945"/>
                    </a:lnTo>
                    <a:lnTo>
                      <a:pt x="16398" y="810"/>
                    </a:lnTo>
                    <a:lnTo>
                      <a:pt x="16321" y="694"/>
                    </a:lnTo>
                    <a:lnTo>
                      <a:pt x="16244" y="579"/>
                    </a:lnTo>
                    <a:lnTo>
                      <a:pt x="16129" y="463"/>
                    </a:lnTo>
                    <a:lnTo>
                      <a:pt x="16032" y="367"/>
                    </a:lnTo>
                    <a:lnTo>
                      <a:pt x="15917" y="271"/>
                    </a:lnTo>
                    <a:lnTo>
                      <a:pt x="15782" y="193"/>
                    </a:lnTo>
                    <a:lnTo>
                      <a:pt x="15647" y="136"/>
                    </a:lnTo>
                    <a:lnTo>
                      <a:pt x="15512" y="78"/>
                    </a:lnTo>
                    <a:lnTo>
                      <a:pt x="15358" y="39"/>
                    </a:lnTo>
                    <a:lnTo>
                      <a:pt x="15204" y="20"/>
                    </a:lnTo>
                    <a:lnTo>
                      <a:pt x="15050" y="1"/>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75"/>
              <p:cNvSpPr/>
              <p:nvPr/>
            </p:nvSpPr>
            <p:spPr>
              <a:xfrm>
                <a:off x="8627800" y="2836650"/>
                <a:ext cx="461525" cy="484175"/>
              </a:xfrm>
              <a:custGeom>
                <a:rect b="b" l="l" r="r" t="t"/>
                <a:pathLst>
                  <a:path extrusionOk="0" h="19367" w="18461">
                    <a:moveTo>
                      <a:pt x="18287" y="1"/>
                    </a:moveTo>
                    <a:lnTo>
                      <a:pt x="18133" y="20"/>
                    </a:lnTo>
                    <a:lnTo>
                      <a:pt x="17979" y="59"/>
                    </a:lnTo>
                    <a:lnTo>
                      <a:pt x="17844" y="116"/>
                    </a:lnTo>
                    <a:lnTo>
                      <a:pt x="17690" y="174"/>
                    </a:lnTo>
                    <a:lnTo>
                      <a:pt x="17555" y="232"/>
                    </a:lnTo>
                    <a:lnTo>
                      <a:pt x="17439" y="328"/>
                    </a:lnTo>
                    <a:lnTo>
                      <a:pt x="17324" y="405"/>
                    </a:lnTo>
                    <a:lnTo>
                      <a:pt x="17208" y="521"/>
                    </a:lnTo>
                    <a:lnTo>
                      <a:pt x="17092" y="637"/>
                    </a:lnTo>
                    <a:lnTo>
                      <a:pt x="17015" y="752"/>
                    </a:lnTo>
                    <a:lnTo>
                      <a:pt x="16919" y="887"/>
                    </a:lnTo>
                    <a:lnTo>
                      <a:pt x="16861" y="1022"/>
                    </a:lnTo>
                    <a:lnTo>
                      <a:pt x="16803" y="1157"/>
                    </a:lnTo>
                    <a:lnTo>
                      <a:pt x="16746" y="1311"/>
                    </a:lnTo>
                    <a:lnTo>
                      <a:pt x="16726" y="1465"/>
                    </a:lnTo>
                    <a:lnTo>
                      <a:pt x="14260" y="16514"/>
                    </a:lnTo>
                    <a:lnTo>
                      <a:pt x="14221" y="16688"/>
                    </a:lnTo>
                    <a:lnTo>
                      <a:pt x="14164" y="16842"/>
                    </a:lnTo>
                    <a:lnTo>
                      <a:pt x="14106" y="16996"/>
                    </a:lnTo>
                    <a:lnTo>
                      <a:pt x="14029" y="17150"/>
                    </a:lnTo>
                    <a:lnTo>
                      <a:pt x="13932" y="17285"/>
                    </a:lnTo>
                    <a:lnTo>
                      <a:pt x="13836" y="17420"/>
                    </a:lnTo>
                    <a:lnTo>
                      <a:pt x="13720" y="17555"/>
                    </a:lnTo>
                    <a:lnTo>
                      <a:pt x="13605" y="17651"/>
                    </a:lnTo>
                    <a:lnTo>
                      <a:pt x="13470" y="17767"/>
                    </a:lnTo>
                    <a:lnTo>
                      <a:pt x="13335" y="17844"/>
                    </a:lnTo>
                    <a:lnTo>
                      <a:pt x="13181" y="17921"/>
                    </a:lnTo>
                    <a:lnTo>
                      <a:pt x="13027" y="17998"/>
                    </a:lnTo>
                    <a:lnTo>
                      <a:pt x="12872" y="18037"/>
                    </a:lnTo>
                    <a:lnTo>
                      <a:pt x="12699" y="18075"/>
                    </a:lnTo>
                    <a:lnTo>
                      <a:pt x="12526" y="18094"/>
                    </a:lnTo>
                    <a:lnTo>
                      <a:pt x="12352" y="18094"/>
                    </a:lnTo>
                    <a:lnTo>
                      <a:pt x="1" y="17882"/>
                    </a:lnTo>
                    <a:lnTo>
                      <a:pt x="20" y="18538"/>
                    </a:lnTo>
                    <a:lnTo>
                      <a:pt x="20" y="19039"/>
                    </a:lnTo>
                    <a:lnTo>
                      <a:pt x="1" y="19366"/>
                    </a:lnTo>
                    <a:lnTo>
                      <a:pt x="12930" y="19366"/>
                    </a:lnTo>
                    <a:lnTo>
                      <a:pt x="13181" y="19347"/>
                    </a:lnTo>
                    <a:lnTo>
                      <a:pt x="13451" y="19308"/>
                    </a:lnTo>
                    <a:lnTo>
                      <a:pt x="13701" y="19250"/>
                    </a:lnTo>
                    <a:lnTo>
                      <a:pt x="13932" y="19173"/>
                    </a:lnTo>
                    <a:lnTo>
                      <a:pt x="14164" y="19077"/>
                    </a:lnTo>
                    <a:lnTo>
                      <a:pt x="14395" y="18961"/>
                    </a:lnTo>
                    <a:lnTo>
                      <a:pt x="14607" y="18827"/>
                    </a:lnTo>
                    <a:lnTo>
                      <a:pt x="14799" y="18672"/>
                    </a:lnTo>
                    <a:lnTo>
                      <a:pt x="14973" y="18499"/>
                    </a:lnTo>
                    <a:lnTo>
                      <a:pt x="15146" y="18306"/>
                    </a:lnTo>
                    <a:lnTo>
                      <a:pt x="15300" y="18114"/>
                    </a:lnTo>
                    <a:lnTo>
                      <a:pt x="15435" y="17902"/>
                    </a:lnTo>
                    <a:lnTo>
                      <a:pt x="15551" y="17670"/>
                    </a:lnTo>
                    <a:lnTo>
                      <a:pt x="15647" y="17439"/>
                    </a:lnTo>
                    <a:lnTo>
                      <a:pt x="15724" y="17189"/>
                    </a:lnTo>
                    <a:lnTo>
                      <a:pt x="15763" y="16938"/>
                    </a:lnTo>
                    <a:lnTo>
                      <a:pt x="18460" y="1"/>
                    </a:lnTo>
                    <a:close/>
                  </a:path>
                </a:pathLst>
              </a:custGeom>
              <a:solidFill>
                <a:srgbClr val="3042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75"/>
              <p:cNvSpPr/>
              <p:nvPr/>
            </p:nvSpPr>
            <p:spPr>
              <a:xfrm>
                <a:off x="8975125" y="2838100"/>
                <a:ext cx="114200" cy="478375"/>
              </a:xfrm>
              <a:custGeom>
                <a:rect b="b" l="l" r="r" t="t"/>
                <a:pathLst>
                  <a:path extrusionOk="0" h="19135" w="4568">
                    <a:moveTo>
                      <a:pt x="4567" y="1"/>
                    </a:moveTo>
                    <a:lnTo>
                      <a:pt x="4529" y="155"/>
                    </a:lnTo>
                    <a:lnTo>
                      <a:pt x="4433" y="733"/>
                    </a:lnTo>
                    <a:lnTo>
                      <a:pt x="4066" y="2872"/>
                    </a:lnTo>
                    <a:lnTo>
                      <a:pt x="2930" y="9924"/>
                    </a:lnTo>
                    <a:lnTo>
                      <a:pt x="2313" y="13797"/>
                    </a:lnTo>
                    <a:lnTo>
                      <a:pt x="2063" y="15493"/>
                    </a:lnTo>
                    <a:lnTo>
                      <a:pt x="1947" y="16225"/>
                    </a:lnTo>
                    <a:lnTo>
                      <a:pt x="1773" y="16957"/>
                    </a:lnTo>
                    <a:lnTo>
                      <a:pt x="1696" y="17227"/>
                    </a:lnTo>
                    <a:lnTo>
                      <a:pt x="1600" y="17478"/>
                    </a:lnTo>
                    <a:lnTo>
                      <a:pt x="1504" y="17709"/>
                    </a:lnTo>
                    <a:lnTo>
                      <a:pt x="1369" y="17940"/>
                    </a:lnTo>
                    <a:lnTo>
                      <a:pt x="1215" y="18171"/>
                    </a:lnTo>
                    <a:lnTo>
                      <a:pt x="1061" y="18383"/>
                    </a:lnTo>
                    <a:lnTo>
                      <a:pt x="868" y="18576"/>
                    </a:lnTo>
                    <a:lnTo>
                      <a:pt x="675" y="18769"/>
                    </a:lnTo>
                    <a:lnTo>
                      <a:pt x="521" y="18884"/>
                    </a:lnTo>
                    <a:lnTo>
                      <a:pt x="348" y="18981"/>
                    </a:lnTo>
                    <a:lnTo>
                      <a:pt x="174" y="19077"/>
                    </a:lnTo>
                    <a:lnTo>
                      <a:pt x="1" y="19135"/>
                    </a:lnTo>
                    <a:lnTo>
                      <a:pt x="193" y="19096"/>
                    </a:lnTo>
                    <a:lnTo>
                      <a:pt x="463" y="18961"/>
                    </a:lnTo>
                    <a:lnTo>
                      <a:pt x="694" y="18807"/>
                    </a:lnTo>
                    <a:lnTo>
                      <a:pt x="887" y="18653"/>
                    </a:lnTo>
                    <a:lnTo>
                      <a:pt x="1061" y="18480"/>
                    </a:lnTo>
                    <a:lnTo>
                      <a:pt x="1195" y="18306"/>
                    </a:lnTo>
                    <a:lnTo>
                      <a:pt x="1350" y="18113"/>
                    </a:lnTo>
                    <a:lnTo>
                      <a:pt x="1504" y="17844"/>
                    </a:lnTo>
                    <a:lnTo>
                      <a:pt x="1639" y="17574"/>
                    </a:lnTo>
                    <a:lnTo>
                      <a:pt x="1754" y="17285"/>
                    </a:lnTo>
                    <a:lnTo>
                      <a:pt x="1851" y="16977"/>
                    </a:lnTo>
                    <a:lnTo>
                      <a:pt x="1947" y="16610"/>
                    </a:lnTo>
                    <a:lnTo>
                      <a:pt x="2024" y="16244"/>
                    </a:lnTo>
                    <a:lnTo>
                      <a:pt x="2101" y="15878"/>
                    </a:lnTo>
                    <a:lnTo>
                      <a:pt x="2159" y="15512"/>
                    </a:lnTo>
                    <a:lnTo>
                      <a:pt x="2429" y="13816"/>
                    </a:lnTo>
                    <a:lnTo>
                      <a:pt x="2718" y="11947"/>
                    </a:lnTo>
                    <a:lnTo>
                      <a:pt x="3045" y="9943"/>
                    </a:lnTo>
                    <a:lnTo>
                      <a:pt x="4144" y="2872"/>
                    </a:lnTo>
                    <a:lnTo>
                      <a:pt x="4471" y="733"/>
                    </a:lnTo>
                    <a:lnTo>
                      <a:pt x="4548" y="155"/>
                    </a:lnTo>
                    <a:lnTo>
                      <a:pt x="4567" y="1"/>
                    </a:lnTo>
                    <a:close/>
                  </a:path>
                </a:pathLst>
              </a:custGeom>
              <a:solidFill>
                <a:srgbClr val="1E3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75"/>
              <p:cNvSpPr/>
              <p:nvPr/>
            </p:nvSpPr>
            <p:spPr>
              <a:xfrm>
                <a:off x="9075325" y="2795700"/>
                <a:ext cx="27475" cy="43875"/>
              </a:xfrm>
              <a:custGeom>
                <a:rect b="b" l="l" r="r" t="t"/>
                <a:pathLst>
                  <a:path extrusionOk="0" h="1755" w="1099">
                    <a:moveTo>
                      <a:pt x="1" y="1"/>
                    </a:moveTo>
                    <a:lnTo>
                      <a:pt x="116" y="232"/>
                    </a:lnTo>
                    <a:lnTo>
                      <a:pt x="232" y="463"/>
                    </a:lnTo>
                    <a:lnTo>
                      <a:pt x="367" y="695"/>
                    </a:lnTo>
                    <a:lnTo>
                      <a:pt x="502" y="907"/>
                    </a:lnTo>
                    <a:lnTo>
                      <a:pt x="637" y="1138"/>
                    </a:lnTo>
                    <a:lnTo>
                      <a:pt x="791" y="1350"/>
                    </a:lnTo>
                    <a:lnTo>
                      <a:pt x="945" y="1562"/>
                    </a:lnTo>
                    <a:lnTo>
                      <a:pt x="1099" y="1754"/>
                    </a:lnTo>
                    <a:lnTo>
                      <a:pt x="1003" y="1523"/>
                    </a:lnTo>
                    <a:lnTo>
                      <a:pt x="887" y="1292"/>
                    </a:lnTo>
                    <a:lnTo>
                      <a:pt x="752" y="1061"/>
                    </a:lnTo>
                    <a:lnTo>
                      <a:pt x="598" y="849"/>
                    </a:lnTo>
                    <a:lnTo>
                      <a:pt x="463" y="618"/>
                    </a:lnTo>
                    <a:lnTo>
                      <a:pt x="328" y="406"/>
                    </a:lnTo>
                    <a:lnTo>
                      <a:pt x="174" y="194"/>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75"/>
              <p:cNvSpPr/>
              <p:nvPr/>
            </p:nvSpPr>
            <p:spPr>
              <a:xfrm>
                <a:off x="8633100" y="2871825"/>
                <a:ext cx="40975" cy="58800"/>
              </a:xfrm>
              <a:custGeom>
                <a:rect b="b" l="l" r="r" t="t"/>
                <a:pathLst>
                  <a:path extrusionOk="0" h="2352" w="1639">
                    <a:moveTo>
                      <a:pt x="1639" y="0"/>
                    </a:moveTo>
                    <a:lnTo>
                      <a:pt x="1407" y="270"/>
                    </a:lnTo>
                    <a:lnTo>
                      <a:pt x="1176" y="559"/>
                    </a:lnTo>
                    <a:lnTo>
                      <a:pt x="964" y="848"/>
                    </a:lnTo>
                    <a:lnTo>
                      <a:pt x="772" y="1137"/>
                    </a:lnTo>
                    <a:lnTo>
                      <a:pt x="560" y="1426"/>
                    </a:lnTo>
                    <a:lnTo>
                      <a:pt x="367" y="1735"/>
                    </a:lnTo>
                    <a:lnTo>
                      <a:pt x="174" y="2043"/>
                    </a:lnTo>
                    <a:lnTo>
                      <a:pt x="1" y="2351"/>
                    </a:lnTo>
                    <a:lnTo>
                      <a:pt x="232" y="2081"/>
                    </a:lnTo>
                    <a:lnTo>
                      <a:pt x="463" y="1792"/>
                    </a:lnTo>
                    <a:lnTo>
                      <a:pt x="675" y="1503"/>
                    </a:lnTo>
                    <a:lnTo>
                      <a:pt x="868" y="1214"/>
                    </a:lnTo>
                    <a:lnTo>
                      <a:pt x="1080" y="925"/>
                    </a:lnTo>
                    <a:lnTo>
                      <a:pt x="1273" y="617"/>
                    </a:lnTo>
                    <a:lnTo>
                      <a:pt x="1465" y="309"/>
                    </a:lnTo>
                    <a:lnTo>
                      <a:pt x="1639" y="0"/>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75"/>
              <p:cNvSpPr/>
              <p:nvPr/>
            </p:nvSpPr>
            <p:spPr>
              <a:xfrm>
                <a:off x="8741975" y="2830875"/>
                <a:ext cx="99250" cy="152250"/>
              </a:xfrm>
              <a:custGeom>
                <a:rect b="b" l="l" r="r" t="t"/>
                <a:pathLst>
                  <a:path extrusionOk="0" h="6090" w="3970">
                    <a:moveTo>
                      <a:pt x="3970" y="1"/>
                    </a:moveTo>
                    <a:lnTo>
                      <a:pt x="3893" y="116"/>
                    </a:lnTo>
                    <a:lnTo>
                      <a:pt x="3816" y="232"/>
                    </a:lnTo>
                    <a:lnTo>
                      <a:pt x="3392" y="887"/>
                    </a:lnTo>
                    <a:lnTo>
                      <a:pt x="2005" y="3064"/>
                    </a:lnTo>
                    <a:lnTo>
                      <a:pt x="1234" y="4240"/>
                    </a:lnTo>
                    <a:lnTo>
                      <a:pt x="598" y="5203"/>
                    </a:lnTo>
                    <a:lnTo>
                      <a:pt x="155" y="5858"/>
                    </a:lnTo>
                    <a:lnTo>
                      <a:pt x="78" y="5974"/>
                    </a:lnTo>
                    <a:lnTo>
                      <a:pt x="1" y="6090"/>
                    </a:lnTo>
                    <a:lnTo>
                      <a:pt x="97" y="5993"/>
                    </a:lnTo>
                    <a:lnTo>
                      <a:pt x="193" y="5878"/>
                    </a:lnTo>
                    <a:lnTo>
                      <a:pt x="656" y="5242"/>
                    </a:lnTo>
                    <a:lnTo>
                      <a:pt x="1311" y="4298"/>
                    </a:lnTo>
                    <a:lnTo>
                      <a:pt x="2101" y="3122"/>
                    </a:lnTo>
                    <a:lnTo>
                      <a:pt x="2852" y="1927"/>
                    </a:lnTo>
                    <a:lnTo>
                      <a:pt x="3450" y="925"/>
                    </a:lnTo>
                    <a:lnTo>
                      <a:pt x="3835" y="251"/>
                    </a:lnTo>
                    <a:lnTo>
                      <a:pt x="3912" y="135"/>
                    </a:lnTo>
                    <a:lnTo>
                      <a:pt x="3970" y="1"/>
                    </a:ln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62" name="Google Shape;1562;p175"/>
          <p:cNvSpPr txBox="1"/>
          <p:nvPr>
            <p:ph idx="4" type="title"/>
          </p:nvPr>
        </p:nvSpPr>
        <p:spPr>
          <a:xfrm flipH="1">
            <a:off x="2966850" y="444875"/>
            <a:ext cx="6258300" cy="7278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b="0" lang="en-US">
                <a:solidFill>
                  <a:srgbClr val="192F4A"/>
                </a:solidFill>
                <a:latin typeface="Albert Sans ExtraBold"/>
                <a:ea typeface="Albert Sans ExtraBold"/>
                <a:cs typeface="Albert Sans ExtraBold"/>
                <a:sym typeface="Albert Sans ExtraBold"/>
              </a:rPr>
              <a:t>RESEARCH OBJECTIVE</a:t>
            </a:r>
            <a:endParaRPr b="0">
              <a:solidFill>
                <a:srgbClr val="192F4A"/>
              </a:solidFill>
              <a:latin typeface="Albert Sans ExtraBold"/>
              <a:ea typeface="Albert Sans ExtraBold"/>
              <a:cs typeface="Albert Sans ExtraBold"/>
              <a:sym typeface="Albert Sans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Employee Retention Plan Project Proposal by Slidesgo">
  <a:themeElements>
    <a:clrScheme name="Simple Light">
      <a:dk1>
        <a:srgbClr val="1E3561"/>
      </a:dk1>
      <a:lt1>
        <a:srgbClr val="0A0A0A"/>
      </a:lt1>
      <a:dk2>
        <a:srgbClr val="FAFAFA"/>
      </a:dk2>
      <a:lt2>
        <a:srgbClr val="B0C6D4"/>
      </a:lt2>
      <a:accent1>
        <a:srgbClr val="36558F"/>
      </a:accent1>
      <a:accent2>
        <a:srgbClr val="30424B"/>
      </a:accent2>
      <a:accent3>
        <a:srgbClr val="E0E0E0"/>
      </a:accent3>
      <a:accent4>
        <a:srgbClr val="729AE5"/>
      </a:accent4>
      <a:accent5>
        <a:srgbClr val="4F6772"/>
      </a:accent5>
      <a:accent6>
        <a:srgbClr val="F5F5F5"/>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438">
      <a:dk1>
        <a:srgbClr val="000000"/>
      </a:dk1>
      <a:lt1>
        <a:srgbClr val="FFFFFF"/>
      </a:lt1>
      <a:dk2>
        <a:srgbClr val="000000"/>
      </a:dk2>
      <a:lt2>
        <a:srgbClr val="FFFFFF"/>
      </a:lt2>
      <a:accent1>
        <a:srgbClr val="F49D1A"/>
      </a:accent1>
      <a:accent2>
        <a:srgbClr val="E03A33"/>
      </a:accent2>
      <a:accent3>
        <a:srgbClr val="9B0D76"/>
      </a:accent3>
      <a:accent4>
        <a:srgbClr val="335E95"/>
      </a:accent4>
      <a:accent5>
        <a:srgbClr val="0A8485"/>
      </a:accent5>
      <a:accent6>
        <a:srgbClr val="77A123"/>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mployee Retention Plan Project Proposal by Slidesgo">
  <a:themeElements>
    <a:clrScheme name="Simple Light">
      <a:dk1>
        <a:srgbClr val="1E3561"/>
      </a:dk1>
      <a:lt1>
        <a:srgbClr val="0A0A0A"/>
      </a:lt1>
      <a:dk2>
        <a:srgbClr val="FAFAFA"/>
      </a:dk2>
      <a:lt2>
        <a:srgbClr val="B0C6D4"/>
      </a:lt2>
      <a:accent1>
        <a:srgbClr val="36558F"/>
      </a:accent1>
      <a:accent2>
        <a:srgbClr val="30424B"/>
      </a:accent2>
      <a:accent3>
        <a:srgbClr val="E0E0E0"/>
      </a:accent3>
      <a:accent4>
        <a:srgbClr val="729AE5"/>
      </a:accent4>
      <a:accent5>
        <a:srgbClr val="4F6772"/>
      </a:accent5>
      <a:accent6>
        <a:srgbClr val="F5F5F5"/>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mployee Retention Plan Project Proposal by Slidesgo">
  <a:themeElements>
    <a:clrScheme name="Simple Light">
      <a:dk1>
        <a:srgbClr val="1E3561"/>
      </a:dk1>
      <a:lt1>
        <a:srgbClr val="0A0A0A"/>
      </a:lt1>
      <a:dk2>
        <a:srgbClr val="FAFAFA"/>
      </a:dk2>
      <a:lt2>
        <a:srgbClr val="B0C6D4"/>
      </a:lt2>
      <a:accent1>
        <a:srgbClr val="36558F"/>
      </a:accent1>
      <a:accent2>
        <a:srgbClr val="30424B"/>
      </a:accent2>
      <a:accent3>
        <a:srgbClr val="E0E0E0"/>
      </a:accent3>
      <a:accent4>
        <a:srgbClr val="729AE5"/>
      </a:accent4>
      <a:accent5>
        <a:srgbClr val="4F6772"/>
      </a:accent5>
      <a:accent6>
        <a:srgbClr val="F5F5F5"/>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Employee Retention Plan Project Proposal by Slidesgo">
  <a:themeElements>
    <a:clrScheme name="Simple Light">
      <a:dk1>
        <a:srgbClr val="1E3561"/>
      </a:dk1>
      <a:lt1>
        <a:srgbClr val="0A0A0A"/>
      </a:lt1>
      <a:dk2>
        <a:srgbClr val="FAFAFA"/>
      </a:dk2>
      <a:lt2>
        <a:srgbClr val="B0C6D4"/>
      </a:lt2>
      <a:accent1>
        <a:srgbClr val="36558F"/>
      </a:accent1>
      <a:accent2>
        <a:srgbClr val="30424B"/>
      </a:accent2>
      <a:accent3>
        <a:srgbClr val="E0E0E0"/>
      </a:accent3>
      <a:accent4>
        <a:srgbClr val="729AE5"/>
      </a:accent4>
      <a:accent5>
        <a:srgbClr val="4F6772"/>
      </a:accent5>
      <a:accent6>
        <a:srgbClr val="F5F5F5"/>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Employee Retention Plan Project Proposal by Slidesgo">
  <a:themeElements>
    <a:clrScheme name="Simple Light">
      <a:dk1>
        <a:srgbClr val="1E3561"/>
      </a:dk1>
      <a:lt1>
        <a:srgbClr val="0A0A0A"/>
      </a:lt1>
      <a:dk2>
        <a:srgbClr val="FAFAFA"/>
      </a:dk2>
      <a:lt2>
        <a:srgbClr val="B0C6D4"/>
      </a:lt2>
      <a:accent1>
        <a:srgbClr val="36558F"/>
      </a:accent1>
      <a:accent2>
        <a:srgbClr val="30424B"/>
      </a:accent2>
      <a:accent3>
        <a:srgbClr val="E0E0E0"/>
      </a:accent3>
      <a:accent4>
        <a:srgbClr val="729AE5"/>
      </a:accent4>
      <a:accent5>
        <a:srgbClr val="4F6772"/>
      </a:accent5>
      <a:accent6>
        <a:srgbClr val="F5F5F5"/>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Employee Retention Plan Project Proposal by Slidesgo">
  <a:themeElements>
    <a:clrScheme name="Simple Light">
      <a:dk1>
        <a:srgbClr val="1E3561"/>
      </a:dk1>
      <a:lt1>
        <a:srgbClr val="0A0A0A"/>
      </a:lt1>
      <a:dk2>
        <a:srgbClr val="FAFAFA"/>
      </a:dk2>
      <a:lt2>
        <a:srgbClr val="B0C6D4"/>
      </a:lt2>
      <a:accent1>
        <a:srgbClr val="36558F"/>
      </a:accent1>
      <a:accent2>
        <a:srgbClr val="30424B"/>
      </a:accent2>
      <a:accent3>
        <a:srgbClr val="E0E0E0"/>
      </a:accent3>
      <a:accent4>
        <a:srgbClr val="729AE5"/>
      </a:accent4>
      <a:accent5>
        <a:srgbClr val="4F6772"/>
      </a:accent5>
      <a:accent6>
        <a:srgbClr val="F5F5F5"/>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